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23"/>
  </p:notesMasterIdLst>
  <p:handoutMasterIdLst>
    <p:handoutMasterId r:id="rId24"/>
  </p:handoutMasterIdLst>
  <p:sldIdLst>
    <p:sldId id="518" r:id="rId5"/>
    <p:sldId id="594" r:id="rId6"/>
    <p:sldId id="595" r:id="rId7"/>
    <p:sldId id="597" r:id="rId8"/>
    <p:sldId id="598" r:id="rId9"/>
    <p:sldId id="599" r:id="rId10"/>
    <p:sldId id="600" r:id="rId11"/>
    <p:sldId id="601" r:id="rId12"/>
    <p:sldId id="602" r:id="rId13"/>
    <p:sldId id="603" r:id="rId14"/>
    <p:sldId id="605" r:id="rId15"/>
    <p:sldId id="606" r:id="rId16"/>
    <p:sldId id="604" r:id="rId17"/>
    <p:sldId id="596" r:id="rId18"/>
    <p:sldId id="611" r:id="rId19"/>
    <p:sldId id="612" r:id="rId20"/>
    <p:sldId id="607" r:id="rId21"/>
    <p:sldId id="608" r:id="rId22"/>
  </p:sldIdLst>
  <p:sldSz cx="9144000" cy="5143500" type="screen16x9"/>
  <p:notesSz cx="6858000" cy="9144000"/>
  <p:embeddedFontLst>
    <p:embeddedFont>
      <p:font typeface="Calibri" panose="020F0502020204030204" pitchFamily="34" charset="0"/>
      <p:regular r:id="rId25"/>
      <p:bold r:id="rId26"/>
      <p:italic r:id="rId27"/>
      <p:boldItalic r:id="rId28"/>
    </p:embeddedFont>
    <p:embeddedFont>
      <p:font typeface="Open Sans" panose="020B0606030504020204" pitchFamily="34" charset="0"/>
      <p:regular r:id="rId29"/>
      <p:bold r:id="rId30"/>
      <p:italic r:id="rId31"/>
      <p:boldItalic r:id="rId32"/>
    </p:embeddedFont>
    <p:embeddedFont>
      <p:font typeface="Verdana" panose="020B0604030504040204" pitchFamily="34" charset="0"/>
      <p:regular r:id="rId33"/>
      <p:bold r:id="rId34"/>
      <p:italic r:id="rId35"/>
      <p:boldItalic r:id="rId36"/>
    </p:embeddedFont>
  </p:embeddedFontLst>
  <p:defaultTextStyle>
    <a:defPPr>
      <a:defRPr lang="en-US"/>
    </a:defPPr>
    <a:lvl1pPr marL="0" algn="l" defTabSz="914296" rtl="0" eaLnBrk="1" latinLnBrk="0" hangingPunct="1">
      <a:defRPr sz="1800" kern="1200">
        <a:solidFill>
          <a:schemeClr val="tx1"/>
        </a:solidFill>
        <a:latin typeface="+mn-lt"/>
        <a:ea typeface="+mn-ea"/>
        <a:cs typeface="+mn-cs"/>
      </a:defRPr>
    </a:lvl1pPr>
    <a:lvl2pPr marL="457148" algn="l" defTabSz="914296" rtl="0" eaLnBrk="1" latinLnBrk="0" hangingPunct="1">
      <a:defRPr sz="1800" kern="1200">
        <a:solidFill>
          <a:schemeClr val="tx1"/>
        </a:solidFill>
        <a:latin typeface="+mn-lt"/>
        <a:ea typeface="+mn-ea"/>
        <a:cs typeface="+mn-cs"/>
      </a:defRPr>
    </a:lvl2pPr>
    <a:lvl3pPr marL="914296" algn="l" defTabSz="914296" rtl="0" eaLnBrk="1" latinLnBrk="0" hangingPunct="1">
      <a:defRPr sz="1800" kern="1200">
        <a:solidFill>
          <a:schemeClr val="tx1"/>
        </a:solidFill>
        <a:latin typeface="+mn-lt"/>
        <a:ea typeface="+mn-ea"/>
        <a:cs typeface="+mn-cs"/>
      </a:defRPr>
    </a:lvl3pPr>
    <a:lvl4pPr marL="1371444" algn="l" defTabSz="914296" rtl="0" eaLnBrk="1" latinLnBrk="0" hangingPunct="1">
      <a:defRPr sz="1800" kern="1200">
        <a:solidFill>
          <a:schemeClr val="tx1"/>
        </a:solidFill>
        <a:latin typeface="+mn-lt"/>
        <a:ea typeface="+mn-ea"/>
        <a:cs typeface="+mn-cs"/>
      </a:defRPr>
    </a:lvl4pPr>
    <a:lvl5pPr marL="1828592" algn="l" defTabSz="914296" rtl="0" eaLnBrk="1" latinLnBrk="0" hangingPunct="1">
      <a:defRPr sz="1800" kern="1200">
        <a:solidFill>
          <a:schemeClr val="tx1"/>
        </a:solidFill>
        <a:latin typeface="+mn-lt"/>
        <a:ea typeface="+mn-ea"/>
        <a:cs typeface="+mn-cs"/>
      </a:defRPr>
    </a:lvl5pPr>
    <a:lvl6pPr marL="2285740" algn="l" defTabSz="914296" rtl="0" eaLnBrk="1" latinLnBrk="0" hangingPunct="1">
      <a:defRPr sz="1800" kern="1200">
        <a:solidFill>
          <a:schemeClr val="tx1"/>
        </a:solidFill>
        <a:latin typeface="+mn-lt"/>
        <a:ea typeface="+mn-ea"/>
        <a:cs typeface="+mn-cs"/>
      </a:defRPr>
    </a:lvl6pPr>
    <a:lvl7pPr marL="2742888" algn="l" defTabSz="914296" rtl="0" eaLnBrk="1" latinLnBrk="0" hangingPunct="1">
      <a:defRPr sz="1800" kern="1200">
        <a:solidFill>
          <a:schemeClr val="tx1"/>
        </a:solidFill>
        <a:latin typeface="+mn-lt"/>
        <a:ea typeface="+mn-ea"/>
        <a:cs typeface="+mn-cs"/>
      </a:defRPr>
    </a:lvl7pPr>
    <a:lvl8pPr marL="3200036" algn="l" defTabSz="914296" rtl="0" eaLnBrk="1" latinLnBrk="0" hangingPunct="1">
      <a:defRPr sz="1800" kern="1200">
        <a:solidFill>
          <a:schemeClr val="tx1"/>
        </a:solidFill>
        <a:latin typeface="+mn-lt"/>
        <a:ea typeface="+mn-ea"/>
        <a:cs typeface="+mn-cs"/>
      </a:defRPr>
    </a:lvl8pPr>
    <a:lvl9pPr marL="3657184" algn="l" defTabSz="914296"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864" userDrawn="1">
          <p15:clr>
            <a:srgbClr val="A4A3A4"/>
          </p15:clr>
        </p15:guide>
        <p15:guide id="2" orient="horz" pos="2947" userDrawn="1">
          <p15:clr>
            <a:srgbClr val="A4A3A4"/>
          </p15:clr>
        </p15:guide>
        <p15:guide id="3" orient="horz" pos="713" userDrawn="1">
          <p15:clr>
            <a:srgbClr val="A4A3A4"/>
          </p15:clr>
        </p15:guide>
        <p15:guide id="4" orient="horz" pos="2459" userDrawn="1">
          <p15:clr>
            <a:srgbClr val="A4A3A4"/>
          </p15:clr>
        </p15:guide>
        <p15:guide id="5" pos="2880" userDrawn="1">
          <p15:clr>
            <a:srgbClr val="A4A3A4"/>
          </p15:clr>
        </p15:guide>
        <p15:guide id="6" pos="295" userDrawn="1">
          <p15:clr>
            <a:srgbClr val="A4A3A4"/>
          </p15:clr>
        </p15:guide>
        <p15:guide id="7" orient="horz" pos="509" userDrawn="1">
          <p15:clr>
            <a:srgbClr val="A4A3A4"/>
          </p15:clr>
        </p15:guide>
        <p15:guide id="8" pos="4576"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0286E"/>
    <a:srgbClr val="E92663"/>
    <a:srgbClr val="01B0C7"/>
    <a:srgbClr val="95C77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3CE4DCF-5A05-42CE-8EAC-E305A4D4AB7D}" v="2" dt="2023-06-07T10:32:27.844"/>
    <p1510:client id="{37652A2C-BFFB-95FE-0288-79A071358BB6}" v="5" dt="2023-06-07T10:30:27.149"/>
    <p1510:client id="{3EB671D7-F9FD-0A76-62B0-0838A9255DD3}" v="5" dt="2023-06-07T09:41:33.802"/>
    <p1510:client id="{5938B4FD-1E64-D711-84A1-19E760E3414D}" v="1" dt="2023-06-07T10:31:28.591"/>
    <p1510:client id="{79840AD3-2AC5-A44B-19DD-0C0B5500DA36}" v="2" dt="2023-06-07T10:33:05.231"/>
    <p1510:client id="{E450A027-1F71-D74D-879A-9BA7062A8441}" v="58" dt="2023-06-07T14:57:12.99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846"/>
    <p:restoredTop sz="94830"/>
  </p:normalViewPr>
  <p:slideViewPr>
    <p:cSldViewPr snapToGrid="0" snapToObjects="1" showGuides="1">
      <p:cViewPr varScale="1">
        <p:scale>
          <a:sx n="151" d="100"/>
          <a:sy n="151" d="100"/>
        </p:scale>
        <p:origin x="192" y="256"/>
      </p:cViewPr>
      <p:guideLst>
        <p:guide orient="horz" pos="1864"/>
        <p:guide orient="horz" pos="2947"/>
        <p:guide orient="horz" pos="713"/>
        <p:guide orient="horz" pos="2459"/>
        <p:guide pos="2880"/>
        <p:guide pos="295"/>
        <p:guide orient="horz" pos="509"/>
        <p:guide pos="4576"/>
      </p:guideLst>
    </p:cSldViewPr>
  </p:slideViewPr>
  <p:notesTextViewPr>
    <p:cViewPr>
      <p:scale>
        <a:sx n="1" d="1"/>
        <a:sy n="1" d="1"/>
      </p:scale>
      <p:origin x="0" y="0"/>
    </p:cViewPr>
  </p:notesTextViewPr>
  <p:sorterViewPr>
    <p:cViewPr>
      <p:scale>
        <a:sx n="80" d="100"/>
        <a:sy n="80" d="100"/>
      </p:scale>
      <p:origin x="0" y="0"/>
    </p:cViewPr>
  </p:sorterViewPr>
  <p:notesViewPr>
    <p:cSldViewPr snapToGrid="0" snapToObjects="1" showGuides="1">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2.fntdata"/><Relationship Id="rId39" Type="http://schemas.openxmlformats.org/officeDocument/2006/relationships/theme" Target="theme/theme1.xml"/><Relationship Id="rId21" Type="http://schemas.openxmlformats.org/officeDocument/2006/relationships/slide" Target="slides/slide17.xml"/><Relationship Id="rId34" Type="http://schemas.openxmlformats.org/officeDocument/2006/relationships/font" Target="fonts/font10.fntdata"/><Relationship Id="rId42"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5.fntdata"/><Relationship Id="rId41"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handoutMaster" Target="handoutMasters/handoutMaster1.xml"/><Relationship Id="rId32" Type="http://schemas.openxmlformats.org/officeDocument/2006/relationships/font" Target="fonts/font8.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font" Target="fonts/font4.fntdata"/><Relationship Id="rId36" Type="http://schemas.openxmlformats.org/officeDocument/2006/relationships/font" Target="fonts/font12.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7.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ynn Barlow" userId="9f5c9091-541c-46a9-ae12-2c3270651efd" providerId="ADAL" clId="{E450A027-1F71-D74D-879A-9BA7062A8441}"/>
    <pc:docChg chg="undo custSel delSld modSld">
      <pc:chgData name="Lynn Barlow" userId="9f5c9091-541c-46a9-ae12-2c3270651efd" providerId="ADAL" clId="{E450A027-1F71-D74D-879A-9BA7062A8441}" dt="2023-06-07T15:07:55.728" v="108" actId="313"/>
      <pc:docMkLst>
        <pc:docMk/>
      </pc:docMkLst>
      <pc:sldChg chg="addSp delSp modSp mod">
        <pc:chgData name="Lynn Barlow" userId="9f5c9091-541c-46a9-ae12-2c3270651efd" providerId="ADAL" clId="{E450A027-1F71-D74D-879A-9BA7062A8441}" dt="2023-06-07T14:57:17.565" v="107" actId="1076"/>
        <pc:sldMkLst>
          <pc:docMk/>
          <pc:sldMk cId="962410324" sldId="598"/>
        </pc:sldMkLst>
        <pc:picChg chg="mod">
          <ac:chgData name="Lynn Barlow" userId="9f5c9091-541c-46a9-ae12-2c3270651efd" providerId="ADAL" clId="{E450A027-1F71-D74D-879A-9BA7062A8441}" dt="2023-06-07T14:57:17.565" v="107" actId="1076"/>
          <ac:picMkLst>
            <pc:docMk/>
            <pc:sldMk cId="962410324" sldId="598"/>
            <ac:picMk id="4" creationId="{897F8884-2002-B603-BCC9-02D3FD2E30BC}"/>
          </ac:picMkLst>
        </pc:picChg>
        <pc:picChg chg="add del mod">
          <ac:chgData name="Lynn Barlow" userId="9f5c9091-541c-46a9-ae12-2c3270651efd" providerId="ADAL" clId="{E450A027-1F71-D74D-879A-9BA7062A8441}" dt="2023-06-07T14:29:41.201" v="21" actId="478"/>
          <ac:picMkLst>
            <pc:docMk/>
            <pc:sldMk cId="962410324" sldId="598"/>
            <ac:picMk id="6" creationId="{1251E3E4-BD94-A7D7-094A-1B7B8BA22D39}"/>
          </ac:picMkLst>
        </pc:picChg>
        <pc:picChg chg="add del mod modCrop">
          <ac:chgData name="Lynn Barlow" userId="9f5c9091-541c-46a9-ae12-2c3270651efd" providerId="ADAL" clId="{E450A027-1F71-D74D-879A-9BA7062A8441}" dt="2023-06-07T14:55:56.176" v="94" actId="478"/>
          <ac:picMkLst>
            <pc:docMk/>
            <pc:sldMk cId="962410324" sldId="598"/>
            <ac:picMk id="8" creationId="{9A747D72-9480-C7F7-50E0-84C39FDC52B7}"/>
          </ac:picMkLst>
        </pc:picChg>
        <pc:picChg chg="add del mod">
          <ac:chgData name="Lynn Barlow" userId="9f5c9091-541c-46a9-ae12-2c3270651efd" providerId="ADAL" clId="{E450A027-1F71-D74D-879A-9BA7062A8441}" dt="2023-06-07T14:57:12.990" v="105" actId="478"/>
          <ac:picMkLst>
            <pc:docMk/>
            <pc:sldMk cId="962410324" sldId="598"/>
            <ac:picMk id="1026" creationId="{2B4C3585-F829-1898-B342-BBD3E25CB6BE}"/>
          </ac:picMkLst>
        </pc:picChg>
        <pc:picChg chg="add del mod">
          <ac:chgData name="Lynn Barlow" userId="9f5c9091-541c-46a9-ae12-2c3270651efd" providerId="ADAL" clId="{E450A027-1F71-D74D-879A-9BA7062A8441}" dt="2023-06-07T14:55:58.084" v="95" actId="478"/>
          <ac:picMkLst>
            <pc:docMk/>
            <pc:sldMk cId="962410324" sldId="598"/>
            <ac:picMk id="1028" creationId="{DA2A06F9-B2B7-5916-A349-A241375B122B}"/>
          </ac:picMkLst>
        </pc:picChg>
        <pc:picChg chg="add del mod">
          <ac:chgData name="Lynn Barlow" userId="9f5c9091-541c-46a9-ae12-2c3270651efd" providerId="ADAL" clId="{E450A027-1F71-D74D-879A-9BA7062A8441}" dt="2023-06-07T14:57:02.910" v="101" actId="478"/>
          <ac:picMkLst>
            <pc:docMk/>
            <pc:sldMk cId="962410324" sldId="598"/>
            <ac:picMk id="1030" creationId="{9D0BA85B-862A-650D-F6F1-07AAEE1F6749}"/>
          </ac:picMkLst>
        </pc:picChg>
        <pc:picChg chg="add mod">
          <ac:chgData name="Lynn Barlow" userId="9f5c9091-541c-46a9-ae12-2c3270651efd" providerId="ADAL" clId="{E450A027-1F71-D74D-879A-9BA7062A8441}" dt="2023-06-07T14:57:11.199" v="104" actId="688"/>
          <ac:picMkLst>
            <pc:docMk/>
            <pc:sldMk cId="962410324" sldId="598"/>
            <ac:picMk id="1032" creationId="{D2190391-1187-F88F-AA2C-4B7A4729B798}"/>
          </ac:picMkLst>
        </pc:picChg>
      </pc:sldChg>
      <pc:sldChg chg="modSp mod">
        <pc:chgData name="Lynn Barlow" userId="9f5c9091-541c-46a9-ae12-2c3270651efd" providerId="ADAL" clId="{E450A027-1F71-D74D-879A-9BA7062A8441}" dt="2023-06-07T14:16:20.962" v="2" actId="1076"/>
        <pc:sldMkLst>
          <pc:docMk/>
          <pc:sldMk cId="3820720534" sldId="602"/>
        </pc:sldMkLst>
        <pc:picChg chg="mod">
          <ac:chgData name="Lynn Barlow" userId="9f5c9091-541c-46a9-ae12-2c3270651efd" providerId="ADAL" clId="{E450A027-1F71-D74D-879A-9BA7062A8441}" dt="2023-06-07T14:16:20.962" v="2" actId="1076"/>
          <ac:picMkLst>
            <pc:docMk/>
            <pc:sldMk cId="3820720534" sldId="602"/>
            <ac:picMk id="3" creationId="{CF1B6115-0F70-9580-7623-E00A322FB526}"/>
          </ac:picMkLst>
        </pc:picChg>
      </pc:sldChg>
      <pc:sldChg chg="modSp mod">
        <pc:chgData name="Lynn Barlow" userId="9f5c9091-541c-46a9-ae12-2c3270651efd" providerId="ADAL" clId="{E450A027-1F71-D74D-879A-9BA7062A8441}" dt="2023-06-07T15:07:55.728" v="108" actId="313"/>
        <pc:sldMkLst>
          <pc:docMk/>
          <pc:sldMk cId="847796868" sldId="605"/>
        </pc:sldMkLst>
        <pc:spChg chg="mod">
          <ac:chgData name="Lynn Barlow" userId="9f5c9091-541c-46a9-ae12-2c3270651efd" providerId="ADAL" clId="{E450A027-1F71-D74D-879A-9BA7062A8441}" dt="2023-06-07T15:07:55.728" v="108" actId="313"/>
          <ac:spMkLst>
            <pc:docMk/>
            <pc:sldMk cId="847796868" sldId="605"/>
            <ac:spMk id="3" creationId="{E38B82C3-71F3-4E7E-C739-365F74821A5B}"/>
          </ac:spMkLst>
        </pc:spChg>
      </pc:sldChg>
      <pc:sldChg chg="del">
        <pc:chgData name="Lynn Barlow" userId="9f5c9091-541c-46a9-ae12-2c3270651efd" providerId="ADAL" clId="{E450A027-1F71-D74D-879A-9BA7062A8441}" dt="2023-06-07T14:16:58.730" v="3" actId="2696"/>
        <pc:sldMkLst>
          <pc:docMk/>
          <pc:sldMk cId="676401778" sldId="609"/>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71DAAB9-6955-2046-96B8-7E1CEC207E7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8E17DDEF-3B47-484C-9B80-B26C2160B1C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C9FC27B-233D-4B45-BF76-37DB1CA96F66}" type="datetimeFigureOut">
              <a:rPr lang="en-US" smtClean="0"/>
              <a:t>6/7/23</a:t>
            </a:fld>
            <a:endParaRPr lang="en-US"/>
          </a:p>
        </p:txBody>
      </p:sp>
      <p:sp>
        <p:nvSpPr>
          <p:cNvPr id="4" name="Footer Placeholder 3">
            <a:extLst>
              <a:ext uri="{FF2B5EF4-FFF2-40B4-BE49-F238E27FC236}">
                <a16:creationId xmlns:a16="http://schemas.microsoft.com/office/drawing/2014/main" id="{B8813288-1F0C-944D-B95F-5743CD9CBF6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D5FF07F-E878-5A43-8EC9-F62DFD42F77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C7B9212-4D6A-4845-B58C-B82A145B46D8}" type="slidenum">
              <a:rPr lang="en-US" smtClean="0"/>
              <a:t>‹#›</a:t>
            </a:fld>
            <a:endParaRPr lang="en-US"/>
          </a:p>
        </p:txBody>
      </p:sp>
    </p:spTree>
    <p:extLst>
      <p:ext uri="{BB962C8B-B14F-4D97-AF65-F5344CB8AC3E}">
        <p14:creationId xmlns:p14="http://schemas.microsoft.com/office/powerpoint/2010/main" val="133152827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D1620EE-1A68-624E-816B-2532C782CFEE}" type="datetimeFigureOut">
              <a:rPr lang="en-US" smtClean="0"/>
              <a:t>6/7/23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C5E65C6-7012-8441-A54F-4A40BFB55818}" type="slidenum">
              <a:rPr lang="en-US" smtClean="0"/>
              <a:t>‹#›</a:t>
            </a:fld>
            <a:endParaRPr lang="en-US"/>
          </a:p>
        </p:txBody>
      </p:sp>
    </p:spTree>
    <p:extLst>
      <p:ext uri="{BB962C8B-B14F-4D97-AF65-F5344CB8AC3E}">
        <p14:creationId xmlns:p14="http://schemas.microsoft.com/office/powerpoint/2010/main" val="1787500105"/>
      </p:ext>
    </p:extLst>
  </p:cSld>
  <p:clrMap bg1="lt1" tx1="dk1" bg2="lt2" tx2="dk2" accent1="accent1" accent2="accent2" accent3="accent3" accent4="accent4" accent5="accent5" accent6="accent6" hlink="hlink" folHlink="folHlink"/>
  <p:notesStyle>
    <a:lvl1pPr marL="0" algn="l" defTabSz="914296" rtl="0" eaLnBrk="1" latinLnBrk="0" hangingPunct="1">
      <a:defRPr sz="1200" kern="1200">
        <a:solidFill>
          <a:schemeClr val="tx1"/>
        </a:solidFill>
        <a:latin typeface="+mn-lt"/>
        <a:ea typeface="+mn-ea"/>
        <a:cs typeface="+mn-cs"/>
      </a:defRPr>
    </a:lvl1pPr>
    <a:lvl2pPr marL="457148" algn="l" defTabSz="914296" rtl="0" eaLnBrk="1" latinLnBrk="0" hangingPunct="1">
      <a:defRPr sz="1200" kern="1200">
        <a:solidFill>
          <a:schemeClr val="tx1"/>
        </a:solidFill>
        <a:latin typeface="+mn-lt"/>
        <a:ea typeface="+mn-ea"/>
        <a:cs typeface="+mn-cs"/>
      </a:defRPr>
    </a:lvl2pPr>
    <a:lvl3pPr marL="914296" algn="l" defTabSz="914296" rtl="0" eaLnBrk="1" latinLnBrk="0" hangingPunct="1">
      <a:defRPr sz="1200" kern="1200">
        <a:solidFill>
          <a:schemeClr val="tx1"/>
        </a:solidFill>
        <a:latin typeface="+mn-lt"/>
        <a:ea typeface="+mn-ea"/>
        <a:cs typeface="+mn-cs"/>
      </a:defRPr>
    </a:lvl3pPr>
    <a:lvl4pPr marL="1371444" algn="l" defTabSz="914296" rtl="0" eaLnBrk="1" latinLnBrk="0" hangingPunct="1">
      <a:defRPr sz="1200" kern="1200">
        <a:solidFill>
          <a:schemeClr val="tx1"/>
        </a:solidFill>
        <a:latin typeface="+mn-lt"/>
        <a:ea typeface="+mn-ea"/>
        <a:cs typeface="+mn-cs"/>
      </a:defRPr>
    </a:lvl4pPr>
    <a:lvl5pPr marL="1828592" algn="l" defTabSz="914296" rtl="0" eaLnBrk="1" latinLnBrk="0" hangingPunct="1">
      <a:defRPr sz="1200" kern="1200">
        <a:solidFill>
          <a:schemeClr val="tx1"/>
        </a:solidFill>
        <a:latin typeface="+mn-lt"/>
        <a:ea typeface="+mn-ea"/>
        <a:cs typeface="+mn-cs"/>
      </a:defRPr>
    </a:lvl5pPr>
    <a:lvl6pPr marL="2285740" algn="l" defTabSz="914296" rtl="0" eaLnBrk="1" latinLnBrk="0" hangingPunct="1">
      <a:defRPr sz="1200" kern="1200">
        <a:solidFill>
          <a:schemeClr val="tx1"/>
        </a:solidFill>
        <a:latin typeface="+mn-lt"/>
        <a:ea typeface="+mn-ea"/>
        <a:cs typeface="+mn-cs"/>
      </a:defRPr>
    </a:lvl6pPr>
    <a:lvl7pPr marL="2742888" algn="l" defTabSz="914296" rtl="0" eaLnBrk="1" latinLnBrk="0" hangingPunct="1">
      <a:defRPr sz="1200" kern="1200">
        <a:solidFill>
          <a:schemeClr val="tx1"/>
        </a:solidFill>
        <a:latin typeface="+mn-lt"/>
        <a:ea typeface="+mn-ea"/>
        <a:cs typeface="+mn-cs"/>
      </a:defRPr>
    </a:lvl7pPr>
    <a:lvl8pPr marL="3200036" algn="l" defTabSz="914296" rtl="0" eaLnBrk="1" latinLnBrk="0" hangingPunct="1">
      <a:defRPr sz="1200" kern="1200">
        <a:solidFill>
          <a:schemeClr val="tx1"/>
        </a:solidFill>
        <a:latin typeface="+mn-lt"/>
        <a:ea typeface="+mn-ea"/>
        <a:cs typeface="+mn-cs"/>
      </a:defRPr>
    </a:lvl8pPr>
    <a:lvl9pPr marL="3657184" algn="l" defTabSz="914296"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sz="800"/>
          </a:p>
        </p:txBody>
      </p:sp>
      <p:sp>
        <p:nvSpPr>
          <p:cNvPr id="4" name="Slide Number Placeholder 3"/>
          <p:cNvSpPr>
            <a:spLocks noGrp="1"/>
          </p:cNvSpPr>
          <p:nvPr>
            <p:ph type="sldNum" sz="quarter" idx="5"/>
          </p:nvPr>
        </p:nvSpPr>
        <p:spPr/>
        <p:txBody>
          <a:bodyPr/>
          <a:lstStyle/>
          <a:p>
            <a:fld id="{FC5E65C6-7012-8441-A54F-4A40BFB55818}" type="slidenum">
              <a:rPr lang="en-US" smtClean="0"/>
              <a:t>1</a:t>
            </a:fld>
            <a:endParaRPr lang="en-US"/>
          </a:p>
        </p:txBody>
      </p:sp>
    </p:spTree>
    <p:extLst>
      <p:ext uri="{BB962C8B-B14F-4D97-AF65-F5344CB8AC3E}">
        <p14:creationId xmlns:p14="http://schemas.microsoft.com/office/powerpoint/2010/main" val="6236989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005577"/>
            <a:ext cx="7772400" cy="1102519"/>
          </a:xfrm>
        </p:spPr>
        <p:txBody>
          <a:bodyPr>
            <a:normAutofit/>
          </a:bodyPr>
          <a:lstStyle>
            <a:lvl1pPr algn="ctr">
              <a:defRPr sz="2438" b="0">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GB"/>
          </a:p>
        </p:txBody>
      </p:sp>
      <p:sp>
        <p:nvSpPr>
          <p:cNvPr id="3" name="Subtitle 2"/>
          <p:cNvSpPr>
            <a:spLocks noGrp="1"/>
          </p:cNvSpPr>
          <p:nvPr>
            <p:ph type="subTitle" idx="1"/>
          </p:nvPr>
        </p:nvSpPr>
        <p:spPr>
          <a:xfrm>
            <a:off x="1371600" y="4191930"/>
            <a:ext cx="6400800" cy="450354"/>
          </a:xfrm>
        </p:spPr>
        <p:txBody>
          <a:bodyPr/>
          <a:lstStyle>
            <a:lvl1pPr marL="0" indent="0" algn="ctr">
              <a:buNone/>
              <a:defRPr>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vl2pPr marL="371464" indent="0" algn="ctr">
              <a:buNone/>
              <a:defRPr>
                <a:solidFill>
                  <a:schemeClr val="tx1">
                    <a:tint val="75000"/>
                  </a:schemeClr>
                </a:solidFill>
              </a:defRPr>
            </a:lvl2pPr>
            <a:lvl3pPr marL="742928" indent="0" algn="ctr">
              <a:buNone/>
              <a:defRPr>
                <a:solidFill>
                  <a:schemeClr val="tx1">
                    <a:tint val="75000"/>
                  </a:schemeClr>
                </a:solidFill>
              </a:defRPr>
            </a:lvl3pPr>
            <a:lvl4pPr marL="1114391" indent="0" algn="ctr">
              <a:buNone/>
              <a:defRPr>
                <a:solidFill>
                  <a:schemeClr val="tx1">
                    <a:tint val="75000"/>
                  </a:schemeClr>
                </a:solidFill>
              </a:defRPr>
            </a:lvl4pPr>
            <a:lvl5pPr marL="1485854" indent="0" algn="ctr">
              <a:buNone/>
              <a:defRPr>
                <a:solidFill>
                  <a:schemeClr val="tx1">
                    <a:tint val="75000"/>
                  </a:schemeClr>
                </a:solidFill>
              </a:defRPr>
            </a:lvl5pPr>
            <a:lvl6pPr marL="1857318" indent="0" algn="ctr">
              <a:buNone/>
              <a:defRPr>
                <a:solidFill>
                  <a:schemeClr val="tx1">
                    <a:tint val="75000"/>
                  </a:schemeClr>
                </a:solidFill>
              </a:defRPr>
            </a:lvl6pPr>
            <a:lvl7pPr marL="2228782" indent="0" algn="ctr">
              <a:buNone/>
              <a:defRPr>
                <a:solidFill>
                  <a:schemeClr val="tx1">
                    <a:tint val="75000"/>
                  </a:schemeClr>
                </a:solidFill>
              </a:defRPr>
            </a:lvl7pPr>
            <a:lvl8pPr marL="2600245" indent="0" algn="ctr">
              <a:buNone/>
              <a:defRPr>
                <a:solidFill>
                  <a:schemeClr val="tx1">
                    <a:tint val="75000"/>
                  </a:schemeClr>
                </a:solidFill>
              </a:defRPr>
            </a:lvl8pPr>
            <a:lvl9pPr marL="2971709" indent="0" algn="ctr">
              <a:buNone/>
              <a:defRPr>
                <a:solidFill>
                  <a:schemeClr val="tx1">
                    <a:tint val="75000"/>
                  </a:schemeClr>
                </a:solidFill>
              </a:defRPr>
            </a:lvl9pPr>
          </a:lstStyle>
          <a:p>
            <a:r>
              <a:rPr lang="en-US"/>
              <a:t>Click to edit Master subtitle style</a:t>
            </a:r>
            <a:endParaRPr lang="en-GB"/>
          </a:p>
        </p:txBody>
      </p:sp>
    </p:spTree>
    <p:extLst>
      <p:ext uri="{BB962C8B-B14F-4D97-AF65-F5344CB8AC3E}">
        <p14:creationId xmlns:p14="http://schemas.microsoft.com/office/powerpoint/2010/main" val="19924600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275F39B0-5A40-A744-9608-E2B2DC19CFF0}"/>
              </a:ext>
            </a:extLst>
          </p:cNvPr>
          <p:cNvSpPr>
            <a:spLocks noGrp="1"/>
          </p:cNvSpPr>
          <p:nvPr>
            <p:ph type="title"/>
          </p:nvPr>
        </p:nvSpPr>
        <p:spPr>
          <a:xfrm>
            <a:off x="457200" y="205980"/>
            <a:ext cx="8147248" cy="565571"/>
          </a:xfrm>
        </p:spPr>
        <p:txBody>
          <a:bodyPr/>
          <a:lstStyle>
            <a:lvl1pPr>
              <a:defRPr b="0">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GB"/>
          </a:p>
        </p:txBody>
      </p:sp>
      <p:sp>
        <p:nvSpPr>
          <p:cNvPr id="8" name="Content Placeholder 2">
            <a:extLst>
              <a:ext uri="{FF2B5EF4-FFF2-40B4-BE49-F238E27FC236}">
                <a16:creationId xmlns:a16="http://schemas.microsoft.com/office/drawing/2014/main" id="{2C261D30-FD25-B247-BA76-D3E27834B21A}"/>
              </a:ext>
            </a:extLst>
          </p:cNvPr>
          <p:cNvSpPr>
            <a:spLocks noGrp="1"/>
          </p:cNvSpPr>
          <p:nvPr>
            <p:ph sz="half" idx="1"/>
          </p:nvPr>
        </p:nvSpPr>
        <p:spPr>
          <a:xfrm>
            <a:off x="457200" y="1200151"/>
            <a:ext cx="4038600" cy="3394472"/>
          </a:xfrm>
        </p:spPr>
        <p:txBody>
          <a:bodyPr>
            <a:normAutofit/>
          </a:bodyPr>
          <a:lstStyle>
            <a:lvl1pPr>
              <a:defRPr sz="975">
                <a:latin typeface="Open Sans" panose="020B0606030504020204" pitchFamily="34" charset="0"/>
                <a:ea typeface="Open Sans" panose="020B0606030504020204" pitchFamily="34" charset="0"/>
                <a:cs typeface="Open Sans" panose="020B0606030504020204" pitchFamily="34" charset="0"/>
              </a:defRPr>
            </a:lvl1pPr>
            <a:lvl2pPr>
              <a:defRPr sz="975">
                <a:latin typeface="Open Sans" panose="020B0606030504020204" pitchFamily="34" charset="0"/>
                <a:ea typeface="Open Sans" panose="020B0606030504020204" pitchFamily="34" charset="0"/>
                <a:cs typeface="Open Sans" panose="020B0606030504020204" pitchFamily="34" charset="0"/>
              </a:defRPr>
            </a:lvl2pPr>
            <a:lvl3pPr>
              <a:defRPr sz="975">
                <a:latin typeface="Verdana" panose="020B0604030504040204" pitchFamily="34" charset="0"/>
                <a:ea typeface="Verdana" panose="020B0604030504040204" pitchFamily="34" charset="0"/>
                <a:cs typeface="Verdana" panose="020B0604030504040204" pitchFamily="34" charset="0"/>
              </a:defRPr>
            </a:lvl3pPr>
            <a:lvl4pPr marL="1114391" indent="0">
              <a:buNone/>
              <a:defRPr sz="975">
                <a:latin typeface="Verdana" panose="020B0604030504040204" pitchFamily="34" charset="0"/>
                <a:ea typeface="Verdana" panose="020B0604030504040204" pitchFamily="34" charset="0"/>
                <a:cs typeface="Verdana" panose="020B0604030504040204" pitchFamily="34" charset="0"/>
              </a:defRPr>
            </a:lvl4pPr>
            <a:lvl5pPr marL="1485854" indent="0">
              <a:buNone/>
              <a:defRPr sz="975">
                <a:latin typeface="Verdana" panose="020B0604030504040204" pitchFamily="34" charset="0"/>
                <a:ea typeface="Verdana" panose="020B0604030504040204" pitchFamily="34" charset="0"/>
                <a:cs typeface="Verdana" panose="020B0604030504040204" pitchFamily="34" charset="0"/>
              </a:defRPr>
            </a:lvl5pPr>
            <a:lvl6pPr>
              <a:defRPr sz="1463"/>
            </a:lvl6pPr>
            <a:lvl7pPr>
              <a:defRPr sz="1463"/>
            </a:lvl7pPr>
            <a:lvl8pPr>
              <a:defRPr sz="1463"/>
            </a:lvl8pPr>
            <a:lvl9pPr>
              <a:defRPr sz="1463"/>
            </a:lvl9pPr>
          </a:lstStyle>
          <a:p>
            <a:pPr lvl="0"/>
            <a:r>
              <a:rPr lang="en-US"/>
              <a:t>Click to edit Master text styles</a:t>
            </a:r>
          </a:p>
          <a:p>
            <a:pPr lvl="1"/>
            <a:r>
              <a:rPr lang="en-US"/>
              <a:t>Second level</a:t>
            </a:r>
          </a:p>
          <a:p>
            <a:pPr lvl="1"/>
            <a:r>
              <a:rPr lang="en-US"/>
              <a:t>Third level</a:t>
            </a:r>
          </a:p>
          <a:p>
            <a:pPr lvl="1"/>
            <a:r>
              <a:rPr lang="en-US"/>
              <a:t>Fourth level</a:t>
            </a:r>
          </a:p>
          <a:p>
            <a:pPr lvl="1"/>
            <a:r>
              <a:rPr lang="en-US"/>
              <a:t>Fifth level</a:t>
            </a:r>
            <a:endParaRPr lang="en-GB"/>
          </a:p>
        </p:txBody>
      </p:sp>
      <p:sp>
        <p:nvSpPr>
          <p:cNvPr id="9" name="Content Placeholder 3">
            <a:extLst>
              <a:ext uri="{FF2B5EF4-FFF2-40B4-BE49-F238E27FC236}">
                <a16:creationId xmlns:a16="http://schemas.microsoft.com/office/drawing/2014/main" id="{53D25F93-268E-084C-A5DC-9B233BA69B64}"/>
              </a:ext>
            </a:extLst>
          </p:cNvPr>
          <p:cNvSpPr>
            <a:spLocks noGrp="1"/>
          </p:cNvSpPr>
          <p:nvPr>
            <p:ph sz="half" idx="2"/>
          </p:nvPr>
        </p:nvSpPr>
        <p:spPr>
          <a:xfrm>
            <a:off x="4648200" y="1200151"/>
            <a:ext cx="4038600" cy="3394472"/>
          </a:xfrm>
        </p:spPr>
        <p:txBody>
          <a:bodyPr>
            <a:normAutofit/>
          </a:bodyPr>
          <a:lstStyle>
            <a:lvl1pPr>
              <a:defRPr sz="975">
                <a:latin typeface="Open Sans" panose="020B0606030504020204" pitchFamily="34" charset="0"/>
                <a:ea typeface="Open Sans" panose="020B0606030504020204" pitchFamily="34" charset="0"/>
                <a:cs typeface="Open Sans" panose="020B0606030504020204" pitchFamily="34" charset="0"/>
              </a:defRPr>
            </a:lvl1pPr>
            <a:lvl2pPr>
              <a:defRPr sz="975">
                <a:latin typeface="Open Sans" panose="020B0606030504020204" pitchFamily="34" charset="0"/>
                <a:ea typeface="Open Sans" panose="020B0606030504020204" pitchFamily="34" charset="0"/>
                <a:cs typeface="Open Sans" panose="020B0606030504020204" pitchFamily="34" charset="0"/>
              </a:defRPr>
            </a:lvl2pPr>
            <a:lvl3pPr>
              <a:defRPr sz="975">
                <a:latin typeface="Verdana" panose="020B0604030504040204" pitchFamily="34" charset="0"/>
                <a:ea typeface="Verdana" panose="020B0604030504040204" pitchFamily="34" charset="0"/>
                <a:cs typeface="Verdana" panose="020B0604030504040204" pitchFamily="34" charset="0"/>
              </a:defRPr>
            </a:lvl3pPr>
            <a:lvl4pPr>
              <a:defRPr sz="975">
                <a:latin typeface="Verdana" panose="020B0604030504040204" pitchFamily="34" charset="0"/>
                <a:ea typeface="Verdana" panose="020B0604030504040204" pitchFamily="34" charset="0"/>
                <a:cs typeface="Verdana" panose="020B0604030504040204" pitchFamily="34" charset="0"/>
              </a:defRPr>
            </a:lvl4pPr>
            <a:lvl5pPr>
              <a:defRPr sz="975">
                <a:latin typeface="Verdana" panose="020B0604030504040204" pitchFamily="34" charset="0"/>
                <a:ea typeface="Verdana" panose="020B0604030504040204" pitchFamily="34" charset="0"/>
                <a:cs typeface="Verdana" panose="020B0604030504040204" pitchFamily="34" charset="0"/>
              </a:defRPr>
            </a:lvl5pPr>
            <a:lvl6pPr>
              <a:defRPr sz="1463"/>
            </a:lvl6pPr>
            <a:lvl7pPr>
              <a:defRPr sz="1463"/>
            </a:lvl7pPr>
            <a:lvl8pPr>
              <a:defRPr sz="1463"/>
            </a:lvl8pPr>
            <a:lvl9pPr>
              <a:defRPr sz="1463"/>
            </a:lvl9pPr>
          </a:lstStyle>
          <a:p>
            <a:pPr lvl="0"/>
            <a:r>
              <a:rPr lang="en-US"/>
              <a:t>Click to edit Master text styles</a:t>
            </a:r>
          </a:p>
          <a:p>
            <a:pPr lvl="1"/>
            <a:r>
              <a:rPr lang="en-US"/>
              <a:t>Second level</a:t>
            </a:r>
          </a:p>
          <a:p>
            <a:pPr lvl="1"/>
            <a:r>
              <a:rPr lang="en-US"/>
              <a:t>Third level</a:t>
            </a:r>
          </a:p>
          <a:p>
            <a:pPr lvl="1"/>
            <a:r>
              <a:rPr lang="en-US"/>
              <a:t>Fourth level</a:t>
            </a:r>
          </a:p>
          <a:p>
            <a:pPr lvl="1"/>
            <a:r>
              <a:rPr lang="en-US"/>
              <a:t>Fifth level</a:t>
            </a:r>
            <a:endParaRPr lang="en-GB"/>
          </a:p>
        </p:txBody>
      </p:sp>
    </p:spTree>
    <p:extLst>
      <p:ext uri="{BB962C8B-B14F-4D97-AF65-F5344CB8AC3E}">
        <p14:creationId xmlns:p14="http://schemas.microsoft.com/office/powerpoint/2010/main" val="5373275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F53903D6-8615-E947-8799-2FD3395B954B}"/>
              </a:ext>
            </a:extLst>
          </p:cNvPr>
          <p:cNvSpPr>
            <a:spLocks noGrp="1"/>
          </p:cNvSpPr>
          <p:nvPr>
            <p:ph type="title"/>
          </p:nvPr>
        </p:nvSpPr>
        <p:spPr>
          <a:xfrm>
            <a:off x="457200" y="205980"/>
            <a:ext cx="8147248" cy="565571"/>
          </a:xfrm>
        </p:spPr>
        <p:txBody>
          <a:bodyPr/>
          <a:lstStyle>
            <a:lvl1pPr>
              <a:defRPr b="0">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GB"/>
          </a:p>
        </p:txBody>
      </p:sp>
      <p:sp>
        <p:nvSpPr>
          <p:cNvPr id="8" name="Content Placeholder 2">
            <a:extLst>
              <a:ext uri="{FF2B5EF4-FFF2-40B4-BE49-F238E27FC236}">
                <a16:creationId xmlns:a16="http://schemas.microsoft.com/office/drawing/2014/main" id="{2ABA4007-64BF-934E-81EF-0AA1A31726FF}"/>
              </a:ext>
            </a:extLst>
          </p:cNvPr>
          <p:cNvSpPr>
            <a:spLocks noGrp="1"/>
          </p:cNvSpPr>
          <p:nvPr>
            <p:ph sz="half" idx="1"/>
          </p:nvPr>
        </p:nvSpPr>
        <p:spPr>
          <a:xfrm>
            <a:off x="457200" y="1200151"/>
            <a:ext cx="4038600" cy="3394472"/>
          </a:xfrm>
        </p:spPr>
        <p:txBody>
          <a:bodyPr>
            <a:normAutofit/>
          </a:bodyPr>
          <a:lstStyle>
            <a:lvl1pPr>
              <a:defRPr sz="975">
                <a:latin typeface="Open Sans" panose="020B0606030504020204" pitchFamily="34" charset="0"/>
                <a:ea typeface="Open Sans" panose="020B0606030504020204" pitchFamily="34" charset="0"/>
                <a:cs typeface="Open Sans" panose="020B0606030504020204" pitchFamily="34" charset="0"/>
              </a:defRPr>
            </a:lvl1pPr>
            <a:lvl2pPr>
              <a:defRPr sz="975">
                <a:latin typeface="Open Sans" panose="020B0606030504020204" pitchFamily="34" charset="0"/>
                <a:ea typeface="Open Sans" panose="020B0606030504020204" pitchFamily="34" charset="0"/>
                <a:cs typeface="Open Sans" panose="020B0606030504020204" pitchFamily="34" charset="0"/>
              </a:defRPr>
            </a:lvl2pPr>
            <a:lvl3pPr>
              <a:defRPr sz="975">
                <a:latin typeface="Verdana" panose="020B0604030504040204" pitchFamily="34" charset="0"/>
                <a:ea typeface="Verdana" panose="020B0604030504040204" pitchFamily="34" charset="0"/>
                <a:cs typeface="Verdana" panose="020B0604030504040204" pitchFamily="34" charset="0"/>
              </a:defRPr>
            </a:lvl3pPr>
            <a:lvl4pPr marL="1114391" indent="0">
              <a:buNone/>
              <a:defRPr sz="975">
                <a:latin typeface="Verdana" panose="020B0604030504040204" pitchFamily="34" charset="0"/>
                <a:ea typeface="Verdana" panose="020B0604030504040204" pitchFamily="34" charset="0"/>
                <a:cs typeface="Verdana" panose="020B0604030504040204" pitchFamily="34" charset="0"/>
              </a:defRPr>
            </a:lvl4pPr>
            <a:lvl5pPr marL="1485854" indent="0">
              <a:buNone/>
              <a:defRPr sz="975">
                <a:latin typeface="Verdana" panose="020B0604030504040204" pitchFamily="34" charset="0"/>
                <a:ea typeface="Verdana" panose="020B0604030504040204" pitchFamily="34" charset="0"/>
                <a:cs typeface="Verdana" panose="020B0604030504040204" pitchFamily="34" charset="0"/>
              </a:defRPr>
            </a:lvl5pPr>
            <a:lvl6pPr>
              <a:defRPr sz="1463"/>
            </a:lvl6pPr>
            <a:lvl7pPr>
              <a:defRPr sz="1463"/>
            </a:lvl7pPr>
            <a:lvl8pPr>
              <a:defRPr sz="1463"/>
            </a:lvl8pPr>
            <a:lvl9pPr>
              <a:defRPr sz="1463"/>
            </a:lvl9pPr>
          </a:lstStyle>
          <a:p>
            <a:pPr lvl="0"/>
            <a:r>
              <a:rPr lang="en-US"/>
              <a:t>Click to edit Master text styles</a:t>
            </a:r>
          </a:p>
          <a:p>
            <a:pPr lvl="1"/>
            <a:r>
              <a:rPr lang="en-US"/>
              <a:t>Second level</a:t>
            </a:r>
          </a:p>
          <a:p>
            <a:pPr lvl="1"/>
            <a:r>
              <a:rPr lang="en-US"/>
              <a:t>Third level</a:t>
            </a:r>
          </a:p>
          <a:p>
            <a:pPr lvl="1"/>
            <a:r>
              <a:rPr lang="en-US"/>
              <a:t>Fourth level</a:t>
            </a:r>
          </a:p>
          <a:p>
            <a:pPr lvl="1"/>
            <a:r>
              <a:rPr lang="en-US"/>
              <a:t>Fifth level</a:t>
            </a:r>
            <a:endParaRPr lang="en-GB"/>
          </a:p>
        </p:txBody>
      </p:sp>
      <p:sp>
        <p:nvSpPr>
          <p:cNvPr id="9" name="Content Placeholder 3">
            <a:extLst>
              <a:ext uri="{FF2B5EF4-FFF2-40B4-BE49-F238E27FC236}">
                <a16:creationId xmlns:a16="http://schemas.microsoft.com/office/drawing/2014/main" id="{5D1A52BA-2534-E341-B5C7-00ADF4798521}"/>
              </a:ext>
            </a:extLst>
          </p:cNvPr>
          <p:cNvSpPr>
            <a:spLocks noGrp="1"/>
          </p:cNvSpPr>
          <p:nvPr>
            <p:ph sz="half" idx="2"/>
          </p:nvPr>
        </p:nvSpPr>
        <p:spPr>
          <a:xfrm>
            <a:off x="4648200" y="1200151"/>
            <a:ext cx="4038600" cy="3394472"/>
          </a:xfrm>
        </p:spPr>
        <p:txBody>
          <a:bodyPr>
            <a:normAutofit/>
          </a:bodyPr>
          <a:lstStyle>
            <a:lvl1pPr>
              <a:defRPr sz="975">
                <a:latin typeface="Open Sans" panose="020B0606030504020204" pitchFamily="34" charset="0"/>
                <a:ea typeface="Open Sans" panose="020B0606030504020204" pitchFamily="34" charset="0"/>
                <a:cs typeface="Open Sans" panose="020B0606030504020204" pitchFamily="34" charset="0"/>
              </a:defRPr>
            </a:lvl1pPr>
            <a:lvl2pPr>
              <a:defRPr sz="975">
                <a:latin typeface="Open Sans" panose="020B0606030504020204" pitchFamily="34" charset="0"/>
                <a:ea typeface="Open Sans" panose="020B0606030504020204" pitchFamily="34" charset="0"/>
                <a:cs typeface="Open Sans" panose="020B0606030504020204" pitchFamily="34" charset="0"/>
              </a:defRPr>
            </a:lvl2pPr>
            <a:lvl3pPr>
              <a:defRPr sz="975">
                <a:latin typeface="Verdana" panose="020B0604030504040204" pitchFamily="34" charset="0"/>
                <a:ea typeface="Verdana" panose="020B0604030504040204" pitchFamily="34" charset="0"/>
                <a:cs typeface="Verdana" panose="020B0604030504040204" pitchFamily="34" charset="0"/>
              </a:defRPr>
            </a:lvl3pPr>
            <a:lvl4pPr>
              <a:defRPr sz="975">
                <a:latin typeface="Verdana" panose="020B0604030504040204" pitchFamily="34" charset="0"/>
                <a:ea typeface="Verdana" panose="020B0604030504040204" pitchFamily="34" charset="0"/>
                <a:cs typeface="Verdana" panose="020B0604030504040204" pitchFamily="34" charset="0"/>
              </a:defRPr>
            </a:lvl4pPr>
            <a:lvl5pPr>
              <a:defRPr sz="975">
                <a:latin typeface="Verdana" panose="020B0604030504040204" pitchFamily="34" charset="0"/>
                <a:ea typeface="Verdana" panose="020B0604030504040204" pitchFamily="34" charset="0"/>
                <a:cs typeface="Verdana" panose="020B0604030504040204" pitchFamily="34" charset="0"/>
              </a:defRPr>
            </a:lvl5pPr>
            <a:lvl6pPr>
              <a:defRPr sz="1463"/>
            </a:lvl6pPr>
            <a:lvl7pPr>
              <a:defRPr sz="1463"/>
            </a:lvl7pPr>
            <a:lvl8pPr>
              <a:defRPr sz="1463"/>
            </a:lvl8pPr>
            <a:lvl9pPr>
              <a:defRPr sz="1463"/>
            </a:lvl9pPr>
          </a:lstStyle>
          <a:p>
            <a:pPr lvl="0"/>
            <a:r>
              <a:rPr lang="en-US"/>
              <a:t>Click to edit Master text styles</a:t>
            </a:r>
          </a:p>
          <a:p>
            <a:pPr lvl="1"/>
            <a:r>
              <a:rPr lang="en-US"/>
              <a:t>Second level</a:t>
            </a:r>
          </a:p>
          <a:p>
            <a:pPr lvl="1"/>
            <a:r>
              <a:rPr lang="en-US"/>
              <a:t>Third level</a:t>
            </a:r>
          </a:p>
          <a:p>
            <a:pPr lvl="1"/>
            <a:r>
              <a:rPr lang="en-US"/>
              <a:t>Fourth level</a:t>
            </a:r>
          </a:p>
          <a:p>
            <a:pPr lvl="1"/>
            <a:r>
              <a:rPr lang="en-US"/>
              <a:t>Fifth level</a:t>
            </a:r>
            <a:endParaRPr lang="en-GB"/>
          </a:p>
        </p:txBody>
      </p:sp>
    </p:spTree>
    <p:extLst>
      <p:ext uri="{BB962C8B-B14F-4D97-AF65-F5344CB8AC3E}">
        <p14:creationId xmlns:p14="http://schemas.microsoft.com/office/powerpoint/2010/main" val="22891614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1561" y="519522"/>
            <a:ext cx="7920880" cy="709587"/>
          </a:xfrm>
        </p:spPr>
        <p:txBody>
          <a:bodyPr anchor="t">
            <a:noAutofit/>
          </a:bodyPr>
          <a:lstStyle>
            <a:lvl1pPr>
              <a:lnSpc>
                <a:spcPts val="3413"/>
              </a:lnSpc>
              <a:defRPr sz="2400" b="1" i="0" baseline="0">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GB" dirty="0"/>
          </a:p>
        </p:txBody>
      </p:sp>
      <p:sp>
        <p:nvSpPr>
          <p:cNvPr id="3" name="Content Placeholder 2"/>
          <p:cNvSpPr>
            <a:spLocks noGrp="1"/>
          </p:cNvSpPr>
          <p:nvPr>
            <p:ph idx="1"/>
          </p:nvPr>
        </p:nvSpPr>
        <p:spPr>
          <a:xfrm>
            <a:off x="611561" y="1316831"/>
            <a:ext cx="4320479" cy="3342060"/>
          </a:xfrm>
        </p:spPr>
        <p:txBody>
          <a:bodyPr>
            <a:normAutofit/>
          </a:bodyPr>
          <a:lstStyle>
            <a:lvl1pPr marL="148328" indent="-148328">
              <a:lnSpc>
                <a:spcPts val="1300"/>
              </a:lnSpc>
              <a:tabLst/>
              <a:defRPr sz="9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vl2pPr marL="287627" indent="-139299">
              <a:lnSpc>
                <a:spcPts val="1300"/>
              </a:lnSpc>
              <a:defRPr sz="825">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2pPr>
            <a:lvl3pPr marL="287627" indent="-139299">
              <a:lnSpc>
                <a:spcPts val="1300"/>
              </a:lnSpc>
              <a:buFont typeface="Arial" panose="020B0604020202020204" pitchFamily="34" charset="0"/>
              <a:buChar char="•"/>
              <a:defRPr sz="675">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3pPr>
            <a:lvl4pPr>
              <a:defRPr>
                <a:solidFill>
                  <a:schemeClr val="bg1">
                    <a:lumMod val="50000"/>
                  </a:schemeClr>
                </a:solidFill>
              </a:defRPr>
            </a:lvl4pPr>
            <a:lvl5pPr>
              <a:defRPr>
                <a:solidFill>
                  <a:schemeClr val="bg1">
                    <a:lumMod val="50000"/>
                  </a:schemeClr>
                </a:solidFill>
              </a:defRPr>
            </a:lvl5pPr>
          </a:lstStyle>
          <a:p>
            <a:pPr lvl="0"/>
            <a:r>
              <a:rPr lang="en-US" dirty="0"/>
              <a:t>Click to edit Master text styles</a:t>
            </a:r>
          </a:p>
          <a:p>
            <a:pPr lvl="1"/>
            <a:r>
              <a:rPr lang="en-US" dirty="0"/>
              <a:t>Second level</a:t>
            </a:r>
          </a:p>
          <a:p>
            <a:pPr lvl="2"/>
            <a:r>
              <a:rPr lang="en-US" dirty="0"/>
              <a:t>Third level</a:t>
            </a:r>
          </a:p>
        </p:txBody>
      </p:sp>
      <p:pic>
        <p:nvPicPr>
          <p:cNvPr id="5" name="Picture 4" descr="A pink dot in a black background&#10;&#10;Description automatically generated with low confidence">
            <a:extLst>
              <a:ext uri="{FF2B5EF4-FFF2-40B4-BE49-F238E27FC236}">
                <a16:creationId xmlns:a16="http://schemas.microsoft.com/office/drawing/2014/main" id="{DB590241-E216-4360-B4A0-42A9784CB9A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7568" y="4758906"/>
            <a:ext cx="432000" cy="348192"/>
          </a:xfrm>
          <a:prstGeom prst="rect">
            <a:avLst/>
          </a:prstGeom>
        </p:spPr>
      </p:pic>
      <p:pic>
        <p:nvPicPr>
          <p:cNvPr id="9" name="Picture 8" descr="A picture containing darkness, black&#10;&#10;Description automatically generated">
            <a:extLst>
              <a:ext uri="{FF2B5EF4-FFF2-40B4-BE49-F238E27FC236}">
                <a16:creationId xmlns:a16="http://schemas.microsoft.com/office/drawing/2014/main" id="{9F62607C-8799-70EA-F263-66145DFFDB1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75649" t="20549" b="26106"/>
          <a:stretch/>
        </p:blipFill>
        <p:spPr>
          <a:xfrm>
            <a:off x="992199" y="4805655"/>
            <a:ext cx="641156" cy="254694"/>
          </a:xfrm>
          <a:prstGeom prst="rect">
            <a:avLst/>
          </a:prstGeom>
        </p:spPr>
      </p:pic>
    </p:spTree>
    <p:extLst>
      <p:ext uri="{BB962C8B-B14F-4D97-AF65-F5344CB8AC3E}">
        <p14:creationId xmlns:p14="http://schemas.microsoft.com/office/powerpoint/2010/main" val="19027859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85800" y="2339890"/>
            <a:ext cx="7772400" cy="463723"/>
          </a:xfrm>
        </p:spPr>
        <p:txBody>
          <a:bodyPr anchor="b"/>
          <a:lstStyle>
            <a:lvl1pPr marL="0" indent="0" algn="ctr">
              <a:buNone/>
              <a:defRPr sz="1625">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vl2pPr marL="371464" indent="0">
              <a:buNone/>
              <a:defRPr sz="1463">
                <a:solidFill>
                  <a:schemeClr val="tx1">
                    <a:tint val="75000"/>
                  </a:schemeClr>
                </a:solidFill>
              </a:defRPr>
            </a:lvl2pPr>
            <a:lvl3pPr marL="742928" indent="0">
              <a:buNone/>
              <a:defRPr sz="1300">
                <a:solidFill>
                  <a:schemeClr val="tx1">
                    <a:tint val="75000"/>
                  </a:schemeClr>
                </a:solidFill>
              </a:defRPr>
            </a:lvl3pPr>
            <a:lvl4pPr marL="1114391" indent="0">
              <a:buNone/>
              <a:defRPr sz="1138">
                <a:solidFill>
                  <a:schemeClr val="tx1">
                    <a:tint val="75000"/>
                  </a:schemeClr>
                </a:solidFill>
              </a:defRPr>
            </a:lvl4pPr>
            <a:lvl5pPr marL="1485854" indent="0">
              <a:buNone/>
              <a:defRPr sz="1138">
                <a:solidFill>
                  <a:schemeClr val="tx1">
                    <a:tint val="75000"/>
                  </a:schemeClr>
                </a:solidFill>
              </a:defRPr>
            </a:lvl5pPr>
            <a:lvl6pPr marL="1857318" indent="0">
              <a:buNone/>
              <a:defRPr sz="1138">
                <a:solidFill>
                  <a:schemeClr val="tx1">
                    <a:tint val="75000"/>
                  </a:schemeClr>
                </a:solidFill>
              </a:defRPr>
            </a:lvl6pPr>
            <a:lvl7pPr marL="2228782" indent="0">
              <a:buNone/>
              <a:defRPr sz="1138">
                <a:solidFill>
                  <a:schemeClr val="tx1">
                    <a:tint val="75000"/>
                  </a:schemeClr>
                </a:solidFill>
              </a:defRPr>
            </a:lvl7pPr>
            <a:lvl8pPr marL="2600245" indent="0">
              <a:buNone/>
              <a:defRPr sz="1138">
                <a:solidFill>
                  <a:schemeClr val="tx1">
                    <a:tint val="75000"/>
                  </a:schemeClr>
                </a:solidFill>
              </a:defRPr>
            </a:lvl8pPr>
            <a:lvl9pPr marL="2971709" indent="0">
              <a:buNone/>
              <a:defRPr sz="1138">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9728308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GB"/>
          </a:p>
        </p:txBody>
      </p:sp>
      <p:sp>
        <p:nvSpPr>
          <p:cNvPr id="3" name="Content Placeholder 2"/>
          <p:cNvSpPr>
            <a:spLocks noGrp="1"/>
          </p:cNvSpPr>
          <p:nvPr>
            <p:ph sz="half" idx="1"/>
          </p:nvPr>
        </p:nvSpPr>
        <p:spPr>
          <a:xfrm>
            <a:off x="457200" y="1200151"/>
            <a:ext cx="4038600" cy="3394472"/>
          </a:xfrm>
        </p:spPr>
        <p:txBody>
          <a:bodyPr>
            <a:normAutofit/>
          </a:bodyPr>
          <a:lstStyle>
            <a:lvl1pPr>
              <a:defRPr sz="975">
                <a:latin typeface="Open Sans" panose="020B0606030504020204" pitchFamily="34" charset="0"/>
                <a:ea typeface="Open Sans" panose="020B0606030504020204" pitchFamily="34" charset="0"/>
                <a:cs typeface="Open Sans" panose="020B0606030504020204" pitchFamily="34" charset="0"/>
              </a:defRPr>
            </a:lvl1pPr>
            <a:lvl2pPr>
              <a:defRPr sz="975">
                <a:latin typeface="Open Sans" panose="020B0606030504020204" pitchFamily="34" charset="0"/>
                <a:ea typeface="Open Sans" panose="020B0606030504020204" pitchFamily="34" charset="0"/>
                <a:cs typeface="Open Sans" panose="020B0606030504020204" pitchFamily="34" charset="0"/>
              </a:defRPr>
            </a:lvl2pPr>
            <a:lvl3pPr>
              <a:defRPr sz="975">
                <a:latin typeface="Verdana" panose="020B0604030504040204" pitchFamily="34" charset="0"/>
                <a:ea typeface="Verdana" panose="020B0604030504040204" pitchFamily="34" charset="0"/>
                <a:cs typeface="Verdana" panose="020B0604030504040204" pitchFamily="34" charset="0"/>
              </a:defRPr>
            </a:lvl3pPr>
            <a:lvl4pPr marL="1114391" indent="0">
              <a:buNone/>
              <a:defRPr sz="975">
                <a:latin typeface="Verdana" panose="020B0604030504040204" pitchFamily="34" charset="0"/>
                <a:ea typeface="Verdana" panose="020B0604030504040204" pitchFamily="34" charset="0"/>
                <a:cs typeface="Verdana" panose="020B0604030504040204" pitchFamily="34" charset="0"/>
              </a:defRPr>
            </a:lvl4pPr>
            <a:lvl5pPr marL="1485854" indent="0">
              <a:buNone/>
              <a:defRPr sz="975">
                <a:latin typeface="Verdana" panose="020B0604030504040204" pitchFamily="34" charset="0"/>
                <a:ea typeface="Verdana" panose="020B0604030504040204" pitchFamily="34" charset="0"/>
                <a:cs typeface="Verdana" panose="020B0604030504040204" pitchFamily="34" charset="0"/>
              </a:defRPr>
            </a:lvl5pPr>
            <a:lvl6pPr>
              <a:defRPr sz="1463"/>
            </a:lvl6pPr>
            <a:lvl7pPr>
              <a:defRPr sz="1463"/>
            </a:lvl7pPr>
            <a:lvl8pPr>
              <a:defRPr sz="1463"/>
            </a:lvl8pPr>
            <a:lvl9pPr>
              <a:defRPr sz="1463"/>
            </a:lvl9pPr>
          </a:lstStyle>
          <a:p>
            <a:pPr lvl="0"/>
            <a:r>
              <a:rPr lang="en-US"/>
              <a:t>Click to edit Master text styles</a:t>
            </a:r>
          </a:p>
          <a:p>
            <a:pPr lvl="1"/>
            <a:r>
              <a:rPr lang="en-US"/>
              <a:t>Second level</a:t>
            </a:r>
          </a:p>
          <a:p>
            <a:pPr lvl="1"/>
            <a:r>
              <a:rPr lang="en-US"/>
              <a:t>Third level</a:t>
            </a:r>
          </a:p>
          <a:p>
            <a:pPr lvl="1"/>
            <a:r>
              <a:rPr lang="en-US"/>
              <a:t>Fourth level</a:t>
            </a:r>
          </a:p>
          <a:p>
            <a:pPr lvl="1"/>
            <a:r>
              <a:rPr lang="en-US"/>
              <a:t>Fifth level</a:t>
            </a:r>
            <a:endParaRPr lang="en-GB"/>
          </a:p>
        </p:txBody>
      </p:sp>
      <p:sp>
        <p:nvSpPr>
          <p:cNvPr id="4" name="Content Placeholder 3"/>
          <p:cNvSpPr>
            <a:spLocks noGrp="1"/>
          </p:cNvSpPr>
          <p:nvPr>
            <p:ph sz="half" idx="2"/>
          </p:nvPr>
        </p:nvSpPr>
        <p:spPr>
          <a:xfrm>
            <a:off x="4648200" y="1200151"/>
            <a:ext cx="4038600" cy="3394472"/>
          </a:xfrm>
        </p:spPr>
        <p:txBody>
          <a:bodyPr>
            <a:normAutofit/>
          </a:bodyPr>
          <a:lstStyle>
            <a:lvl1pPr>
              <a:defRPr sz="975">
                <a:latin typeface="Open Sans" panose="020B0606030504020204" pitchFamily="34" charset="0"/>
                <a:ea typeface="Open Sans" panose="020B0606030504020204" pitchFamily="34" charset="0"/>
                <a:cs typeface="Open Sans" panose="020B0606030504020204" pitchFamily="34" charset="0"/>
              </a:defRPr>
            </a:lvl1pPr>
            <a:lvl2pPr>
              <a:defRPr sz="975">
                <a:latin typeface="Open Sans" panose="020B0606030504020204" pitchFamily="34" charset="0"/>
                <a:ea typeface="Open Sans" panose="020B0606030504020204" pitchFamily="34" charset="0"/>
                <a:cs typeface="Open Sans" panose="020B0606030504020204" pitchFamily="34" charset="0"/>
              </a:defRPr>
            </a:lvl2pPr>
            <a:lvl3pPr>
              <a:defRPr sz="975">
                <a:latin typeface="Verdana" panose="020B0604030504040204" pitchFamily="34" charset="0"/>
                <a:ea typeface="Verdana" panose="020B0604030504040204" pitchFamily="34" charset="0"/>
                <a:cs typeface="Verdana" panose="020B0604030504040204" pitchFamily="34" charset="0"/>
              </a:defRPr>
            </a:lvl3pPr>
            <a:lvl4pPr>
              <a:defRPr sz="975">
                <a:latin typeface="Verdana" panose="020B0604030504040204" pitchFamily="34" charset="0"/>
                <a:ea typeface="Verdana" panose="020B0604030504040204" pitchFamily="34" charset="0"/>
                <a:cs typeface="Verdana" panose="020B0604030504040204" pitchFamily="34" charset="0"/>
              </a:defRPr>
            </a:lvl4pPr>
            <a:lvl5pPr>
              <a:defRPr sz="975">
                <a:latin typeface="Verdana" panose="020B0604030504040204" pitchFamily="34" charset="0"/>
                <a:ea typeface="Verdana" panose="020B0604030504040204" pitchFamily="34" charset="0"/>
                <a:cs typeface="Verdana" panose="020B0604030504040204" pitchFamily="34" charset="0"/>
              </a:defRPr>
            </a:lvl5pPr>
            <a:lvl6pPr>
              <a:defRPr sz="1463"/>
            </a:lvl6pPr>
            <a:lvl7pPr>
              <a:defRPr sz="1463"/>
            </a:lvl7pPr>
            <a:lvl8pPr>
              <a:defRPr sz="1463"/>
            </a:lvl8pPr>
            <a:lvl9pPr>
              <a:defRPr sz="1463"/>
            </a:lvl9pPr>
          </a:lstStyle>
          <a:p>
            <a:pPr lvl="0"/>
            <a:r>
              <a:rPr lang="en-US"/>
              <a:t>Click to edit Master text styles</a:t>
            </a:r>
          </a:p>
          <a:p>
            <a:pPr lvl="1"/>
            <a:r>
              <a:rPr lang="en-US"/>
              <a:t>Second level</a:t>
            </a:r>
          </a:p>
          <a:p>
            <a:pPr lvl="1"/>
            <a:r>
              <a:rPr lang="en-US"/>
              <a:t>Third level</a:t>
            </a:r>
          </a:p>
          <a:p>
            <a:pPr lvl="1"/>
            <a:r>
              <a:rPr lang="en-US"/>
              <a:t>Fourth level</a:t>
            </a:r>
          </a:p>
          <a:p>
            <a:pPr lvl="1"/>
            <a:r>
              <a:rPr lang="en-US"/>
              <a:t>Fifth level</a:t>
            </a:r>
            <a:endParaRPr lang="en-GB"/>
          </a:p>
        </p:txBody>
      </p:sp>
    </p:spTree>
    <p:extLst>
      <p:ext uri="{BB962C8B-B14F-4D97-AF65-F5344CB8AC3E}">
        <p14:creationId xmlns:p14="http://schemas.microsoft.com/office/powerpoint/2010/main" val="19192925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7C010708-8656-3143-809D-558843467355}"/>
              </a:ext>
            </a:extLst>
          </p:cNvPr>
          <p:cNvSpPr>
            <a:spLocks noGrp="1"/>
          </p:cNvSpPr>
          <p:nvPr>
            <p:ph type="title"/>
          </p:nvPr>
        </p:nvSpPr>
        <p:spPr>
          <a:xfrm>
            <a:off x="457200" y="205980"/>
            <a:ext cx="8147248" cy="565571"/>
          </a:xfrm>
        </p:spPr>
        <p:txBody>
          <a:bodyPr/>
          <a:lstStyle>
            <a:lvl1pPr>
              <a:defRPr b="0">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GB"/>
          </a:p>
        </p:txBody>
      </p:sp>
      <p:sp>
        <p:nvSpPr>
          <p:cNvPr id="11" name="Content Placeholder 2">
            <a:extLst>
              <a:ext uri="{FF2B5EF4-FFF2-40B4-BE49-F238E27FC236}">
                <a16:creationId xmlns:a16="http://schemas.microsoft.com/office/drawing/2014/main" id="{FA26A814-0A31-8F4B-8A00-23FD3BF2AB7B}"/>
              </a:ext>
            </a:extLst>
          </p:cNvPr>
          <p:cNvSpPr>
            <a:spLocks noGrp="1"/>
          </p:cNvSpPr>
          <p:nvPr>
            <p:ph sz="half" idx="1"/>
          </p:nvPr>
        </p:nvSpPr>
        <p:spPr>
          <a:xfrm>
            <a:off x="457200" y="1200151"/>
            <a:ext cx="4038600" cy="3394472"/>
          </a:xfrm>
        </p:spPr>
        <p:txBody>
          <a:bodyPr>
            <a:normAutofit/>
          </a:bodyPr>
          <a:lstStyle>
            <a:lvl1pPr>
              <a:defRPr sz="975">
                <a:latin typeface="Open Sans" panose="020B0606030504020204" pitchFamily="34" charset="0"/>
                <a:ea typeface="Open Sans" panose="020B0606030504020204" pitchFamily="34" charset="0"/>
                <a:cs typeface="Open Sans" panose="020B0606030504020204" pitchFamily="34" charset="0"/>
              </a:defRPr>
            </a:lvl1pPr>
            <a:lvl2pPr>
              <a:defRPr sz="975">
                <a:latin typeface="Open Sans" panose="020B0606030504020204" pitchFamily="34" charset="0"/>
                <a:ea typeface="Open Sans" panose="020B0606030504020204" pitchFamily="34" charset="0"/>
                <a:cs typeface="Open Sans" panose="020B0606030504020204" pitchFamily="34" charset="0"/>
              </a:defRPr>
            </a:lvl2pPr>
            <a:lvl3pPr>
              <a:defRPr sz="975">
                <a:latin typeface="Verdana" panose="020B0604030504040204" pitchFamily="34" charset="0"/>
                <a:ea typeface="Verdana" panose="020B0604030504040204" pitchFamily="34" charset="0"/>
                <a:cs typeface="Verdana" panose="020B0604030504040204" pitchFamily="34" charset="0"/>
              </a:defRPr>
            </a:lvl3pPr>
            <a:lvl4pPr marL="1114391" indent="0">
              <a:buNone/>
              <a:defRPr sz="975">
                <a:latin typeface="Verdana" panose="020B0604030504040204" pitchFamily="34" charset="0"/>
                <a:ea typeface="Verdana" panose="020B0604030504040204" pitchFamily="34" charset="0"/>
                <a:cs typeface="Verdana" panose="020B0604030504040204" pitchFamily="34" charset="0"/>
              </a:defRPr>
            </a:lvl4pPr>
            <a:lvl5pPr marL="1485854" indent="0">
              <a:buNone/>
              <a:defRPr sz="975">
                <a:latin typeface="Verdana" panose="020B0604030504040204" pitchFamily="34" charset="0"/>
                <a:ea typeface="Verdana" panose="020B0604030504040204" pitchFamily="34" charset="0"/>
                <a:cs typeface="Verdana" panose="020B0604030504040204" pitchFamily="34" charset="0"/>
              </a:defRPr>
            </a:lvl5pPr>
            <a:lvl6pPr>
              <a:defRPr sz="1463"/>
            </a:lvl6pPr>
            <a:lvl7pPr>
              <a:defRPr sz="1463"/>
            </a:lvl7pPr>
            <a:lvl8pPr>
              <a:defRPr sz="1463"/>
            </a:lvl8pPr>
            <a:lvl9pPr>
              <a:defRPr sz="1463"/>
            </a:lvl9pPr>
          </a:lstStyle>
          <a:p>
            <a:pPr lvl="0"/>
            <a:r>
              <a:rPr lang="en-US"/>
              <a:t>Click to edit Master text styles</a:t>
            </a:r>
          </a:p>
          <a:p>
            <a:pPr lvl="1"/>
            <a:r>
              <a:rPr lang="en-US"/>
              <a:t>Second level</a:t>
            </a:r>
          </a:p>
          <a:p>
            <a:pPr lvl="1"/>
            <a:r>
              <a:rPr lang="en-US"/>
              <a:t>Third level</a:t>
            </a:r>
          </a:p>
          <a:p>
            <a:pPr lvl="1"/>
            <a:r>
              <a:rPr lang="en-US"/>
              <a:t>Fourth level</a:t>
            </a:r>
          </a:p>
          <a:p>
            <a:pPr lvl="1"/>
            <a:r>
              <a:rPr lang="en-US"/>
              <a:t>Fifth level</a:t>
            </a:r>
            <a:endParaRPr lang="en-GB"/>
          </a:p>
        </p:txBody>
      </p:sp>
      <p:sp>
        <p:nvSpPr>
          <p:cNvPr id="12" name="Content Placeholder 3">
            <a:extLst>
              <a:ext uri="{FF2B5EF4-FFF2-40B4-BE49-F238E27FC236}">
                <a16:creationId xmlns:a16="http://schemas.microsoft.com/office/drawing/2014/main" id="{E4A60F8A-6D32-4D46-BFE2-D90E0D5C037A}"/>
              </a:ext>
            </a:extLst>
          </p:cNvPr>
          <p:cNvSpPr>
            <a:spLocks noGrp="1"/>
          </p:cNvSpPr>
          <p:nvPr>
            <p:ph sz="half" idx="2"/>
          </p:nvPr>
        </p:nvSpPr>
        <p:spPr>
          <a:xfrm>
            <a:off x="4648200" y="1200151"/>
            <a:ext cx="4038600" cy="3394472"/>
          </a:xfrm>
        </p:spPr>
        <p:txBody>
          <a:bodyPr>
            <a:normAutofit/>
          </a:bodyPr>
          <a:lstStyle>
            <a:lvl1pPr>
              <a:defRPr sz="975">
                <a:latin typeface="Open Sans" panose="020B0606030504020204" pitchFamily="34" charset="0"/>
                <a:ea typeface="Open Sans" panose="020B0606030504020204" pitchFamily="34" charset="0"/>
                <a:cs typeface="Open Sans" panose="020B0606030504020204" pitchFamily="34" charset="0"/>
              </a:defRPr>
            </a:lvl1pPr>
            <a:lvl2pPr>
              <a:defRPr sz="975">
                <a:latin typeface="Open Sans" panose="020B0606030504020204" pitchFamily="34" charset="0"/>
                <a:ea typeface="Open Sans" panose="020B0606030504020204" pitchFamily="34" charset="0"/>
                <a:cs typeface="Open Sans" panose="020B0606030504020204" pitchFamily="34" charset="0"/>
              </a:defRPr>
            </a:lvl2pPr>
            <a:lvl3pPr>
              <a:defRPr sz="975">
                <a:latin typeface="Verdana" panose="020B0604030504040204" pitchFamily="34" charset="0"/>
                <a:ea typeface="Verdana" panose="020B0604030504040204" pitchFamily="34" charset="0"/>
                <a:cs typeface="Verdana" panose="020B0604030504040204" pitchFamily="34" charset="0"/>
              </a:defRPr>
            </a:lvl3pPr>
            <a:lvl4pPr>
              <a:defRPr sz="975">
                <a:latin typeface="Verdana" panose="020B0604030504040204" pitchFamily="34" charset="0"/>
                <a:ea typeface="Verdana" panose="020B0604030504040204" pitchFamily="34" charset="0"/>
                <a:cs typeface="Verdana" panose="020B0604030504040204" pitchFamily="34" charset="0"/>
              </a:defRPr>
            </a:lvl4pPr>
            <a:lvl5pPr>
              <a:defRPr sz="975">
                <a:latin typeface="Verdana" panose="020B0604030504040204" pitchFamily="34" charset="0"/>
                <a:ea typeface="Verdana" panose="020B0604030504040204" pitchFamily="34" charset="0"/>
                <a:cs typeface="Verdana" panose="020B0604030504040204" pitchFamily="34" charset="0"/>
              </a:defRPr>
            </a:lvl5pPr>
            <a:lvl6pPr>
              <a:defRPr sz="1463"/>
            </a:lvl6pPr>
            <a:lvl7pPr>
              <a:defRPr sz="1463"/>
            </a:lvl7pPr>
            <a:lvl8pPr>
              <a:defRPr sz="1463"/>
            </a:lvl8pPr>
            <a:lvl9pPr>
              <a:defRPr sz="1463"/>
            </a:lvl9pPr>
          </a:lstStyle>
          <a:p>
            <a:pPr lvl="0"/>
            <a:r>
              <a:rPr lang="en-US"/>
              <a:t>Click to edit Master text styles</a:t>
            </a:r>
          </a:p>
          <a:p>
            <a:pPr lvl="1"/>
            <a:r>
              <a:rPr lang="en-US"/>
              <a:t>Second level</a:t>
            </a:r>
          </a:p>
          <a:p>
            <a:pPr lvl="1"/>
            <a:r>
              <a:rPr lang="en-US"/>
              <a:t>Third level</a:t>
            </a:r>
          </a:p>
          <a:p>
            <a:pPr lvl="1"/>
            <a:r>
              <a:rPr lang="en-US"/>
              <a:t>Fourth level</a:t>
            </a:r>
          </a:p>
          <a:p>
            <a:pPr lvl="1"/>
            <a:r>
              <a:rPr lang="en-US"/>
              <a:t>Fifth level</a:t>
            </a:r>
            <a:endParaRPr lang="en-GB"/>
          </a:p>
        </p:txBody>
      </p:sp>
    </p:spTree>
    <p:extLst>
      <p:ext uri="{BB962C8B-B14F-4D97-AF65-F5344CB8AC3E}">
        <p14:creationId xmlns:p14="http://schemas.microsoft.com/office/powerpoint/2010/main" val="902407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GB"/>
          </a:p>
        </p:txBody>
      </p:sp>
    </p:spTree>
    <p:extLst>
      <p:ext uri="{BB962C8B-B14F-4D97-AF65-F5344CB8AC3E}">
        <p14:creationId xmlns:p14="http://schemas.microsoft.com/office/powerpoint/2010/main" val="10674938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67954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038F02F-B9E0-B848-BAB5-3AC00847666C}"/>
              </a:ext>
            </a:extLst>
          </p:cNvPr>
          <p:cNvSpPr>
            <a:spLocks noGrp="1"/>
          </p:cNvSpPr>
          <p:nvPr>
            <p:ph type="title"/>
          </p:nvPr>
        </p:nvSpPr>
        <p:spPr>
          <a:xfrm>
            <a:off x="457200" y="205980"/>
            <a:ext cx="8147248" cy="565571"/>
          </a:xfrm>
        </p:spPr>
        <p:txBody>
          <a:bodyPr/>
          <a:lstStyle>
            <a:lvl1pPr>
              <a:defRPr b="0">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GB"/>
          </a:p>
        </p:txBody>
      </p:sp>
      <p:sp>
        <p:nvSpPr>
          <p:cNvPr id="12" name="Content Placeholder 2">
            <a:extLst>
              <a:ext uri="{FF2B5EF4-FFF2-40B4-BE49-F238E27FC236}">
                <a16:creationId xmlns:a16="http://schemas.microsoft.com/office/drawing/2014/main" id="{2881D1B8-C39A-D446-B9F4-2823C4E70BF7}"/>
              </a:ext>
            </a:extLst>
          </p:cNvPr>
          <p:cNvSpPr>
            <a:spLocks noGrp="1"/>
          </p:cNvSpPr>
          <p:nvPr>
            <p:ph sz="half" idx="1"/>
          </p:nvPr>
        </p:nvSpPr>
        <p:spPr>
          <a:xfrm>
            <a:off x="457200" y="1200151"/>
            <a:ext cx="4038600" cy="3394472"/>
          </a:xfrm>
        </p:spPr>
        <p:txBody>
          <a:bodyPr>
            <a:normAutofit/>
          </a:bodyPr>
          <a:lstStyle>
            <a:lvl1pPr>
              <a:defRPr sz="975">
                <a:latin typeface="Open Sans" panose="020B0606030504020204" pitchFamily="34" charset="0"/>
                <a:ea typeface="Open Sans" panose="020B0606030504020204" pitchFamily="34" charset="0"/>
                <a:cs typeface="Open Sans" panose="020B0606030504020204" pitchFamily="34" charset="0"/>
              </a:defRPr>
            </a:lvl1pPr>
            <a:lvl2pPr>
              <a:defRPr sz="975">
                <a:latin typeface="Open Sans" panose="020B0606030504020204" pitchFamily="34" charset="0"/>
                <a:ea typeface="Open Sans" panose="020B0606030504020204" pitchFamily="34" charset="0"/>
                <a:cs typeface="Open Sans" panose="020B0606030504020204" pitchFamily="34" charset="0"/>
              </a:defRPr>
            </a:lvl2pPr>
            <a:lvl3pPr>
              <a:defRPr sz="975">
                <a:latin typeface="Verdana" panose="020B0604030504040204" pitchFamily="34" charset="0"/>
                <a:ea typeface="Verdana" panose="020B0604030504040204" pitchFamily="34" charset="0"/>
                <a:cs typeface="Verdana" panose="020B0604030504040204" pitchFamily="34" charset="0"/>
              </a:defRPr>
            </a:lvl3pPr>
            <a:lvl4pPr marL="1114391" indent="0">
              <a:buNone/>
              <a:defRPr sz="975">
                <a:latin typeface="Verdana" panose="020B0604030504040204" pitchFamily="34" charset="0"/>
                <a:ea typeface="Verdana" panose="020B0604030504040204" pitchFamily="34" charset="0"/>
                <a:cs typeface="Verdana" panose="020B0604030504040204" pitchFamily="34" charset="0"/>
              </a:defRPr>
            </a:lvl4pPr>
            <a:lvl5pPr marL="1485854" indent="0">
              <a:buNone/>
              <a:defRPr sz="975">
                <a:latin typeface="Verdana" panose="020B0604030504040204" pitchFamily="34" charset="0"/>
                <a:ea typeface="Verdana" panose="020B0604030504040204" pitchFamily="34" charset="0"/>
                <a:cs typeface="Verdana" panose="020B0604030504040204" pitchFamily="34" charset="0"/>
              </a:defRPr>
            </a:lvl5pPr>
            <a:lvl6pPr>
              <a:defRPr sz="1463"/>
            </a:lvl6pPr>
            <a:lvl7pPr>
              <a:defRPr sz="1463"/>
            </a:lvl7pPr>
            <a:lvl8pPr>
              <a:defRPr sz="1463"/>
            </a:lvl8pPr>
            <a:lvl9pPr>
              <a:defRPr sz="1463"/>
            </a:lvl9pPr>
          </a:lstStyle>
          <a:p>
            <a:pPr lvl="0"/>
            <a:r>
              <a:rPr lang="en-US"/>
              <a:t>Click to edit Master text styles</a:t>
            </a:r>
          </a:p>
          <a:p>
            <a:pPr lvl="1"/>
            <a:r>
              <a:rPr lang="en-US"/>
              <a:t>Second level</a:t>
            </a:r>
          </a:p>
          <a:p>
            <a:pPr lvl="1"/>
            <a:r>
              <a:rPr lang="en-US"/>
              <a:t>Third level</a:t>
            </a:r>
          </a:p>
          <a:p>
            <a:pPr lvl="1"/>
            <a:r>
              <a:rPr lang="en-US"/>
              <a:t>Fourth level</a:t>
            </a:r>
          </a:p>
          <a:p>
            <a:pPr lvl="1"/>
            <a:r>
              <a:rPr lang="en-US"/>
              <a:t>Fifth level</a:t>
            </a:r>
            <a:endParaRPr lang="en-GB"/>
          </a:p>
        </p:txBody>
      </p:sp>
      <p:sp>
        <p:nvSpPr>
          <p:cNvPr id="13" name="Content Placeholder 3">
            <a:extLst>
              <a:ext uri="{FF2B5EF4-FFF2-40B4-BE49-F238E27FC236}">
                <a16:creationId xmlns:a16="http://schemas.microsoft.com/office/drawing/2014/main" id="{AA5B40AD-F41A-784C-ADED-6E0E916DDF7D}"/>
              </a:ext>
            </a:extLst>
          </p:cNvPr>
          <p:cNvSpPr>
            <a:spLocks noGrp="1"/>
          </p:cNvSpPr>
          <p:nvPr>
            <p:ph sz="half" idx="2"/>
          </p:nvPr>
        </p:nvSpPr>
        <p:spPr>
          <a:xfrm>
            <a:off x="4648200" y="1200151"/>
            <a:ext cx="4038600" cy="3394472"/>
          </a:xfrm>
        </p:spPr>
        <p:txBody>
          <a:bodyPr>
            <a:normAutofit/>
          </a:bodyPr>
          <a:lstStyle>
            <a:lvl1pPr>
              <a:defRPr sz="975">
                <a:latin typeface="Open Sans" panose="020B0606030504020204" pitchFamily="34" charset="0"/>
                <a:ea typeface="Open Sans" panose="020B0606030504020204" pitchFamily="34" charset="0"/>
                <a:cs typeface="Open Sans" panose="020B0606030504020204" pitchFamily="34" charset="0"/>
              </a:defRPr>
            </a:lvl1pPr>
            <a:lvl2pPr>
              <a:defRPr sz="975">
                <a:latin typeface="Open Sans" panose="020B0606030504020204" pitchFamily="34" charset="0"/>
                <a:ea typeface="Open Sans" panose="020B0606030504020204" pitchFamily="34" charset="0"/>
                <a:cs typeface="Open Sans" panose="020B0606030504020204" pitchFamily="34" charset="0"/>
              </a:defRPr>
            </a:lvl2pPr>
            <a:lvl3pPr>
              <a:defRPr sz="975">
                <a:latin typeface="Verdana" panose="020B0604030504040204" pitchFamily="34" charset="0"/>
                <a:ea typeface="Verdana" panose="020B0604030504040204" pitchFamily="34" charset="0"/>
                <a:cs typeface="Verdana" panose="020B0604030504040204" pitchFamily="34" charset="0"/>
              </a:defRPr>
            </a:lvl3pPr>
            <a:lvl4pPr>
              <a:defRPr sz="975">
                <a:latin typeface="Verdana" panose="020B0604030504040204" pitchFamily="34" charset="0"/>
                <a:ea typeface="Verdana" panose="020B0604030504040204" pitchFamily="34" charset="0"/>
                <a:cs typeface="Verdana" panose="020B0604030504040204" pitchFamily="34" charset="0"/>
              </a:defRPr>
            </a:lvl4pPr>
            <a:lvl5pPr>
              <a:defRPr sz="975">
                <a:latin typeface="Verdana" panose="020B0604030504040204" pitchFamily="34" charset="0"/>
                <a:ea typeface="Verdana" panose="020B0604030504040204" pitchFamily="34" charset="0"/>
                <a:cs typeface="Verdana" panose="020B0604030504040204" pitchFamily="34" charset="0"/>
              </a:defRPr>
            </a:lvl5pPr>
            <a:lvl6pPr>
              <a:defRPr sz="1463"/>
            </a:lvl6pPr>
            <a:lvl7pPr>
              <a:defRPr sz="1463"/>
            </a:lvl7pPr>
            <a:lvl8pPr>
              <a:defRPr sz="1463"/>
            </a:lvl8pPr>
            <a:lvl9pPr>
              <a:defRPr sz="1463"/>
            </a:lvl9pPr>
          </a:lstStyle>
          <a:p>
            <a:pPr lvl="0"/>
            <a:r>
              <a:rPr lang="en-US"/>
              <a:t>Click to edit Master text styles</a:t>
            </a:r>
          </a:p>
          <a:p>
            <a:pPr lvl="1"/>
            <a:r>
              <a:rPr lang="en-US"/>
              <a:t>Second level</a:t>
            </a:r>
          </a:p>
          <a:p>
            <a:pPr lvl="1"/>
            <a:r>
              <a:rPr lang="en-US"/>
              <a:t>Third level</a:t>
            </a:r>
          </a:p>
          <a:p>
            <a:pPr lvl="1"/>
            <a:r>
              <a:rPr lang="en-US"/>
              <a:t>Fourth level</a:t>
            </a:r>
          </a:p>
          <a:p>
            <a:pPr lvl="1"/>
            <a:r>
              <a:rPr lang="en-US"/>
              <a:t>Fifth level</a:t>
            </a:r>
            <a:endParaRPr lang="en-GB"/>
          </a:p>
        </p:txBody>
      </p:sp>
    </p:spTree>
    <p:extLst>
      <p:ext uri="{BB962C8B-B14F-4D97-AF65-F5344CB8AC3E}">
        <p14:creationId xmlns:p14="http://schemas.microsoft.com/office/powerpoint/2010/main" val="21736610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438" b="0">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GB"/>
          </a:p>
        </p:txBody>
      </p:sp>
      <p:sp>
        <p:nvSpPr>
          <p:cNvPr id="3" name="Picture Placeholder 2"/>
          <p:cNvSpPr>
            <a:spLocks noGrp="1"/>
          </p:cNvSpPr>
          <p:nvPr>
            <p:ph type="pic" idx="1"/>
          </p:nvPr>
        </p:nvSpPr>
        <p:spPr>
          <a:xfrm>
            <a:off x="1792288" y="459581"/>
            <a:ext cx="5486400" cy="3086100"/>
          </a:xfrm>
        </p:spPr>
        <p:txBody>
          <a:bodyPr>
            <a:normAutofit/>
          </a:bodyPr>
          <a:lstStyle>
            <a:lvl1pPr marL="0" indent="0">
              <a:buNone/>
              <a:defRPr sz="2438">
                <a:latin typeface="Open Sans" panose="020B0606030504020204" pitchFamily="34" charset="0"/>
                <a:ea typeface="Open Sans" panose="020B0606030504020204" pitchFamily="34" charset="0"/>
                <a:cs typeface="Open Sans" panose="020B0606030504020204" pitchFamily="34" charset="0"/>
              </a:defRPr>
            </a:lvl1pPr>
            <a:lvl2pPr marL="371464" indent="0">
              <a:buNone/>
              <a:defRPr sz="2275"/>
            </a:lvl2pPr>
            <a:lvl3pPr marL="742928" indent="0">
              <a:buNone/>
              <a:defRPr sz="1950"/>
            </a:lvl3pPr>
            <a:lvl4pPr marL="1114391" indent="0">
              <a:buNone/>
              <a:defRPr sz="1625"/>
            </a:lvl4pPr>
            <a:lvl5pPr marL="1485854" indent="0">
              <a:buNone/>
              <a:defRPr sz="1625"/>
            </a:lvl5pPr>
            <a:lvl6pPr marL="1857318" indent="0">
              <a:buNone/>
              <a:defRPr sz="1625"/>
            </a:lvl6pPr>
            <a:lvl7pPr marL="2228782" indent="0">
              <a:buNone/>
              <a:defRPr sz="1625"/>
            </a:lvl7pPr>
            <a:lvl8pPr marL="2600245" indent="0">
              <a:buNone/>
              <a:defRPr sz="1625"/>
            </a:lvl8pPr>
            <a:lvl9pPr marL="2971709" indent="0">
              <a:buNone/>
              <a:defRPr sz="1625"/>
            </a:lvl9pPr>
          </a:lstStyle>
          <a:p>
            <a:endParaRPr lang="en-GB"/>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138">
                <a:latin typeface="Open Sans" panose="020B0606030504020204" pitchFamily="34" charset="0"/>
                <a:ea typeface="Open Sans" panose="020B0606030504020204" pitchFamily="34" charset="0"/>
                <a:cs typeface="Open Sans" panose="020B0606030504020204" pitchFamily="34" charset="0"/>
              </a:defRPr>
            </a:lvl1pPr>
            <a:lvl2pPr marL="371464" indent="0">
              <a:buNone/>
              <a:defRPr sz="975"/>
            </a:lvl2pPr>
            <a:lvl3pPr marL="742928" indent="0">
              <a:buNone/>
              <a:defRPr sz="812"/>
            </a:lvl3pPr>
            <a:lvl4pPr marL="1114391" indent="0">
              <a:buNone/>
              <a:defRPr sz="731"/>
            </a:lvl4pPr>
            <a:lvl5pPr marL="1485854" indent="0">
              <a:buNone/>
              <a:defRPr sz="731"/>
            </a:lvl5pPr>
            <a:lvl6pPr marL="1857318" indent="0">
              <a:buNone/>
              <a:defRPr sz="731"/>
            </a:lvl6pPr>
            <a:lvl7pPr marL="2228782" indent="0">
              <a:buNone/>
              <a:defRPr sz="731"/>
            </a:lvl7pPr>
            <a:lvl8pPr marL="2600245" indent="0">
              <a:buNone/>
              <a:defRPr sz="731"/>
            </a:lvl8pPr>
            <a:lvl9pPr marL="2971709" indent="0">
              <a:buNone/>
              <a:defRPr sz="731"/>
            </a:lvl9pPr>
          </a:lstStyle>
          <a:p>
            <a:pPr lvl="0"/>
            <a:r>
              <a:rPr lang="en-US"/>
              <a:t>Click to edit Master text styles</a:t>
            </a:r>
          </a:p>
        </p:txBody>
      </p:sp>
    </p:spTree>
    <p:extLst>
      <p:ext uri="{BB962C8B-B14F-4D97-AF65-F5344CB8AC3E}">
        <p14:creationId xmlns:p14="http://schemas.microsoft.com/office/powerpoint/2010/main" val="36165979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6606" y="519523"/>
            <a:ext cx="7682700" cy="565571"/>
          </a:xfrm>
          <a:prstGeom prst="rect">
            <a:avLst/>
          </a:prstGeom>
        </p:spPr>
        <p:txBody>
          <a:bodyPr vert="horz" lIns="91440" tIns="45720" rIns="91440" bIns="45720" rtlCol="0" anchor="ctr">
            <a:noAutofit/>
          </a:bodyPr>
          <a:lstStyle/>
          <a:p>
            <a:r>
              <a:rPr lang="en-US" dirty="0"/>
              <a:t>Click to edit Master title style .</a:t>
            </a:r>
            <a:endParaRPr lang="en-GB" dirty="0"/>
          </a:p>
        </p:txBody>
      </p:sp>
      <p:sp>
        <p:nvSpPr>
          <p:cNvPr id="3" name="Text Placeholder 2"/>
          <p:cNvSpPr>
            <a:spLocks noGrp="1"/>
          </p:cNvSpPr>
          <p:nvPr>
            <p:ph type="body" idx="1"/>
          </p:nvPr>
        </p:nvSpPr>
        <p:spPr>
          <a:xfrm>
            <a:off x="647700" y="1316831"/>
            <a:ext cx="4284340" cy="33424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p:txBody>
      </p:sp>
      <p:sp>
        <p:nvSpPr>
          <p:cNvPr id="4" name="Rectangle 3">
            <a:extLst>
              <a:ext uri="{FF2B5EF4-FFF2-40B4-BE49-F238E27FC236}">
                <a16:creationId xmlns:a16="http://schemas.microsoft.com/office/drawing/2014/main" id="{B1295E2A-0B12-EF4E-9FFD-1C2099A98DE3}"/>
              </a:ext>
            </a:extLst>
          </p:cNvPr>
          <p:cNvSpPr/>
          <p:nvPr userDrawn="1"/>
        </p:nvSpPr>
        <p:spPr>
          <a:xfrm>
            <a:off x="-14355" y="0"/>
            <a:ext cx="342900" cy="5143500"/>
          </a:xfrm>
          <a:prstGeom prst="rect">
            <a:avLst/>
          </a:prstGeom>
          <a:solidFill>
            <a:srgbClr val="F0286E"/>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4">
            <a:extLst>
              <a:ext uri="{FF2B5EF4-FFF2-40B4-BE49-F238E27FC236}">
                <a16:creationId xmlns:a16="http://schemas.microsoft.com/office/drawing/2014/main" id="{1EC3394C-3CDA-654F-8554-51644C1EF146}"/>
              </a:ext>
            </a:extLst>
          </p:cNvPr>
          <p:cNvSpPr/>
          <p:nvPr userDrawn="1"/>
        </p:nvSpPr>
        <p:spPr>
          <a:xfrm>
            <a:off x="8469630" y="0"/>
            <a:ext cx="685800" cy="514350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6" name="Picture 5" descr="A pink dot in a black background&#10;&#10;Description automatically generated with low confidence">
            <a:extLst>
              <a:ext uri="{FF2B5EF4-FFF2-40B4-BE49-F238E27FC236}">
                <a16:creationId xmlns:a16="http://schemas.microsoft.com/office/drawing/2014/main" id="{DD7A8372-9B5B-87E3-6A59-853F55BB2A2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467568" y="4758906"/>
            <a:ext cx="432000" cy="348192"/>
          </a:xfrm>
          <a:prstGeom prst="rect">
            <a:avLst/>
          </a:prstGeom>
        </p:spPr>
      </p:pic>
      <p:pic>
        <p:nvPicPr>
          <p:cNvPr id="7" name="Picture 6" descr="A picture containing darkness, black&#10;&#10;Description automatically generated">
            <a:extLst>
              <a:ext uri="{FF2B5EF4-FFF2-40B4-BE49-F238E27FC236}">
                <a16:creationId xmlns:a16="http://schemas.microsoft.com/office/drawing/2014/main" id="{98C62BCC-60DA-0672-DB08-B978067AD33C}"/>
              </a:ext>
            </a:extLst>
          </p:cNvPr>
          <p:cNvPicPr>
            <a:picLocks noChangeAspect="1"/>
          </p:cNvPicPr>
          <p:nvPr userDrawn="1"/>
        </p:nvPicPr>
        <p:blipFill rotWithShape="1">
          <a:blip r:embed="rId14">
            <a:extLst>
              <a:ext uri="{28A0092B-C50C-407E-A947-70E740481C1C}">
                <a14:useLocalDpi xmlns:a14="http://schemas.microsoft.com/office/drawing/2010/main" val="0"/>
              </a:ext>
            </a:extLst>
          </a:blip>
          <a:srcRect l="75649" t="20549" b="26106"/>
          <a:stretch/>
        </p:blipFill>
        <p:spPr>
          <a:xfrm>
            <a:off x="992199" y="4805655"/>
            <a:ext cx="641156" cy="254694"/>
          </a:xfrm>
          <a:prstGeom prst="rect">
            <a:avLst/>
          </a:prstGeom>
        </p:spPr>
      </p:pic>
    </p:spTree>
    <p:extLst>
      <p:ext uri="{BB962C8B-B14F-4D97-AF65-F5344CB8AC3E}">
        <p14:creationId xmlns:p14="http://schemas.microsoft.com/office/powerpoint/2010/main" val="38862494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742928" rtl="0" eaLnBrk="1" latinLnBrk="0" hangingPunct="1">
        <a:spcBef>
          <a:spcPct val="0"/>
        </a:spcBef>
        <a:buNone/>
        <a:defRPr sz="2400" b="1" i="0"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0" indent="-116996" algn="l" defTabSz="742928" rtl="0" eaLnBrk="1" latinLnBrk="0" hangingPunct="1">
        <a:lnSpc>
          <a:spcPts val="1300"/>
        </a:lnSpc>
        <a:spcBef>
          <a:spcPts val="244"/>
        </a:spcBef>
        <a:spcAft>
          <a:spcPts val="244"/>
        </a:spcAft>
        <a:buClr>
          <a:srgbClr val="E92663"/>
        </a:buClr>
        <a:buFont typeface="Arial" panose="020B0604020202020204" pitchFamily="34" charset="0"/>
        <a:buChar char="•"/>
        <a:defRPr sz="975" kern="12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vl2pPr marL="287627" indent="-139299" algn="l" defTabSz="742928" rtl="0" eaLnBrk="1" latinLnBrk="0" hangingPunct="1">
        <a:spcBef>
          <a:spcPts val="488"/>
        </a:spcBef>
        <a:spcAft>
          <a:spcPts val="488"/>
        </a:spcAft>
        <a:buClr>
          <a:srgbClr val="E92663"/>
        </a:buClr>
        <a:buFont typeface="Verdana" panose="020B0604030504040204" pitchFamily="34" charset="0"/>
        <a:buChar char="-"/>
        <a:defRPr sz="73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287627" indent="-139299" algn="l" defTabSz="742928" rtl="0" eaLnBrk="1" latinLnBrk="0" hangingPunct="1">
        <a:spcBef>
          <a:spcPts val="488"/>
        </a:spcBef>
        <a:buClr>
          <a:schemeClr val="bg1">
            <a:lumMod val="65000"/>
          </a:schemeClr>
        </a:buClr>
        <a:buFont typeface="Arial" panose="020B0604020202020204" pitchFamily="34" charset="0"/>
        <a:buChar char="•"/>
        <a:defRPr sz="731" kern="12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3pPr>
      <a:lvl4pPr marL="1300123" indent="-185732" algn="l" defTabSz="742928" rtl="0" eaLnBrk="1" latinLnBrk="0" hangingPunct="1">
        <a:spcBef>
          <a:spcPct val="20000"/>
        </a:spcBef>
        <a:buFont typeface="Arial" panose="020B0604020202020204" pitchFamily="34" charset="0"/>
        <a:buChar char="–"/>
        <a:defRPr sz="975"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671586" indent="-185732" algn="l" defTabSz="742928" rtl="0" eaLnBrk="1" latinLnBrk="0" hangingPunct="1">
        <a:spcBef>
          <a:spcPct val="20000"/>
        </a:spcBef>
        <a:buFont typeface="Arial" panose="020B0604020202020204" pitchFamily="34" charset="0"/>
        <a:buChar char="»"/>
        <a:defRPr sz="975"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043050" indent="-185732" algn="l" defTabSz="742928" rtl="0" eaLnBrk="1" latinLnBrk="0" hangingPunct="1">
        <a:spcBef>
          <a:spcPct val="20000"/>
        </a:spcBef>
        <a:buFont typeface="Arial" panose="020B0604020202020204" pitchFamily="34" charset="0"/>
        <a:buChar char="•"/>
        <a:defRPr sz="1625" kern="1200">
          <a:solidFill>
            <a:schemeClr val="tx1"/>
          </a:solidFill>
          <a:latin typeface="+mn-lt"/>
          <a:ea typeface="+mn-ea"/>
          <a:cs typeface="+mn-cs"/>
        </a:defRPr>
      </a:lvl6pPr>
      <a:lvl7pPr marL="2414513" indent="-185732" algn="l" defTabSz="742928" rtl="0" eaLnBrk="1" latinLnBrk="0" hangingPunct="1">
        <a:spcBef>
          <a:spcPct val="20000"/>
        </a:spcBef>
        <a:buFont typeface="Arial" panose="020B0604020202020204" pitchFamily="34" charset="0"/>
        <a:buChar char="•"/>
        <a:defRPr sz="1625" kern="1200">
          <a:solidFill>
            <a:schemeClr val="tx1"/>
          </a:solidFill>
          <a:latin typeface="+mn-lt"/>
          <a:ea typeface="+mn-ea"/>
          <a:cs typeface="+mn-cs"/>
        </a:defRPr>
      </a:lvl7pPr>
      <a:lvl8pPr marL="2785977" indent="-185732" algn="l" defTabSz="742928" rtl="0" eaLnBrk="1" latinLnBrk="0" hangingPunct="1">
        <a:spcBef>
          <a:spcPct val="20000"/>
        </a:spcBef>
        <a:buFont typeface="Arial" panose="020B0604020202020204" pitchFamily="34" charset="0"/>
        <a:buChar char="•"/>
        <a:defRPr sz="1625" kern="1200">
          <a:solidFill>
            <a:schemeClr val="tx1"/>
          </a:solidFill>
          <a:latin typeface="+mn-lt"/>
          <a:ea typeface="+mn-ea"/>
          <a:cs typeface="+mn-cs"/>
        </a:defRPr>
      </a:lvl8pPr>
      <a:lvl9pPr marL="3157440" indent="-185732" algn="l" defTabSz="742928" rtl="0" eaLnBrk="1" latinLnBrk="0" hangingPunct="1">
        <a:spcBef>
          <a:spcPct val="20000"/>
        </a:spcBef>
        <a:buFont typeface="Arial" panose="020B0604020202020204" pitchFamily="34" charset="0"/>
        <a:buChar char="•"/>
        <a:defRPr sz="1625" kern="1200">
          <a:solidFill>
            <a:schemeClr val="tx1"/>
          </a:solidFill>
          <a:latin typeface="+mn-lt"/>
          <a:ea typeface="+mn-ea"/>
          <a:cs typeface="+mn-cs"/>
        </a:defRPr>
      </a:lvl9pPr>
    </p:bodyStyle>
    <p:otherStyle>
      <a:defPPr>
        <a:defRPr lang="en-US"/>
      </a:defPPr>
      <a:lvl1pPr marL="0" algn="l" defTabSz="742928" rtl="0" eaLnBrk="1" latinLnBrk="0" hangingPunct="1">
        <a:defRPr sz="1463" kern="1200">
          <a:solidFill>
            <a:schemeClr val="tx1"/>
          </a:solidFill>
          <a:latin typeface="+mn-lt"/>
          <a:ea typeface="+mn-ea"/>
          <a:cs typeface="+mn-cs"/>
        </a:defRPr>
      </a:lvl1pPr>
      <a:lvl2pPr marL="371464" algn="l" defTabSz="742928" rtl="0" eaLnBrk="1" latinLnBrk="0" hangingPunct="1">
        <a:defRPr sz="1463" kern="1200">
          <a:solidFill>
            <a:schemeClr val="tx1"/>
          </a:solidFill>
          <a:latin typeface="+mn-lt"/>
          <a:ea typeface="+mn-ea"/>
          <a:cs typeface="+mn-cs"/>
        </a:defRPr>
      </a:lvl2pPr>
      <a:lvl3pPr marL="742928" algn="l" defTabSz="742928" rtl="0" eaLnBrk="1" latinLnBrk="0" hangingPunct="1">
        <a:defRPr sz="1463" kern="1200">
          <a:solidFill>
            <a:schemeClr val="tx1"/>
          </a:solidFill>
          <a:latin typeface="+mn-lt"/>
          <a:ea typeface="+mn-ea"/>
          <a:cs typeface="+mn-cs"/>
        </a:defRPr>
      </a:lvl3pPr>
      <a:lvl4pPr marL="1114391" algn="l" defTabSz="742928" rtl="0" eaLnBrk="1" latinLnBrk="0" hangingPunct="1">
        <a:defRPr sz="1463" kern="1200">
          <a:solidFill>
            <a:schemeClr val="tx1"/>
          </a:solidFill>
          <a:latin typeface="+mn-lt"/>
          <a:ea typeface="+mn-ea"/>
          <a:cs typeface="+mn-cs"/>
        </a:defRPr>
      </a:lvl4pPr>
      <a:lvl5pPr marL="1485854" algn="l" defTabSz="742928" rtl="0" eaLnBrk="1" latinLnBrk="0" hangingPunct="1">
        <a:defRPr sz="1463" kern="1200">
          <a:solidFill>
            <a:schemeClr val="tx1"/>
          </a:solidFill>
          <a:latin typeface="+mn-lt"/>
          <a:ea typeface="+mn-ea"/>
          <a:cs typeface="+mn-cs"/>
        </a:defRPr>
      </a:lvl5pPr>
      <a:lvl6pPr marL="1857318" algn="l" defTabSz="742928" rtl="0" eaLnBrk="1" latinLnBrk="0" hangingPunct="1">
        <a:defRPr sz="1463" kern="1200">
          <a:solidFill>
            <a:schemeClr val="tx1"/>
          </a:solidFill>
          <a:latin typeface="+mn-lt"/>
          <a:ea typeface="+mn-ea"/>
          <a:cs typeface="+mn-cs"/>
        </a:defRPr>
      </a:lvl6pPr>
      <a:lvl7pPr marL="2228782" algn="l" defTabSz="742928" rtl="0" eaLnBrk="1" latinLnBrk="0" hangingPunct="1">
        <a:defRPr sz="1463" kern="1200">
          <a:solidFill>
            <a:schemeClr val="tx1"/>
          </a:solidFill>
          <a:latin typeface="+mn-lt"/>
          <a:ea typeface="+mn-ea"/>
          <a:cs typeface="+mn-cs"/>
        </a:defRPr>
      </a:lvl7pPr>
      <a:lvl8pPr marL="2600245" algn="l" defTabSz="742928" rtl="0" eaLnBrk="1" latinLnBrk="0" hangingPunct="1">
        <a:defRPr sz="1463" kern="1200">
          <a:solidFill>
            <a:schemeClr val="tx1"/>
          </a:solidFill>
          <a:latin typeface="+mn-lt"/>
          <a:ea typeface="+mn-ea"/>
          <a:cs typeface="+mn-cs"/>
        </a:defRPr>
      </a:lvl8pPr>
      <a:lvl9pPr marL="2971709" algn="l" defTabSz="742928" rtl="0" eaLnBrk="1" latinLnBrk="0" hangingPunct="1">
        <a:defRPr sz="1463"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userDrawn="1">
          <p15:clr>
            <a:srgbClr val="F26B43"/>
          </p15:clr>
        </p15:guide>
        <p15:guide id="2" pos="408" userDrawn="1">
          <p15:clr>
            <a:srgbClr val="F26B43"/>
          </p15:clr>
        </p15:guide>
        <p15:guide id="3" orient="horz" pos="576" userDrawn="1">
          <p15:clr>
            <a:srgbClr val="F26B43"/>
          </p15:clr>
        </p15:guide>
        <p15:guide id="4" orient="horz" pos="83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6.tiff"/><Relationship Id="rId5" Type="http://schemas.openxmlformats.org/officeDocument/2006/relationships/image" Target="../media/image5.tiff"/><Relationship Id="rId4" Type="http://schemas.openxmlformats.org/officeDocument/2006/relationships/image" Target="../media/image4.tiff"/></Relationships>
</file>

<file path=ppt/slides/_rels/slide10.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shipperhq.com/" TargetMode="External"/><Relationship Id="rId2" Type="http://schemas.openxmlformats.org/officeDocument/2006/relationships/hyperlink" Target="https://scandipwa.com/" TargetMode="Externa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hyperlink" Target="https://www.klevu.com/" TargetMode="External"/><Relationship Id="rId4" Type="http://schemas.openxmlformats.org/officeDocument/2006/relationships/hyperlink" Target="https://www.yotpo.com/" TargetMode="External"/></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tiff"/></Relationships>
</file>

<file path=ppt/slides/_rels/slide3.xml.rels><?xml version="1.0" encoding="UTF-8" standalone="yes"?>
<Relationships xmlns="http://schemas.openxmlformats.org/package/2006/relationships"><Relationship Id="rId8" Type="http://schemas.openxmlformats.org/officeDocument/2006/relationships/image" Target="../media/image11.tiff"/><Relationship Id="rId3" Type="http://schemas.openxmlformats.org/officeDocument/2006/relationships/hyperlink" Target="https://www.statista.com/statistics/271851/smartphone-owners-in-the-united-kingdom-uk-by-age/" TargetMode="External"/><Relationship Id="rId7" Type="http://schemas.openxmlformats.org/officeDocument/2006/relationships/hyperlink" Target="https://www.statista.com/aboutus/our-research-commitment" TargetMode="External"/><Relationship Id="rId2" Type="http://schemas.openxmlformats.org/officeDocument/2006/relationships/hyperlink" Target="https://statista.com/statistics/285661/m-commerce-retail-revenue-in-the-united-kingdom-uk/" TargetMode="External"/><Relationship Id="rId1" Type="http://schemas.openxmlformats.org/officeDocument/2006/relationships/slideLayout" Target="../slideLayouts/slideLayout2.xml"/><Relationship Id="rId6" Type="http://schemas.openxmlformats.org/officeDocument/2006/relationships/hyperlink" Target="https://www.statista.com/forecasts/997907/mobile-payments-by-situation-in-the-uk" TargetMode="External"/><Relationship Id="rId5" Type="http://schemas.openxmlformats.org/officeDocument/2006/relationships/hyperlink" Target="https://www.statista.com/forecasts/997875/online-purchases-by-device-in-the-uk" TargetMode="External"/><Relationship Id="rId4" Type="http://schemas.openxmlformats.org/officeDocument/2006/relationships/hyperlink" Target="https://www.statista.com/statistics/1254788/retail-site-device-visit-order-share-uk/"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erson holding a cell phone&#10;&#10;Description automatically generated with low confidence">
            <a:extLst>
              <a:ext uri="{FF2B5EF4-FFF2-40B4-BE49-F238E27FC236}">
                <a16:creationId xmlns:a16="http://schemas.microsoft.com/office/drawing/2014/main" id="{2190B5D5-98F9-EB84-1D01-49F981B04A73}"/>
              </a:ext>
            </a:extLst>
          </p:cNvPr>
          <p:cNvPicPr>
            <a:picLocks noChangeAspect="1"/>
          </p:cNvPicPr>
          <p:nvPr/>
        </p:nvPicPr>
        <p:blipFill rotWithShape="1">
          <a:blip r:embed="rId3">
            <a:alphaModFix amt="39000"/>
            <a:extLst>
              <a:ext uri="{28A0092B-C50C-407E-A947-70E740481C1C}">
                <a14:useLocalDpi xmlns:a14="http://schemas.microsoft.com/office/drawing/2010/main" val="0"/>
              </a:ext>
            </a:extLst>
          </a:blip>
          <a:srcRect l="71" r="16040"/>
          <a:stretch/>
        </p:blipFill>
        <p:spPr>
          <a:xfrm>
            <a:off x="332510" y="-1111"/>
            <a:ext cx="8144194" cy="4620091"/>
          </a:xfrm>
          <a:prstGeom prst="rect">
            <a:avLst/>
          </a:prstGeom>
        </p:spPr>
      </p:pic>
      <p:sp>
        <p:nvSpPr>
          <p:cNvPr id="8" name="Rectangle 7">
            <a:extLst>
              <a:ext uri="{FF2B5EF4-FFF2-40B4-BE49-F238E27FC236}">
                <a16:creationId xmlns:a16="http://schemas.microsoft.com/office/drawing/2014/main" id="{4EA57CBD-455A-A22E-1756-C8B2771249B2}"/>
              </a:ext>
            </a:extLst>
          </p:cNvPr>
          <p:cNvSpPr/>
          <p:nvPr/>
        </p:nvSpPr>
        <p:spPr>
          <a:xfrm>
            <a:off x="332509" y="4013295"/>
            <a:ext cx="8134597" cy="11302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Content Placeholder 3">
            <a:extLst>
              <a:ext uri="{FF2B5EF4-FFF2-40B4-BE49-F238E27FC236}">
                <a16:creationId xmlns:a16="http://schemas.microsoft.com/office/drawing/2014/main" id="{1B9980BE-85AE-5E4C-8D44-22E18D281941}"/>
              </a:ext>
            </a:extLst>
          </p:cNvPr>
          <p:cNvSpPr txBox="1">
            <a:spLocks/>
          </p:cNvSpPr>
          <p:nvPr/>
        </p:nvSpPr>
        <p:spPr>
          <a:xfrm>
            <a:off x="691046" y="4677966"/>
            <a:ext cx="3077669" cy="477959"/>
          </a:xfrm>
          <a:prstGeom prst="rect">
            <a:avLst/>
          </a:prstGeom>
        </p:spPr>
        <p:txBody>
          <a:bodyPr>
            <a:normAutofit/>
          </a:bodyPr>
          <a:lstStyle>
            <a:lvl1pPr marL="0" indent="-144000" algn="l" defTabSz="914400" rtl="0" eaLnBrk="1" latinLnBrk="0" hangingPunct="1">
              <a:lnSpc>
                <a:spcPts val="1600"/>
              </a:lnSpc>
              <a:spcBef>
                <a:spcPts val="300"/>
              </a:spcBef>
              <a:spcAft>
                <a:spcPts val="300"/>
              </a:spcAft>
              <a:buClr>
                <a:srgbClr val="E92663"/>
              </a:buClr>
              <a:buFont typeface="Arial" panose="020B0604020202020204" pitchFamily="34" charset="0"/>
              <a:buChar char="•"/>
              <a:defRPr sz="1200" kern="12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vl2pPr marL="354013" indent="-171450" algn="l" defTabSz="914400" rtl="0" eaLnBrk="1" latinLnBrk="0" hangingPunct="1">
              <a:spcBef>
                <a:spcPts val="600"/>
              </a:spcBef>
              <a:spcAft>
                <a:spcPts val="600"/>
              </a:spcAft>
              <a:buClr>
                <a:srgbClr val="E92663"/>
              </a:buClr>
              <a:buFont typeface="Verdana" panose="020B0604030504040204" pitchFamily="34" charset="0"/>
              <a:buChar char="-"/>
              <a:defRPr sz="9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354013" indent="-171450" algn="l" defTabSz="914400" rtl="0" eaLnBrk="1" latinLnBrk="0" hangingPunct="1">
              <a:spcBef>
                <a:spcPts val="600"/>
              </a:spcBef>
              <a:buClr>
                <a:schemeClr val="bg1">
                  <a:lumMod val="65000"/>
                </a:schemeClr>
              </a:buClr>
              <a:buFont typeface="Arial" panose="020B0604020202020204" pitchFamily="34" charset="0"/>
              <a:buChar char="•"/>
              <a:defRPr sz="900" kern="12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spcBef>
                <a:spcPct val="20000"/>
              </a:spcBef>
              <a:buFont typeface="Arial" panose="020B0604020202020204" pitchFamily="34" charset="0"/>
              <a:buChar char="–"/>
              <a:defRPr sz="1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spcBef>
                <a:spcPct val="20000"/>
              </a:spcBef>
              <a:buFont typeface="Arial" panose="020B0604020202020204" pitchFamily="34" charset="0"/>
              <a:buChar char="»"/>
              <a:defRPr sz="1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indent="0">
              <a:lnSpc>
                <a:spcPct val="120000"/>
              </a:lnSpc>
              <a:buNone/>
            </a:pPr>
            <a:r>
              <a:rPr lang="en-GB" sz="900" dirty="0">
                <a:solidFill>
                  <a:schemeClr val="bg1"/>
                </a:solidFill>
              </a:rPr>
              <a:t>Sarah Willcocks – CEO &amp; Owner </a:t>
            </a:r>
            <a:r>
              <a:rPr lang="en-US" sz="1800" b="1" dirty="0">
                <a:solidFill>
                  <a:srgbClr val="EB216D"/>
                </a:solidFill>
              </a:rPr>
              <a:t>.</a:t>
            </a:r>
            <a:endParaRPr lang="en-GB" sz="900" dirty="0"/>
          </a:p>
        </p:txBody>
      </p:sp>
      <p:pic>
        <p:nvPicPr>
          <p:cNvPr id="26" name="Picture 25">
            <a:extLst>
              <a:ext uri="{FF2B5EF4-FFF2-40B4-BE49-F238E27FC236}">
                <a16:creationId xmlns:a16="http://schemas.microsoft.com/office/drawing/2014/main" id="{67646838-730D-7D42-A35B-5D96E8E2B61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088319" y="4765758"/>
            <a:ext cx="1931285" cy="235005"/>
          </a:xfrm>
          <a:prstGeom prst="rect">
            <a:avLst/>
          </a:prstGeom>
        </p:spPr>
      </p:pic>
      <p:sp>
        <p:nvSpPr>
          <p:cNvPr id="7" name="Title 1">
            <a:extLst>
              <a:ext uri="{FF2B5EF4-FFF2-40B4-BE49-F238E27FC236}">
                <a16:creationId xmlns:a16="http://schemas.microsoft.com/office/drawing/2014/main" id="{9F18E57B-8FA8-9843-9057-6C0926D64229}"/>
              </a:ext>
            </a:extLst>
          </p:cNvPr>
          <p:cNvSpPr txBox="1">
            <a:spLocks/>
          </p:cNvSpPr>
          <p:nvPr/>
        </p:nvSpPr>
        <p:spPr>
          <a:xfrm>
            <a:off x="667297" y="1426586"/>
            <a:ext cx="3384692" cy="580062"/>
          </a:xfrm>
          <a:prstGeom prst="rect">
            <a:avLst/>
          </a:prstGeom>
        </p:spPr>
        <p:txBody>
          <a:bodyPr/>
          <a:lstStyle>
            <a:lvl1pPr algn="l" defTabSz="914400" rtl="0" eaLnBrk="1" latinLnBrk="0" hangingPunct="1">
              <a:lnSpc>
                <a:spcPct val="90000"/>
              </a:lnSpc>
              <a:spcBef>
                <a:spcPct val="0"/>
              </a:spcBef>
              <a:buNone/>
              <a:defRPr sz="4400" b="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sz="2681" b="1" dirty="0"/>
              <a:t>Screen Pages</a:t>
            </a:r>
            <a:r>
              <a:rPr lang="en-US" sz="2681" b="1" dirty="0">
                <a:solidFill>
                  <a:srgbClr val="EB216D"/>
                </a:solidFill>
              </a:rPr>
              <a:t>.</a:t>
            </a:r>
          </a:p>
        </p:txBody>
      </p:sp>
      <p:pic>
        <p:nvPicPr>
          <p:cNvPr id="25" name="Picture 24">
            <a:extLst>
              <a:ext uri="{FF2B5EF4-FFF2-40B4-BE49-F238E27FC236}">
                <a16:creationId xmlns:a16="http://schemas.microsoft.com/office/drawing/2014/main" id="{35283C29-626B-7349-8C0A-8A88598E35D0}"/>
              </a:ext>
            </a:extLst>
          </p:cNvPr>
          <p:cNvPicPr>
            <a:picLocks noChangeAspect="1"/>
          </p:cNvPicPr>
          <p:nvPr/>
        </p:nvPicPr>
        <p:blipFill>
          <a:blip r:embed="rId5" cstate="email">
            <a:biLevel thresh="75000"/>
            <a:extLst>
              <a:ext uri="{28A0092B-C50C-407E-A947-70E740481C1C}">
                <a14:useLocalDpi xmlns:a14="http://schemas.microsoft.com/office/drawing/2010/main"/>
              </a:ext>
            </a:extLst>
          </a:blip>
          <a:stretch>
            <a:fillRect/>
          </a:stretch>
        </p:blipFill>
        <p:spPr>
          <a:xfrm>
            <a:off x="731221" y="1924511"/>
            <a:ext cx="1632682" cy="164700"/>
          </a:xfrm>
          <a:prstGeom prst="rect">
            <a:avLst/>
          </a:prstGeom>
        </p:spPr>
      </p:pic>
      <p:pic>
        <p:nvPicPr>
          <p:cNvPr id="2" name="Picture 1">
            <a:extLst>
              <a:ext uri="{FF2B5EF4-FFF2-40B4-BE49-F238E27FC236}">
                <a16:creationId xmlns:a16="http://schemas.microsoft.com/office/drawing/2014/main" id="{FC8E407C-BE29-22E8-A565-C9FB7B79F04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088319" y="4273242"/>
            <a:ext cx="1839824" cy="363359"/>
          </a:xfrm>
          <a:prstGeom prst="rect">
            <a:avLst/>
          </a:prstGeom>
        </p:spPr>
      </p:pic>
      <p:sp>
        <p:nvSpPr>
          <p:cNvPr id="12" name="Content Placeholder 3">
            <a:extLst>
              <a:ext uri="{FF2B5EF4-FFF2-40B4-BE49-F238E27FC236}">
                <a16:creationId xmlns:a16="http://schemas.microsoft.com/office/drawing/2014/main" id="{DE69D31E-7310-44D4-F495-5701158ADB62}"/>
              </a:ext>
            </a:extLst>
          </p:cNvPr>
          <p:cNvSpPr txBox="1">
            <a:spLocks/>
          </p:cNvSpPr>
          <p:nvPr/>
        </p:nvSpPr>
        <p:spPr>
          <a:xfrm>
            <a:off x="647700" y="2895725"/>
            <a:ext cx="3077669" cy="1117570"/>
          </a:xfrm>
          <a:prstGeom prst="rect">
            <a:avLst/>
          </a:prstGeom>
        </p:spPr>
        <p:txBody>
          <a:bodyPr>
            <a:normAutofit fontScale="92500" lnSpcReduction="20000"/>
          </a:bodyPr>
          <a:lstStyle>
            <a:lvl1pPr marL="0" indent="-144000" algn="l" defTabSz="914400" rtl="0" eaLnBrk="1" latinLnBrk="0" hangingPunct="1">
              <a:lnSpc>
                <a:spcPts val="1600"/>
              </a:lnSpc>
              <a:spcBef>
                <a:spcPts val="300"/>
              </a:spcBef>
              <a:spcAft>
                <a:spcPts val="300"/>
              </a:spcAft>
              <a:buClr>
                <a:srgbClr val="E92663"/>
              </a:buClr>
              <a:buFont typeface="Arial" panose="020B0604020202020204" pitchFamily="34" charset="0"/>
              <a:buChar char="•"/>
              <a:defRPr sz="1200" kern="12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vl2pPr marL="354013" indent="-171450" algn="l" defTabSz="914400" rtl="0" eaLnBrk="1" latinLnBrk="0" hangingPunct="1">
              <a:spcBef>
                <a:spcPts val="600"/>
              </a:spcBef>
              <a:spcAft>
                <a:spcPts val="600"/>
              </a:spcAft>
              <a:buClr>
                <a:srgbClr val="E92663"/>
              </a:buClr>
              <a:buFont typeface="Verdana" panose="020B0604030504040204" pitchFamily="34" charset="0"/>
              <a:buChar char="-"/>
              <a:defRPr sz="9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354013" indent="-171450" algn="l" defTabSz="914400" rtl="0" eaLnBrk="1" latinLnBrk="0" hangingPunct="1">
              <a:spcBef>
                <a:spcPts val="600"/>
              </a:spcBef>
              <a:buClr>
                <a:schemeClr val="bg1">
                  <a:lumMod val="65000"/>
                </a:schemeClr>
              </a:buClr>
              <a:buFont typeface="Arial" panose="020B0604020202020204" pitchFamily="34" charset="0"/>
              <a:buChar char="•"/>
              <a:defRPr sz="900" kern="12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spcBef>
                <a:spcPct val="20000"/>
              </a:spcBef>
              <a:buFont typeface="Arial" panose="020B0604020202020204" pitchFamily="34" charset="0"/>
              <a:buChar char="–"/>
              <a:defRPr sz="1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spcBef>
                <a:spcPct val="20000"/>
              </a:spcBef>
              <a:buFont typeface="Arial" panose="020B0604020202020204" pitchFamily="34" charset="0"/>
              <a:buChar char="»"/>
              <a:defRPr sz="1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indent="0">
              <a:lnSpc>
                <a:spcPct val="120000"/>
              </a:lnSpc>
              <a:buNone/>
            </a:pPr>
            <a:r>
              <a:rPr lang="en-GB" sz="2400" b="1" dirty="0">
                <a:solidFill>
                  <a:schemeClr val="bg1"/>
                </a:solidFill>
              </a:rPr>
              <a:t>Mobile Commerce is exploding – </a:t>
            </a:r>
            <a:br>
              <a:rPr lang="en-GB" sz="2400" b="1" dirty="0">
                <a:solidFill>
                  <a:schemeClr val="bg1"/>
                </a:solidFill>
              </a:rPr>
            </a:br>
            <a:r>
              <a:rPr lang="en-GB" sz="2400" b="1" dirty="0">
                <a:solidFill>
                  <a:schemeClr val="bg1"/>
                </a:solidFill>
              </a:rPr>
              <a:t>are you ready</a:t>
            </a:r>
            <a:r>
              <a:rPr lang="en-GB" sz="1800" b="1" dirty="0">
                <a:solidFill>
                  <a:schemeClr val="bg1"/>
                </a:solidFill>
              </a:rPr>
              <a:t>?</a:t>
            </a:r>
            <a:r>
              <a:rPr lang="en-US" sz="2100" b="1" dirty="0">
                <a:solidFill>
                  <a:srgbClr val="EB216D"/>
                </a:solidFill>
              </a:rPr>
              <a:t>.</a:t>
            </a:r>
            <a:endParaRPr lang="en-GB" sz="1800" dirty="0"/>
          </a:p>
        </p:txBody>
      </p:sp>
      <p:pic>
        <p:nvPicPr>
          <p:cNvPr id="13" name="Picture 12" descr="A person holding a cell phone&#10;&#10;Description automatically generated with low confidence">
            <a:extLst>
              <a:ext uri="{FF2B5EF4-FFF2-40B4-BE49-F238E27FC236}">
                <a16:creationId xmlns:a16="http://schemas.microsoft.com/office/drawing/2014/main" id="{0A2ABDF5-CDCB-C432-2B73-A40FA19EC97D}"/>
              </a:ext>
            </a:extLst>
          </p:cNvPr>
          <p:cNvPicPr>
            <a:picLocks noChangeAspect="1"/>
          </p:cNvPicPr>
          <p:nvPr/>
        </p:nvPicPr>
        <p:blipFill rotWithShape="1">
          <a:blip r:embed="rId3">
            <a:alphaModFix amt="93000"/>
            <a:extLst>
              <a:ext uri="{28A0092B-C50C-407E-A947-70E740481C1C}">
                <a14:useLocalDpi xmlns:a14="http://schemas.microsoft.com/office/drawing/2010/main" val="0"/>
              </a:ext>
            </a:extLst>
          </a:blip>
          <a:srcRect l="37134" r="16040" b="14578"/>
          <a:stretch/>
        </p:blipFill>
        <p:spPr>
          <a:xfrm>
            <a:off x="3930732" y="7699"/>
            <a:ext cx="4545972" cy="4005596"/>
          </a:xfrm>
          <a:prstGeom prst="rect">
            <a:avLst/>
          </a:prstGeom>
        </p:spPr>
      </p:pic>
    </p:spTree>
    <p:extLst>
      <p:ext uri="{BB962C8B-B14F-4D97-AF65-F5344CB8AC3E}">
        <p14:creationId xmlns:p14="http://schemas.microsoft.com/office/powerpoint/2010/main" val="2930298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F59E0-05DB-29C2-9B22-735DC8463137}"/>
              </a:ext>
            </a:extLst>
          </p:cNvPr>
          <p:cNvSpPr>
            <a:spLocks noGrp="1"/>
          </p:cNvSpPr>
          <p:nvPr>
            <p:ph type="title"/>
          </p:nvPr>
        </p:nvSpPr>
        <p:spPr/>
        <p:txBody>
          <a:bodyPr/>
          <a:lstStyle/>
          <a:p>
            <a:r>
              <a:rPr lang="en-GB" dirty="0"/>
              <a:t>So what are my options</a:t>
            </a:r>
            <a:r>
              <a:rPr lang="en-US" sz="3300" dirty="0">
                <a:solidFill>
                  <a:srgbClr val="EB216D"/>
                </a:solidFill>
              </a:rPr>
              <a:t>.</a:t>
            </a:r>
            <a:r>
              <a:rPr lang="en-GB" dirty="0"/>
              <a:t> </a:t>
            </a:r>
            <a:endParaRPr lang="en-GB" b="0" dirty="0"/>
          </a:p>
        </p:txBody>
      </p:sp>
      <p:sp>
        <p:nvSpPr>
          <p:cNvPr id="3" name="Content Placeholder 2">
            <a:extLst>
              <a:ext uri="{FF2B5EF4-FFF2-40B4-BE49-F238E27FC236}">
                <a16:creationId xmlns:a16="http://schemas.microsoft.com/office/drawing/2014/main" id="{E38B82C3-71F3-4E7E-C739-365F74821A5B}"/>
              </a:ext>
            </a:extLst>
          </p:cNvPr>
          <p:cNvSpPr>
            <a:spLocks noGrp="1"/>
          </p:cNvSpPr>
          <p:nvPr>
            <p:ph idx="1"/>
          </p:nvPr>
        </p:nvSpPr>
        <p:spPr>
          <a:xfrm>
            <a:off x="611561" y="1316831"/>
            <a:ext cx="5621288" cy="3342060"/>
          </a:xfrm>
        </p:spPr>
        <p:txBody>
          <a:bodyPr vert="horz" lIns="91440" tIns="45720" rIns="91440" bIns="45720" rtlCol="0" anchor="t">
            <a:normAutofit/>
          </a:bodyPr>
          <a:lstStyle/>
          <a:p>
            <a:pPr marL="147955" indent="-147955"/>
            <a:r>
              <a:rPr lang="en-GB" dirty="0"/>
              <a:t>Look at ways to improve the speed of your site</a:t>
            </a:r>
            <a:endParaRPr lang="en-US"/>
          </a:p>
          <a:p>
            <a:pPr marL="147955" indent="-147955"/>
            <a:r>
              <a:rPr lang="en-GB" dirty="0"/>
              <a:t>Explore how to improve the mobile UX of your site</a:t>
            </a:r>
          </a:p>
          <a:p>
            <a:pPr marL="147955" indent="-147955"/>
            <a:r>
              <a:rPr lang="en-GB" dirty="0">
                <a:latin typeface="Verdana"/>
                <a:ea typeface="Verdana"/>
              </a:rPr>
              <a:t>Check what devices / browsers are most commonly used and focus on those</a:t>
            </a:r>
          </a:p>
          <a:p>
            <a:pPr marL="147955" indent="-147955"/>
            <a:r>
              <a:rPr lang="en-GB" dirty="0"/>
              <a:t>Improve your search – it’s more widely used on mobile</a:t>
            </a:r>
          </a:p>
          <a:p>
            <a:pPr marL="147955" indent="-147955"/>
            <a:r>
              <a:rPr lang="en-GB" dirty="0">
                <a:latin typeface="Verdana"/>
                <a:ea typeface="Verdana"/>
              </a:rPr>
              <a:t>Use defaults on the checkout – e.g. delivery address same as invoice</a:t>
            </a:r>
          </a:p>
          <a:p>
            <a:pPr marL="147955" indent="-147955"/>
            <a:r>
              <a:rPr lang="en-GB" dirty="0"/>
              <a:t>Offer mobile friendly payment options</a:t>
            </a:r>
          </a:p>
        </p:txBody>
      </p:sp>
      <p:pic>
        <p:nvPicPr>
          <p:cNvPr id="6" name="Picture 5" descr="A group of people posing for the camera&#10;&#10;Description automatically generated">
            <a:extLst>
              <a:ext uri="{FF2B5EF4-FFF2-40B4-BE49-F238E27FC236}">
                <a16:creationId xmlns:a16="http://schemas.microsoft.com/office/drawing/2014/main" id="{BDA2B4E3-CC3A-4FAD-2E67-B48E6966BABA}"/>
              </a:ext>
            </a:extLst>
          </p:cNvPr>
          <p:cNvPicPr>
            <a:picLocks noChangeAspect="1"/>
          </p:cNvPicPr>
          <p:nvPr/>
        </p:nvPicPr>
        <p:blipFill rotWithShape="1">
          <a:blip r:embed="rId2">
            <a:extLst>
              <a:ext uri="{28A0092B-C50C-407E-A947-70E740481C1C}">
                <a14:useLocalDpi xmlns:a14="http://schemas.microsoft.com/office/drawing/2010/main" val="0"/>
              </a:ext>
            </a:extLst>
          </a:blip>
          <a:srcRect t="36707"/>
          <a:stretch/>
        </p:blipFill>
        <p:spPr bwMode="auto">
          <a:xfrm>
            <a:off x="3358054" y="2952202"/>
            <a:ext cx="5785945" cy="219129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0181498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F59E0-05DB-29C2-9B22-735DC8463137}"/>
              </a:ext>
            </a:extLst>
          </p:cNvPr>
          <p:cNvSpPr>
            <a:spLocks noGrp="1"/>
          </p:cNvSpPr>
          <p:nvPr>
            <p:ph type="title"/>
          </p:nvPr>
        </p:nvSpPr>
        <p:spPr/>
        <p:txBody>
          <a:bodyPr/>
          <a:lstStyle/>
          <a:p>
            <a:r>
              <a:rPr lang="en-GB" dirty="0"/>
              <a:t>Or think about a PWA</a:t>
            </a:r>
            <a:r>
              <a:rPr lang="en-US" sz="3300" dirty="0">
                <a:solidFill>
                  <a:srgbClr val="EB216D"/>
                </a:solidFill>
              </a:rPr>
              <a:t>.</a:t>
            </a:r>
            <a:r>
              <a:rPr lang="en-GB" dirty="0"/>
              <a:t> </a:t>
            </a:r>
          </a:p>
        </p:txBody>
      </p:sp>
      <p:sp>
        <p:nvSpPr>
          <p:cNvPr id="3" name="Content Placeholder 2">
            <a:extLst>
              <a:ext uri="{FF2B5EF4-FFF2-40B4-BE49-F238E27FC236}">
                <a16:creationId xmlns:a16="http://schemas.microsoft.com/office/drawing/2014/main" id="{E38B82C3-71F3-4E7E-C739-365F74821A5B}"/>
              </a:ext>
            </a:extLst>
          </p:cNvPr>
          <p:cNvSpPr>
            <a:spLocks noGrp="1"/>
          </p:cNvSpPr>
          <p:nvPr>
            <p:ph idx="1"/>
          </p:nvPr>
        </p:nvSpPr>
        <p:spPr>
          <a:xfrm>
            <a:off x="611561" y="1316831"/>
            <a:ext cx="7515402" cy="3342060"/>
          </a:xfrm>
        </p:spPr>
        <p:txBody>
          <a:bodyPr/>
          <a:lstStyle/>
          <a:p>
            <a:r>
              <a:rPr lang="en-GB" b="1" dirty="0"/>
              <a:t>Progressive Web Applications (PWAs)</a:t>
            </a:r>
            <a:r>
              <a:rPr lang="en-GB" dirty="0"/>
              <a:t> are </a:t>
            </a:r>
            <a:r>
              <a:rPr lang="en-GB" b="1" dirty="0"/>
              <a:t>web applications</a:t>
            </a:r>
            <a:r>
              <a:rPr lang="en-GB" dirty="0"/>
              <a:t> that load like regular </a:t>
            </a:r>
            <a:r>
              <a:rPr lang="en-GB" b="1" dirty="0"/>
              <a:t>web</a:t>
            </a:r>
            <a:r>
              <a:rPr lang="en-GB" dirty="0"/>
              <a:t> pages or websites but can offer the user functionality such as working offline and push notifications, traditionally available only to native </a:t>
            </a:r>
            <a:r>
              <a:rPr lang="en-GB" b="1" dirty="0"/>
              <a:t>applications</a:t>
            </a:r>
            <a:endParaRPr lang="en-GB" dirty="0"/>
          </a:p>
          <a:p>
            <a:pPr marL="0" indent="0">
              <a:buNone/>
            </a:pPr>
            <a:r>
              <a:rPr lang="en-GB" dirty="0"/>
              <a:t>    </a:t>
            </a:r>
            <a:r>
              <a:rPr lang="en-GB" dirty="0" err="1"/>
              <a:t>wikipedia.org</a:t>
            </a:r>
            <a:r>
              <a:rPr lang="en-GB" dirty="0"/>
              <a:t>/wiki/</a:t>
            </a:r>
            <a:r>
              <a:rPr lang="en-GB" dirty="0" err="1"/>
              <a:t>Progressive_web_applications</a:t>
            </a:r>
            <a:endParaRPr lang="en-GB" dirty="0"/>
          </a:p>
          <a:p>
            <a:pPr marL="0" indent="0">
              <a:buNone/>
            </a:pPr>
            <a:endParaRPr lang="en-GB" dirty="0"/>
          </a:p>
          <a:p>
            <a:r>
              <a:rPr lang="en-GB" dirty="0"/>
              <a:t>Originally proposed by Google in 2015 they have already attracted a lot of attention because of ease of development and benefits to end users</a:t>
            </a:r>
          </a:p>
        </p:txBody>
      </p:sp>
      <p:pic>
        <p:nvPicPr>
          <p:cNvPr id="5" name="Picture 4" descr="A picture containing screenshot, text&#10;&#10;Description automatically generated">
            <a:extLst>
              <a:ext uri="{FF2B5EF4-FFF2-40B4-BE49-F238E27FC236}">
                <a16:creationId xmlns:a16="http://schemas.microsoft.com/office/drawing/2014/main" id="{65010B4F-E84C-52CA-10B7-9975A15B84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34189" y="2571750"/>
            <a:ext cx="5998250" cy="2571750"/>
          </a:xfrm>
          <a:prstGeom prst="rect">
            <a:avLst/>
          </a:prstGeom>
        </p:spPr>
      </p:pic>
    </p:spTree>
    <p:extLst>
      <p:ext uri="{BB962C8B-B14F-4D97-AF65-F5344CB8AC3E}">
        <p14:creationId xmlns:p14="http://schemas.microsoft.com/office/powerpoint/2010/main" val="8477968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able&#10;&#10;Description automatically generated">
            <a:extLst>
              <a:ext uri="{FF2B5EF4-FFF2-40B4-BE49-F238E27FC236}">
                <a16:creationId xmlns:a16="http://schemas.microsoft.com/office/drawing/2014/main" id="{54012D3B-18B6-BC42-3330-3B85EEAACED6}"/>
              </a:ext>
            </a:extLst>
          </p:cNvPr>
          <p:cNvPicPr>
            <a:picLocks noChangeAspect="1"/>
          </p:cNvPicPr>
          <p:nvPr/>
        </p:nvPicPr>
        <p:blipFill>
          <a:blip r:embed="rId2"/>
          <a:stretch>
            <a:fillRect/>
          </a:stretch>
        </p:blipFill>
        <p:spPr>
          <a:xfrm>
            <a:off x="2532394" y="222609"/>
            <a:ext cx="4079212" cy="4455754"/>
          </a:xfrm>
          <a:prstGeom prst="rect">
            <a:avLst/>
          </a:prstGeom>
          <a:ln>
            <a:solidFill>
              <a:schemeClr val="bg1">
                <a:lumMod val="65000"/>
              </a:schemeClr>
            </a:solidFill>
          </a:ln>
        </p:spPr>
      </p:pic>
    </p:spTree>
    <p:extLst>
      <p:ext uri="{BB962C8B-B14F-4D97-AF65-F5344CB8AC3E}">
        <p14:creationId xmlns:p14="http://schemas.microsoft.com/office/powerpoint/2010/main" val="36668270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F59E0-05DB-29C2-9B22-735DC8463137}"/>
              </a:ext>
            </a:extLst>
          </p:cNvPr>
          <p:cNvSpPr>
            <a:spLocks noGrp="1"/>
          </p:cNvSpPr>
          <p:nvPr>
            <p:ph type="title"/>
          </p:nvPr>
        </p:nvSpPr>
        <p:spPr/>
        <p:txBody>
          <a:bodyPr/>
          <a:lstStyle/>
          <a:p>
            <a:r>
              <a:rPr lang="en-GB" dirty="0"/>
              <a:t>Morland UK</a:t>
            </a:r>
            <a:r>
              <a:rPr lang="en-US" sz="3300" dirty="0">
                <a:solidFill>
                  <a:srgbClr val="EB216D"/>
                </a:solidFill>
              </a:rPr>
              <a:t>.</a:t>
            </a:r>
            <a:r>
              <a:rPr lang="en-GB" dirty="0"/>
              <a:t> </a:t>
            </a:r>
          </a:p>
        </p:txBody>
      </p:sp>
      <p:pic>
        <p:nvPicPr>
          <p:cNvPr id="5" name="Content Placeholder 4" descr="A picture containing text, electronics, computer, screenshot&#10;&#10;Description automatically generated">
            <a:extLst>
              <a:ext uri="{FF2B5EF4-FFF2-40B4-BE49-F238E27FC236}">
                <a16:creationId xmlns:a16="http://schemas.microsoft.com/office/drawing/2014/main" id="{F93CE493-73E3-C73F-FA3D-6BD7BBD938B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63882" y="1317625"/>
            <a:ext cx="7416236" cy="3493046"/>
          </a:xfrm>
        </p:spPr>
      </p:pic>
    </p:spTree>
    <p:extLst>
      <p:ext uri="{BB962C8B-B14F-4D97-AF65-F5344CB8AC3E}">
        <p14:creationId xmlns:p14="http://schemas.microsoft.com/office/powerpoint/2010/main" val="14386828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F59E0-05DB-29C2-9B22-735DC8463137}"/>
              </a:ext>
            </a:extLst>
          </p:cNvPr>
          <p:cNvSpPr>
            <a:spLocks noGrp="1"/>
          </p:cNvSpPr>
          <p:nvPr>
            <p:ph type="title"/>
          </p:nvPr>
        </p:nvSpPr>
        <p:spPr/>
        <p:txBody>
          <a:bodyPr/>
          <a:lstStyle/>
          <a:p>
            <a:r>
              <a:rPr lang="en-GB" dirty="0"/>
              <a:t>Goals for the PWA</a:t>
            </a:r>
            <a:r>
              <a:rPr lang="en-US" sz="3300" dirty="0">
                <a:solidFill>
                  <a:srgbClr val="EB216D"/>
                </a:solidFill>
              </a:rPr>
              <a:t>.</a:t>
            </a:r>
            <a:r>
              <a:rPr lang="en-GB" dirty="0"/>
              <a:t> </a:t>
            </a:r>
          </a:p>
        </p:txBody>
      </p:sp>
      <p:sp>
        <p:nvSpPr>
          <p:cNvPr id="3" name="Content Placeholder 2">
            <a:extLst>
              <a:ext uri="{FF2B5EF4-FFF2-40B4-BE49-F238E27FC236}">
                <a16:creationId xmlns:a16="http://schemas.microsoft.com/office/drawing/2014/main" id="{E38B82C3-71F3-4E7E-C739-365F74821A5B}"/>
              </a:ext>
            </a:extLst>
          </p:cNvPr>
          <p:cNvSpPr>
            <a:spLocks noGrp="1"/>
          </p:cNvSpPr>
          <p:nvPr>
            <p:ph idx="1"/>
          </p:nvPr>
        </p:nvSpPr>
        <p:spPr>
          <a:xfrm>
            <a:off x="611561" y="1316830"/>
            <a:ext cx="4688227" cy="3535088"/>
          </a:xfrm>
        </p:spPr>
        <p:txBody>
          <a:bodyPr>
            <a:normAutofit fontScale="92500"/>
          </a:bodyPr>
          <a:lstStyle/>
          <a:p>
            <a:r>
              <a:rPr lang="en-GB" dirty="0"/>
              <a:t>Provide best practice UX and CS to all customers across all devices to improve conversion</a:t>
            </a:r>
          </a:p>
          <a:p>
            <a:r>
              <a:rPr lang="en-GB" dirty="0"/>
              <a:t>Deliver D2C and B2B eCommerce sites in 2 languages and 2 currencies on one single platform – Adobe Commerce Cloud</a:t>
            </a:r>
          </a:p>
          <a:p>
            <a:r>
              <a:rPr lang="en-GB" dirty="0"/>
              <a:t>Provide an app-like user experience on mobile devices via the implementation of a PWA front end using </a:t>
            </a:r>
            <a:r>
              <a:rPr lang="en-GB" b="1" dirty="0" err="1"/>
              <a:t>ScandiPWA</a:t>
            </a:r>
            <a:r>
              <a:rPr lang="en-GB" dirty="0"/>
              <a:t> </a:t>
            </a:r>
            <a:r>
              <a:rPr lang="en-GB" dirty="0">
                <a:solidFill>
                  <a:srgbClr val="F0286E"/>
                </a:solidFill>
                <a:hlinkClick r:id="rId2">
                  <a:extLst>
                    <a:ext uri="{A12FA001-AC4F-418D-AE19-62706E023703}">
                      <ahyp:hlinkClr xmlns:ahyp="http://schemas.microsoft.com/office/drawing/2018/hyperlinkcolor" val="tx"/>
                    </a:ext>
                  </a:extLst>
                </a:hlinkClick>
              </a:rPr>
              <a:t>(https://</a:t>
            </a:r>
            <a:r>
              <a:rPr lang="en-GB" dirty="0" err="1">
                <a:solidFill>
                  <a:srgbClr val="F0286E"/>
                </a:solidFill>
                <a:hlinkClick r:id="rId2">
                  <a:extLst>
                    <a:ext uri="{A12FA001-AC4F-418D-AE19-62706E023703}">
                      <ahyp:hlinkClr xmlns:ahyp="http://schemas.microsoft.com/office/drawing/2018/hyperlinkcolor" val="tx"/>
                    </a:ext>
                  </a:extLst>
                </a:hlinkClick>
              </a:rPr>
              <a:t>scandipwa.com</a:t>
            </a:r>
            <a:r>
              <a:rPr lang="en-GB" dirty="0">
                <a:solidFill>
                  <a:srgbClr val="F0286E"/>
                </a:solidFill>
                <a:hlinkClick r:id="rId2">
                  <a:extLst>
                    <a:ext uri="{A12FA001-AC4F-418D-AE19-62706E023703}">
                      <ahyp:hlinkClr xmlns:ahyp="http://schemas.microsoft.com/office/drawing/2018/hyperlinkcolor" val="tx"/>
                    </a:ext>
                  </a:extLst>
                </a:hlinkClick>
              </a:rPr>
              <a:t>)</a:t>
            </a:r>
            <a:endParaRPr lang="en-GB" dirty="0">
              <a:solidFill>
                <a:srgbClr val="F0286E"/>
              </a:solidFill>
            </a:endParaRPr>
          </a:p>
          <a:p>
            <a:r>
              <a:rPr lang="en-GB" dirty="0"/>
              <a:t>Fully integrate the site with MS Dynamics for true omnichannel retailing</a:t>
            </a:r>
          </a:p>
          <a:p>
            <a:r>
              <a:rPr lang="en-GB" dirty="0"/>
              <a:t>Expand self-servicing options for trade customers ordering online</a:t>
            </a:r>
          </a:p>
          <a:p>
            <a:r>
              <a:rPr lang="en-GB" dirty="0"/>
              <a:t>Improve fulfilment options for customers via integration with </a:t>
            </a:r>
            <a:r>
              <a:rPr lang="en-GB" b="1" dirty="0" err="1"/>
              <a:t>ShipperHQ</a:t>
            </a:r>
            <a:r>
              <a:rPr lang="en-GB" dirty="0"/>
              <a:t> </a:t>
            </a:r>
            <a:r>
              <a:rPr lang="en-GB" dirty="0">
                <a:solidFill>
                  <a:srgbClr val="F0286E"/>
                </a:solidFill>
              </a:rPr>
              <a:t>(</a:t>
            </a:r>
            <a:r>
              <a:rPr lang="en-GB" dirty="0">
                <a:solidFill>
                  <a:srgbClr val="F0286E"/>
                </a:solidFill>
                <a:hlinkClick r:id="rId3">
                  <a:extLst>
                    <a:ext uri="{A12FA001-AC4F-418D-AE19-62706E023703}">
                      <ahyp:hlinkClr xmlns:ahyp="http://schemas.microsoft.com/office/drawing/2018/hyperlinkcolor" val="tx"/>
                    </a:ext>
                  </a:extLst>
                </a:hlinkClick>
              </a:rPr>
              <a:t>https://shipperhq.com</a:t>
            </a:r>
            <a:r>
              <a:rPr lang="en-GB" dirty="0">
                <a:solidFill>
                  <a:srgbClr val="F0286E"/>
                </a:solidFill>
              </a:rPr>
              <a:t>)</a:t>
            </a:r>
          </a:p>
          <a:p>
            <a:r>
              <a:rPr lang="en-GB" dirty="0"/>
              <a:t>Increase engagement and conversion on the site via integration with </a:t>
            </a:r>
            <a:r>
              <a:rPr lang="en-GB" b="1" dirty="0" err="1"/>
              <a:t>Yotpo</a:t>
            </a:r>
            <a:r>
              <a:rPr lang="en-GB" dirty="0"/>
              <a:t> </a:t>
            </a:r>
            <a:r>
              <a:rPr lang="en-GB" dirty="0">
                <a:solidFill>
                  <a:srgbClr val="F0286E"/>
                </a:solidFill>
              </a:rPr>
              <a:t>(</a:t>
            </a:r>
            <a:r>
              <a:rPr lang="en-GB" dirty="0">
                <a:solidFill>
                  <a:srgbClr val="F0286E"/>
                </a:solidFill>
                <a:hlinkClick r:id="rId4">
                  <a:extLst>
                    <a:ext uri="{A12FA001-AC4F-418D-AE19-62706E023703}">
                      <ahyp:hlinkClr xmlns:ahyp="http://schemas.microsoft.com/office/drawing/2018/hyperlinkcolor" val="tx"/>
                    </a:ext>
                  </a:extLst>
                </a:hlinkClick>
              </a:rPr>
              <a:t>https://www.yotpo.com</a:t>
            </a:r>
            <a:r>
              <a:rPr lang="en-GB" dirty="0">
                <a:solidFill>
                  <a:srgbClr val="F0286E"/>
                </a:solidFill>
              </a:rPr>
              <a:t>) </a:t>
            </a:r>
            <a:r>
              <a:rPr lang="en-GB" dirty="0"/>
              <a:t>for reviews, recommendations and user generated content</a:t>
            </a:r>
          </a:p>
          <a:p>
            <a:r>
              <a:rPr lang="en-GB" dirty="0"/>
              <a:t>Improve search and merchandising via integration with </a:t>
            </a:r>
            <a:r>
              <a:rPr lang="en-GB" b="1" dirty="0" err="1"/>
              <a:t>Klevu</a:t>
            </a:r>
            <a:r>
              <a:rPr lang="en-GB" dirty="0"/>
              <a:t> </a:t>
            </a:r>
            <a:r>
              <a:rPr lang="en-GB" dirty="0">
                <a:solidFill>
                  <a:srgbClr val="F0286E"/>
                </a:solidFill>
              </a:rPr>
              <a:t>(</a:t>
            </a:r>
            <a:r>
              <a:rPr lang="en-GB" dirty="0">
                <a:solidFill>
                  <a:srgbClr val="F0286E"/>
                </a:solidFill>
                <a:hlinkClick r:id="rId5">
                  <a:extLst>
                    <a:ext uri="{A12FA001-AC4F-418D-AE19-62706E023703}">
                      <ahyp:hlinkClr xmlns:ahyp="http://schemas.microsoft.com/office/drawing/2018/hyperlinkcolor" val="tx"/>
                    </a:ext>
                  </a:extLst>
                </a:hlinkClick>
              </a:rPr>
              <a:t>https://www.klevu.com</a:t>
            </a:r>
            <a:r>
              <a:rPr lang="en-GB" dirty="0">
                <a:solidFill>
                  <a:srgbClr val="F0286E"/>
                </a:solidFill>
              </a:rPr>
              <a:t>)</a:t>
            </a:r>
          </a:p>
          <a:p>
            <a:r>
              <a:rPr lang="en-GB" dirty="0"/>
              <a:t>Implement personalised automated marketing programmes for a variety of different customer types by integrating </a:t>
            </a:r>
            <a:r>
              <a:rPr lang="en-GB" b="1" dirty="0" err="1"/>
              <a:t>Dotdigital</a:t>
            </a:r>
            <a:r>
              <a:rPr lang="en-GB" dirty="0"/>
              <a:t> </a:t>
            </a:r>
            <a:r>
              <a:rPr lang="en-GB" dirty="0">
                <a:solidFill>
                  <a:srgbClr val="F0286E"/>
                </a:solidFill>
              </a:rPr>
              <a:t>(https://</a:t>
            </a:r>
            <a:r>
              <a:rPr lang="en-GB" dirty="0" err="1">
                <a:solidFill>
                  <a:srgbClr val="F0286E"/>
                </a:solidFill>
              </a:rPr>
              <a:t>dotdigital.com</a:t>
            </a:r>
            <a:r>
              <a:rPr lang="en-GB" dirty="0">
                <a:solidFill>
                  <a:srgbClr val="F0286E"/>
                </a:solidFill>
              </a:rPr>
              <a:t>) </a:t>
            </a:r>
            <a:r>
              <a:rPr lang="en-GB" dirty="0"/>
              <a:t>with Adobe Commerce Cloud</a:t>
            </a:r>
          </a:p>
        </p:txBody>
      </p:sp>
      <p:pic>
        <p:nvPicPr>
          <p:cNvPr id="9" name="Picture 8" descr="A screen shot of a phone&#10;&#10;Description automatically generated with low confidence">
            <a:extLst>
              <a:ext uri="{FF2B5EF4-FFF2-40B4-BE49-F238E27FC236}">
                <a16:creationId xmlns:a16="http://schemas.microsoft.com/office/drawing/2014/main" id="{D54D4989-1A9B-8CAC-FDC3-86460286718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417925">
            <a:off x="5601302" y="167401"/>
            <a:ext cx="2807816" cy="5143500"/>
          </a:xfrm>
          <a:prstGeom prst="rect">
            <a:avLst/>
          </a:prstGeom>
        </p:spPr>
      </p:pic>
    </p:spTree>
    <p:extLst>
      <p:ext uri="{BB962C8B-B14F-4D97-AF65-F5344CB8AC3E}">
        <p14:creationId xmlns:p14="http://schemas.microsoft.com/office/powerpoint/2010/main" val="36516624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F59E0-05DB-29C2-9B22-735DC8463137}"/>
              </a:ext>
            </a:extLst>
          </p:cNvPr>
          <p:cNvSpPr>
            <a:spLocks noGrp="1"/>
          </p:cNvSpPr>
          <p:nvPr>
            <p:ph type="title"/>
          </p:nvPr>
        </p:nvSpPr>
        <p:spPr/>
        <p:txBody>
          <a:bodyPr/>
          <a:lstStyle/>
          <a:p>
            <a:r>
              <a:rPr lang="en-GB" dirty="0" err="1"/>
              <a:t>Keakado</a:t>
            </a:r>
            <a:r>
              <a:rPr lang="en-US" sz="3300" dirty="0">
                <a:solidFill>
                  <a:srgbClr val="EB216D"/>
                </a:solidFill>
              </a:rPr>
              <a:t>.</a:t>
            </a:r>
            <a:r>
              <a:rPr lang="en-GB" dirty="0"/>
              <a:t> </a:t>
            </a:r>
          </a:p>
        </p:txBody>
      </p:sp>
      <p:pic>
        <p:nvPicPr>
          <p:cNvPr id="5" name="Content Placeholder 4">
            <a:extLst>
              <a:ext uri="{FF2B5EF4-FFF2-40B4-BE49-F238E27FC236}">
                <a16:creationId xmlns:a16="http://schemas.microsoft.com/office/drawing/2014/main" id="{F93CE493-73E3-C73F-FA3D-6BD7BBD938BD}"/>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863882" y="1317625"/>
            <a:ext cx="7416236" cy="3493046"/>
          </a:xfrm>
        </p:spPr>
      </p:pic>
    </p:spTree>
    <p:extLst>
      <p:ext uri="{BB962C8B-B14F-4D97-AF65-F5344CB8AC3E}">
        <p14:creationId xmlns:p14="http://schemas.microsoft.com/office/powerpoint/2010/main" val="41500700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F59E0-05DB-29C2-9B22-735DC8463137}"/>
              </a:ext>
            </a:extLst>
          </p:cNvPr>
          <p:cNvSpPr>
            <a:spLocks noGrp="1"/>
          </p:cNvSpPr>
          <p:nvPr>
            <p:ph type="title"/>
          </p:nvPr>
        </p:nvSpPr>
        <p:spPr/>
        <p:txBody>
          <a:bodyPr/>
          <a:lstStyle/>
          <a:p>
            <a:r>
              <a:rPr lang="en-GB" dirty="0" err="1"/>
              <a:t>Keakado</a:t>
            </a:r>
            <a:r>
              <a:rPr lang="en-GB" dirty="0"/>
              <a:t> Results</a:t>
            </a:r>
            <a:r>
              <a:rPr lang="en-US" sz="3300" dirty="0">
                <a:solidFill>
                  <a:srgbClr val="EB216D"/>
                </a:solidFill>
              </a:rPr>
              <a:t>.</a:t>
            </a:r>
            <a:r>
              <a:rPr lang="en-GB" dirty="0"/>
              <a:t> </a:t>
            </a:r>
          </a:p>
        </p:txBody>
      </p:sp>
      <p:sp>
        <p:nvSpPr>
          <p:cNvPr id="3" name="Content Placeholder 2">
            <a:extLst>
              <a:ext uri="{FF2B5EF4-FFF2-40B4-BE49-F238E27FC236}">
                <a16:creationId xmlns:a16="http://schemas.microsoft.com/office/drawing/2014/main" id="{E38B82C3-71F3-4E7E-C739-365F74821A5B}"/>
              </a:ext>
            </a:extLst>
          </p:cNvPr>
          <p:cNvSpPr>
            <a:spLocks noGrp="1"/>
          </p:cNvSpPr>
          <p:nvPr>
            <p:ph idx="1"/>
          </p:nvPr>
        </p:nvSpPr>
        <p:spPr>
          <a:xfrm>
            <a:off x="611561" y="1316830"/>
            <a:ext cx="4688227" cy="1254920"/>
          </a:xfrm>
        </p:spPr>
        <p:txBody>
          <a:bodyPr>
            <a:normAutofit/>
          </a:bodyPr>
          <a:lstStyle/>
          <a:p>
            <a:r>
              <a:rPr lang="en-GB" dirty="0"/>
              <a:t>First D2C site for FMCG wholesaler and distributor</a:t>
            </a:r>
          </a:p>
          <a:p>
            <a:r>
              <a:rPr lang="en-GB" dirty="0"/>
              <a:t>Commissioned in April 2020 and launched in August 2020</a:t>
            </a:r>
          </a:p>
          <a:p>
            <a:r>
              <a:rPr lang="en-GB" dirty="0"/>
              <a:t>73% visitors from mobile devices</a:t>
            </a:r>
          </a:p>
          <a:p>
            <a:r>
              <a:rPr lang="en-GB" dirty="0"/>
              <a:t>15.5% average conversion since launch</a:t>
            </a:r>
          </a:p>
          <a:p>
            <a:r>
              <a:rPr lang="en-GB" dirty="0"/>
              <a:t>Bounce rate 20% lower than average</a:t>
            </a:r>
          </a:p>
        </p:txBody>
      </p:sp>
      <p:pic>
        <p:nvPicPr>
          <p:cNvPr id="9" name="Picture 8">
            <a:extLst>
              <a:ext uri="{FF2B5EF4-FFF2-40B4-BE49-F238E27FC236}">
                <a16:creationId xmlns:a16="http://schemas.microsoft.com/office/drawing/2014/main" id="{D54D4989-1A9B-8CAC-FDC3-86460286718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rot="417925">
            <a:off x="5327129" y="360768"/>
            <a:ext cx="3356162" cy="4756766"/>
          </a:xfrm>
          <a:prstGeom prst="rect">
            <a:avLst/>
          </a:prstGeom>
        </p:spPr>
      </p:pic>
      <p:sp>
        <p:nvSpPr>
          <p:cNvPr id="4" name="Content Placeholder 2">
            <a:extLst>
              <a:ext uri="{FF2B5EF4-FFF2-40B4-BE49-F238E27FC236}">
                <a16:creationId xmlns:a16="http://schemas.microsoft.com/office/drawing/2014/main" id="{FF0FB2FA-0443-0A67-E44E-76D9B1B27FAE}"/>
              </a:ext>
            </a:extLst>
          </p:cNvPr>
          <p:cNvSpPr txBox="1">
            <a:spLocks/>
          </p:cNvSpPr>
          <p:nvPr/>
        </p:nvSpPr>
        <p:spPr>
          <a:xfrm>
            <a:off x="648884" y="2800397"/>
            <a:ext cx="4688227" cy="1254920"/>
          </a:xfrm>
          <a:prstGeom prst="rect">
            <a:avLst/>
          </a:prstGeom>
        </p:spPr>
        <p:txBody>
          <a:bodyPr vert="horz" lIns="91440" tIns="45720" rIns="91440" bIns="45720" rtlCol="0">
            <a:normAutofit/>
          </a:bodyPr>
          <a:lstStyle>
            <a:lvl1pPr marL="148328" indent="-148328" algn="l" defTabSz="742928" rtl="0" eaLnBrk="1" latinLnBrk="0" hangingPunct="1">
              <a:lnSpc>
                <a:spcPts val="1300"/>
              </a:lnSpc>
              <a:spcBef>
                <a:spcPts val="244"/>
              </a:spcBef>
              <a:spcAft>
                <a:spcPts val="244"/>
              </a:spcAft>
              <a:buClr>
                <a:srgbClr val="E92663"/>
              </a:buClr>
              <a:buFont typeface="Arial" panose="020B0604020202020204" pitchFamily="34" charset="0"/>
              <a:buChar char="•"/>
              <a:tabLst/>
              <a:defRPr sz="900" kern="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vl2pPr marL="287627" indent="-139299" algn="l" defTabSz="742928" rtl="0" eaLnBrk="1" latinLnBrk="0" hangingPunct="1">
              <a:lnSpc>
                <a:spcPts val="1300"/>
              </a:lnSpc>
              <a:spcBef>
                <a:spcPts val="488"/>
              </a:spcBef>
              <a:spcAft>
                <a:spcPts val="488"/>
              </a:spcAft>
              <a:buClr>
                <a:srgbClr val="E92663"/>
              </a:buClr>
              <a:buFont typeface="Verdana" panose="020B0604030504040204" pitchFamily="34" charset="0"/>
              <a:buChar char="-"/>
              <a:defRPr sz="825" kern="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2pPr>
            <a:lvl3pPr marL="287627" indent="-139299" algn="l" defTabSz="742928" rtl="0" eaLnBrk="1" latinLnBrk="0" hangingPunct="1">
              <a:lnSpc>
                <a:spcPts val="1300"/>
              </a:lnSpc>
              <a:spcBef>
                <a:spcPts val="488"/>
              </a:spcBef>
              <a:buClr>
                <a:schemeClr val="bg1">
                  <a:lumMod val="65000"/>
                </a:schemeClr>
              </a:buClr>
              <a:buFont typeface="Arial" panose="020B0604020202020204" pitchFamily="34" charset="0"/>
              <a:buChar char="•"/>
              <a:defRPr sz="675" kern="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3pPr>
            <a:lvl4pPr marL="1300123" indent="-185732" algn="l" defTabSz="742928" rtl="0" eaLnBrk="1" latinLnBrk="0" hangingPunct="1">
              <a:spcBef>
                <a:spcPct val="20000"/>
              </a:spcBef>
              <a:buFont typeface="Arial" panose="020B0604020202020204" pitchFamily="34" charset="0"/>
              <a:buChar char="–"/>
              <a:defRPr sz="975" kern="12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4pPr>
            <a:lvl5pPr marL="1671586" indent="-185732" algn="l" defTabSz="742928" rtl="0" eaLnBrk="1" latinLnBrk="0" hangingPunct="1">
              <a:spcBef>
                <a:spcPct val="20000"/>
              </a:spcBef>
              <a:buFont typeface="Arial" panose="020B0604020202020204" pitchFamily="34" charset="0"/>
              <a:buChar char="»"/>
              <a:defRPr sz="975" kern="12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5pPr>
            <a:lvl6pPr marL="2043050" indent="-185732" algn="l" defTabSz="742928" rtl="0" eaLnBrk="1" latinLnBrk="0" hangingPunct="1">
              <a:spcBef>
                <a:spcPct val="20000"/>
              </a:spcBef>
              <a:buFont typeface="Arial" panose="020B0604020202020204" pitchFamily="34" charset="0"/>
              <a:buChar char="•"/>
              <a:defRPr sz="1625" kern="1200">
                <a:solidFill>
                  <a:schemeClr val="tx1"/>
                </a:solidFill>
                <a:latin typeface="+mn-lt"/>
                <a:ea typeface="+mn-ea"/>
                <a:cs typeface="+mn-cs"/>
              </a:defRPr>
            </a:lvl6pPr>
            <a:lvl7pPr marL="2414513" indent="-185732" algn="l" defTabSz="742928" rtl="0" eaLnBrk="1" latinLnBrk="0" hangingPunct="1">
              <a:spcBef>
                <a:spcPct val="20000"/>
              </a:spcBef>
              <a:buFont typeface="Arial" panose="020B0604020202020204" pitchFamily="34" charset="0"/>
              <a:buChar char="•"/>
              <a:defRPr sz="1625" kern="1200">
                <a:solidFill>
                  <a:schemeClr val="tx1"/>
                </a:solidFill>
                <a:latin typeface="+mn-lt"/>
                <a:ea typeface="+mn-ea"/>
                <a:cs typeface="+mn-cs"/>
              </a:defRPr>
            </a:lvl7pPr>
            <a:lvl8pPr marL="2785977" indent="-185732" algn="l" defTabSz="742928" rtl="0" eaLnBrk="1" latinLnBrk="0" hangingPunct="1">
              <a:spcBef>
                <a:spcPct val="20000"/>
              </a:spcBef>
              <a:buFont typeface="Arial" panose="020B0604020202020204" pitchFamily="34" charset="0"/>
              <a:buChar char="•"/>
              <a:defRPr sz="1625" kern="1200">
                <a:solidFill>
                  <a:schemeClr val="tx1"/>
                </a:solidFill>
                <a:latin typeface="+mn-lt"/>
                <a:ea typeface="+mn-ea"/>
                <a:cs typeface="+mn-cs"/>
              </a:defRPr>
            </a:lvl8pPr>
            <a:lvl9pPr marL="3157440" indent="-185732" algn="l" defTabSz="742928" rtl="0" eaLnBrk="1" latinLnBrk="0" hangingPunct="1">
              <a:spcBef>
                <a:spcPct val="20000"/>
              </a:spcBef>
              <a:buFont typeface="Arial" panose="020B0604020202020204" pitchFamily="34" charset="0"/>
              <a:buChar char="•"/>
              <a:defRPr sz="1625" kern="1200">
                <a:solidFill>
                  <a:schemeClr val="tx1"/>
                </a:solidFill>
                <a:latin typeface="+mn-lt"/>
                <a:ea typeface="+mn-ea"/>
                <a:cs typeface="+mn-cs"/>
              </a:defRPr>
            </a:lvl9pPr>
          </a:lstStyle>
          <a:p>
            <a:pPr marL="0" indent="0">
              <a:buNone/>
            </a:pPr>
            <a:r>
              <a:rPr lang="en-GB" i="1" dirty="0"/>
              <a:t>“We chose Screen Pages because of their integrity and consultative approach. We are very proud to have created one of the first PWAs in the Middle East and we look forward to seeing how our customers enjoy this exclusive experience.”</a:t>
            </a:r>
          </a:p>
        </p:txBody>
      </p:sp>
    </p:spTree>
    <p:extLst>
      <p:ext uri="{BB962C8B-B14F-4D97-AF65-F5344CB8AC3E}">
        <p14:creationId xmlns:p14="http://schemas.microsoft.com/office/powerpoint/2010/main" val="16248832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F59E0-05DB-29C2-9B22-735DC8463137}"/>
              </a:ext>
            </a:extLst>
          </p:cNvPr>
          <p:cNvSpPr>
            <a:spLocks noGrp="1"/>
          </p:cNvSpPr>
          <p:nvPr>
            <p:ph type="title"/>
          </p:nvPr>
        </p:nvSpPr>
        <p:spPr/>
        <p:txBody>
          <a:bodyPr/>
          <a:lstStyle/>
          <a:p>
            <a:r>
              <a:rPr lang="en-GB" dirty="0"/>
              <a:t>PWAs are great because</a:t>
            </a:r>
            <a:r>
              <a:rPr lang="en-US" sz="3300" dirty="0">
                <a:solidFill>
                  <a:srgbClr val="EB216D"/>
                </a:solidFill>
              </a:rPr>
              <a:t>.</a:t>
            </a:r>
            <a:r>
              <a:rPr lang="en-GB" dirty="0"/>
              <a:t> </a:t>
            </a:r>
          </a:p>
        </p:txBody>
      </p:sp>
      <p:sp>
        <p:nvSpPr>
          <p:cNvPr id="3" name="Content Placeholder 2">
            <a:extLst>
              <a:ext uri="{FF2B5EF4-FFF2-40B4-BE49-F238E27FC236}">
                <a16:creationId xmlns:a16="http://schemas.microsoft.com/office/drawing/2014/main" id="{E38B82C3-71F3-4E7E-C739-365F74821A5B}"/>
              </a:ext>
            </a:extLst>
          </p:cNvPr>
          <p:cNvSpPr>
            <a:spLocks noGrp="1"/>
          </p:cNvSpPr>
          <p:nvPr>
            <p:ph idx="1"/>
          </p:nvPr>
        </p:nvSpPr>
        <p:spPr/>
        <p:txBody>
          <a:bodyPr/>
          <a:lstStyle/>
          <a:p>
            <a:r>
              <a:rPr lang="en-GB" dirty="0"/>
              <a:t>PWAs load 2 to 10 times faster than mobile sites</a:t>
            </a:r>
          </a:p>
          <a:p>
            <a:r>
              <a:rPr lang="en-GB" dirty="0"/>
              <a:t>Have offline capability</a:t>
            </a:r>
          </a:p>
          <a:p>
            <a:r>
              <a:rPr lang="en-GB" dirty="0"/>
              <a:t>Can be added to a home screen without ever requiring updating</a:t>
            </a:r>
          </a:p>
          <a:p>
            <a:r>
              <a:rPr lang="en-GB" dirty="0"/>
              <a:t>Allow push notifications</a:t>
            </a:r>
          </a:p>
          <a:p>
            <a:r>
              <a:rPr lang="en-GB" dirty="0"/>
              <a:t>PWAs transfer the workload to the device instead of relying on the web server</a:t>
            </a:r>
          </a:p>
          <a:p>
            <a:r>
              <a:rPr lang="en-GB" dirty="0"/>
              <a:t>Search engine friendly because they are websites not apps</a:t>
            </a:r>
          </a:p>
          <a:p>
            <a:r>
              <a:rPr lang="en-GB" dirty="0"/>
              <a:t>Linkable – the web app retains its state when the user bookmarks or shares a URL</a:t>
            </a:r>
          </a:p>
          <a:p>
            <a:r>
              <a:rPr lang="en-GB" dirty="0"/>
              <a:t>They contribute to a sites organic SEO, provided they are hosted over HTTPS</a:t>
            </a:r>
          </a:p>
        </p:txBody>
      </p:sp>
      <p:pic>
        <p:nvPicPr>
          <p:cNvPr id="4" name="Picture 3" descr="A picture containing text, different, posing, female&#10;&#10;Description automatically generated">
            <a:extLst>
              <a:ext uri="{FF2B5EF4-FFF2-40B4-BE49-F238E27FC236}">
                <a16:creationId xmlns:a16="http://schemas.microsoft.com/office/drawing/2014/main" id="{757808C5-0A48-CB33-7245-8C2FD8040847}"/>
              </a:ext>
            </a:extLst>
          </p:cNvPr>
          <p:cNvPicPr>
            <a:picLocks noChangeAspect="1"/>
          </p:cNvPicPr>
          <p:nvPr/>
        </p:nvPicPr>
        <p:blipFill>
          <a:blip r:embed="rId2"/>
          <a:stretch>
            <a:fillRect/>
          </a:stretch>
        </p:blipFill>
        <p:spPr>
          <a:xfrm>
            <a:off x="5396179" y="0"/>
            <a:ext cx="1509200" cy="2765300"/>
          </a:xfrm>
          <a:prstGeom prst="rect">
            <a:avLst/>
          </a:prstGeom>
        </p:spPr>
      </p:pic>
      <p:pic>
        <p:nvPicPr>
          <p:cNvPr id="5" name="Picture 4" descr="Graphical user interface, website&#10;&#10;Description automatically generated">
            <a:extLst>
              <a:ext uri="{FF2B5EF4-FFF2-40B4-BE49-F238E27FC236}">
                <a16:creationId xmlns:a16="http://schemas.microsoft.com/office/drawing/2014/main" id="{BBFF0DFB-DF8F-FA79-EAE5-D35DE437492E}"/>
              </a:ext>
            </a:extLst>
          </p:cNvPr>
          <p:cNvPicPr>
            <a:picLocks noChangeAspect="1"/>
          </p:cNvPicPr>
          <p:nvPr/>
        </p:nvPicPr>
        <p:blipFill>
          <a:blip r:embed="rId3"/>
          <a:stretch>
            <a:fillRect/>
          </a:stretch>
        </p:blipFill>
        <p:spPr>
          <a:xfrm>
            <a:off x="5396179" y="2537700"/>
            <a:ext cx="1509200" cy="2765300"/>
          </a:xfrm>
          <a:prstGeom prst="rect">
            <a:avLst/>
          </a:prstGeom>
        </p:spPr>
      </p:pic>
      <p:pic>
        <p:nvPicPr>
          <p:cNvPr id="6" name="Picture 5" descr="Graphical user interface, application&#10;&#10;Description automatically generated">
            <a:extLst>
              <a:ext uri="{FF2B5EF4-FFF2-40B4-BE49-F238E27FC236}">
                <a16:creationId xmlns:a16="http://schemas.microsoft.com/office/drawing/2014/main" id="{C30FB949-3DC7-EEE1-A8D6-C2EC62010C70}"/>
              </a:ext>
            </a:extLst>
          </p:cNvPr>
          <p:cNvPicPr>
            <a:picLocks noChangeAspect="1"/>
          </p:cNvPicPr>
          <p:nvPr/>
        </p:nvPicPr>
        <p:blipFill>
          <a:blip r:embed="rId4"/>
          <a:stretch>
            <a:fillRect/>
          </a:stretch>
        </p:blipFill>
        <p:spPr>
          <a:xfrm>
            <a:off x="7082172" y="0"/>
            <a:ext cx="1509200" cy="2765300"/>
          </a:xfrm>
          <a:prstGeom prst="rect">
            <a:avLst/>
          </a:prstGeom>
        </p:spPr>
      </p:pic>
      <p:pic>
        <p:nvPicPr>
          <p:cNvPr id="7" name="Picture 6" descr="Graphical user interface, application&#10;&#10;Description automatically generated">
            <a:extLst>
              <a:ext uri="{FF2B5EF4-FFF2-40B4-BE49-F238E27FC236}">
                <a16:creationId xmlns:a16="http://schemas.microsoft.com/office/drawing/2014/main" id="{BF5CADE8-2361-60E3-00C9-E6E7A992C45A}"/>
              </a:ext>
            </a:extLst>
          </p:cNvPr>
          <p:cNvPicPr>
            <a:picLocks noChangeAspect="1"/>
          </p:cNvPicPr>
          <p:nvPr/>
        </p:nvPicPr>
        <p:blipFill>
          <a:blip r:embed="rId5"/>
          <a:stretch>
            <a:fillRect/>
          </a:stretch>
        </p:blipFill>
        <p:spPr>
          <a:xfrm>
            <a:off x="7082172" y="2537700"/>
            <a:ext cx="1509200" cy="2765300"/>
          </a:xfrm>
          <a:prstGeom prst="rect">
            <a:avLst/>
          </a:prstGeom>
        </p:spPr>
      </p:pic>
    </p:spTree>
    <p:extLst>
      <p:ext uri="{BB962C8B-B14F-4D97-AF65-F5344CB8AC3E}">
        <p14:creationId xmlns:p14="http://schemas.microsoft.com/office/powerpoint/2010/main" val="2240985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F59E0-05DB-29C2-9B22-735DC8463137}"/>
              </a:ext>
            </a:extLst>
          </p:cNvPr>
          <p:cNvSpPr>
            <a:spLocks noGrp="1"/>
          </p:cNvSpPr>
          <p:nvPr>
            <p:ph type="title"/>
          </p:nvPr>
        </p:nvSpPr>
        <p:spPr/>
        <p:txBody>
          <a:bodyPr/>
          <a:lstStyle/>
          <a:p>
            <a:r>
              <a:rPr lang="en-GB" dirty="0"/>
              <a:t>Conclusion</a:t>
            </a:r>
            <a:r>
              <a:rPr lang="en-US" sz="3600" dirty="0">
                <a:solidFill>
                  <a:srgbClr val="EB216D"/>
                </a:solidFill>
              </a:rPr>
              <a:t>.</a:t>
            </a:r>
            <a:endParaRPr lang="en-GB" dirty="0"/>
          </a:p>
        </p:txBody>
      </p:sp>
      <p:sp>
        <p:nvSpPr>
          <p:cNvPr id="3" name="Content Placeholder 2">
            <a:extLst>
              <a:ext uri="{FF2B5EF4-FFF2-40B4-BE49-F238E27FC236}">
                <a16:creationId xmlns:a16="http://schemas.microsoft.com/office/drawing/2014/main" id="{E38B82C3-71F3-4E7E-C739-365F74821A5B}"/>
              </a:ext>
            </a:extLst>
          </p:cNvPr>
          <p:cNvSpPr>
            <a:spLocks noGrp="1"/>
          </p:cNvSpPr>
          <p:nvPr>
            <p:ph idx="1"/>
          </p:nvPr>
        </p:nvSpPr>
        <p:spPr>
          <a:xfrm>
            <a:off x="611561" y="1316831"/>
            <a:ext cx="3475247" cy="3342060"/>
          </a:xfrm>
        </p:spPr>
        <p:txBody>
          <a:bodyPr/>
          <a:lstStyle/>
          <a:p>
            <a:r>
              <a:rPr lang="en-GB" dirty="0"/>
              <a:t>Take a mobile first approach to your marketing, your website and your customer service</a:t>
            </a:r>
          </a:p>
          <a:p>
            <a:r>
              <a:rPr lang="en-GB" dirty="0"/>
              <a:t>With limited real estate of mobile – UX is the most important thing to focus on</a:t>
            </a:r>
          </a:p>
          <a:p>
            <a:r>
              <a:rPr lang="en-GB" dirty="0"/>
              <a:t>UX is not the same as ‘design’ – the prettiest website is not always the easiest to use</a:t>
            </a:r>
          </a:p>
          <a:p>
            <a:r>
              <a:rPr lang="en-GB" dirty="0"/>
              <a:t>Take an iterative approach and tackle the low hanging fruit first</a:t>
            </a:r>
          </a:p>
          <a:p>
            <a:r>
              <a:rPr lang="en-GB" dirty="0"/>
              <a:t>Be realistic – look to reduce the conversion gap – you cannot remove it completely</a:t>
            </a:r>
          </a:p>
          <a:p>
            <a:r>
              <a:rPr lang="en-GB" dirty="0"/>
              <a:t>Consider a PWA</a:t>
            </a:r>
          </a:p>
        </p:txBody>
      </p:sp>
      <p:pic>
        <p:nvPicPr>
          <p:cNvPr id="4" name="Picture 3" descr="A close up of a logo&#10;&#10;Description automatically generated">
            <a:extLst>
              <a:ext uri="{FF2B5EF4-FFF2-40B4-BE49-F238E27FC236}">
                <a16:creationId xmlns:a16="http://schemas.microsoft.com/office/drawing/2014/main" id="{9F310953-359D-0490-356D-3FD2F4792C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57395" y="1114523"/>
            <a:ext cx="3993502" cy="3256752"/>
          </a:xfrm>
          <a:prstGeom prst="rect">
            <a:avLst/>
          </a:prstGeom>
        </p:spPr>
      </p:pic>
    </p:spTree>
    <p:extLst>
      <p:ext uri="{BB962C8B-B14F-4D97-AF65-F5344CB8AC3E}">
        <p14:creationId xmlns:p14="http://schemas.microsoft.com/office/powerpoint/2010/main" val="8766096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F59E0-05DB-29C2-9B22-735DC8463137}"/>
              </a:ext>
            </a:extLst>
          </p:cNvPr>
          <p:cNvSpPr>
            <a:spLocks noGrp="1"/>
          </p:cNvSpPr>
          <p:nvPr>
            <p:ph type="title"/>
          </p:nvPr>
        </p:nvSpPr>
        <p:spPr/>
        <p:txBody>
          <a:bodyPr/>
          <a:lstStyle/>
          <a:p>
            <a:r>
              <a:rPr lang="en-GB" dirty="0"/>
              <a:t>Screen Pages Key Facts</a:t>
            </a:r>
            <a:r>
              <a:rPr lang="en-US" sz="3600" dirty="0">
                <a:solidFill>
                  <a:srgbClr val="EB216D"/>
                </a:solidFill>
              </a:rPr>
              <a:t>.</a:t>
            </a:r>
            <a:r>
              <a:rPr lang="en-GB" dirty="0"/>
              <a:t> </a:t>
            </a:r>
          </a:p>
        </p:txBody>
      </p:sp>
      <p:sp>
        <p:nvSpPr>
          <p:cNvPr id="3" name="Content Placeholder 2">
            <a:extLst>
              <a:ext uri="{FF2B5EF4-FFF2-40B4-BE49-F238E27FC236}">
                <a16:creationId xmlns:a16="http://schemas.microsoft.com/office/drawing/2014/main" id="{E38B82C3-71F3-4E7E-C739-365F74821A5B}"/>
              </a:ext>
            </a:extLst>
          </p:cNvPr>
          <p:cNvSpPr>
            <a:spLocks noGrp="1"/>
          </p:cNvSpPr>
          <p:nvPr>
            <p:ph idx="1"/>
          </p:nvPr>
        </p:nvSpPr>
        <p:spPr/>
        <p:txBody>
          <a:bodyPr/>
          <a:lstStyle/>
          <a:p>
            <a:r>
              <a:rPr lang="en-GB" dirty="0"/>
              <a:t>UK-based, privately owned, profitable business</a:t>
            </a:r>
          </a:p>
          <a:p>
            <a:r>
              <a:rPr lang="en-GB" dirty="0"/>
              <a:t>Proven track record in D2C, B2B and B2C Integrated eCommerce</a:t>
            </a:r>
          </a:p>
          <a:p>
            <a:r>
              <a:rPr lang="en-GB" dirty="0"/>
              <a:t>Specialists in UX, mobile first eCommerce and PWAs</a:t>
            </a:r>
          </a:p>
          <a:p>
            <a:r>
              <a:rPr lang="en-GB" dirty="0"/>
              <a:t>Independently certified, highly skilled developers and solution specialists</a:t>
            </a:r>
          </a:p>
          <a:p>
            <a:r>
              <a:rPr lang="en-GB" dirty="0"/>
              <a:t>One of the first Adobe / Magento solution partners in the UK</a:t>
            </a:r>
          </a:p>
          <a:p>
            <a:r>
              <a:rPr lang="en-GB" dirty="0"/>
              <a:t>Over 300 Magento sites built since 2009</a:t>
            </a:r>
          </a:p>
          <a:p>
            <a:r>
              <a:rPr lang="en-GB" dirty="0"/>
              <a:t>Recognised by the Magento Community as experts</a:t>
            </a:r>
          </a:p>
          <a:p>
            <a:r>
              <a:rPr lang="en-GB" dirty="0"/>
              <a:t>Recognised by the ecosystem as experts in our field</a:t>
            </a:r>
          </a:p>
          <a:p>
            <a:endParaRPr lang="en-GB" dirty="0"/>
          </a:p>
          <a:p>
            <a:pPr marL="0" indent="0">
              <a:buNone/>
            </a:pPr>
            <a:r>
              <a:rPr lang="en-GB" dirty="0"/>
              <a:t>     </a:t>
            </a:r>
            <a:r>
              <a:rPr lang="en-GB" dirty="0" err="1"/>
              <a:t>www.screenpages.com</a:t>
            </a:r>
            <a:r>
              <a:rPr lang="en-GB" dirty="0"/>
              <a:t>/latest/videos</a:t>
            </a:r>
          </a:p>
        </p:txBody>
      </p:sp>
      <p:pic>
        <p:nvPicPr>
          <p:cNvPr id="7" name="Picture 6">
            <a:extLst>
              <a:ext uri="{FF2B5EF4-FFF2-40B4-BE49-F238E27FC236}">
                <a16:creationId xmlns:a16="http://schemas.microsoft.com/office/drawing/2014/main" id="{45417E92-CEE3-44A9-CDAD-FACCA054DB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48263" y="0"/>
            <a:ext cx="3409912" cy="5143500"/>
          </a:xfrm>
          <a:prstGeom prst="rect">
            <a:avLst/>
          </a:prstGeom>
        </p:spPr>
      </p:pic>
      <p:pic>
        <p:nvPicPr>
          <p:cNvPr id="4" name="Picture 3">
            <a:extLst>
              <a:ext uri="{FF2B5EF4-FFF2-40B4-BE49-F238E27FC236}">
                <a16:creationId xmlns:a16="http://schemas.microsoft.com/office/drawing/2014/main" id="{8E025DA4-FA43-5526-4028-DBD40F83DCBA}"/>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3818503" y="4134164"/>
            <a:ext cx="401678" cy="467553"/>
          </a:xfrm>
          <a:prstGeom prst="rect">
            <a:avLst/>
          </a:prstGeom>
        </p:spPr>
      </p:pic>
      <p:pic>
        <p:nvPicPr>
          <p:cNvPr id="5" name="Picture 4">
            <a:extLst>
              <a:ext uri="{FF2B5EF4-FFF2-40B4-BE49-F238E27FC236}">
                <a16:creationId xmlns:a16="http://schemas.microsoft.com/office/drawing/2014/main" id="{8B525782-7B93-9C99-CB72-AF15AFD1C3C9}"/>
              </a:ext>
            </a:extLst>
          </p:cNvPr>
          <p:cNvPicPr>
            <a:picLocks noChangeAspect="1"/>
          </p:cNvPicPr>
          <p:nvPr/>
        </p:nvPicPr>
        <p:blipFill>
          <a:blip r:embed="rId4"/>
          <a:stretch>
            <a:fillRect/>
          </a:stretch>
        </p:blipFill>
        <p:spPr>
          <a:xfrm>
            <a:off x="3912518" y="4746613"/>
            <a:ext cx="845190" cy="241562"/>
          </a:xfrm>
          <a:prstGeom prst="rect">
            <a:avLst/>
          </a:prstGeom>
        </p:spPr>
      </p:pic>
      <p:pic>
        <p:nvPicPr>
          <p:cNvPr id="6" name="Picture 5">
            <a:extLst>
              <a:ext uri="{FF2B5EF4-FFF2-40B4-BE49-F238E27FC236}">
                <a16:creationId xmlns:a16="http://schemas.microsoft.com/office/drawing/2014/main" id="{1547619C-F391-51F5-00F8-94AE6FE0CC54}"/>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4335113" y="4118312"/>
            <a:ext cx="473775" cy="467553"/>
          </a:xfrm>
          <a:prstGeom prst="rect">
            <a:avLst/>
          </a:prstGeom>
        </p:spPr>
      </p:pic>
    </p:spTree>
    <p:extLst>
      <p:ext uri="{BB962C8B-B14F-4D97-AF65-F5344CB8AC3E}">
        <p14:creationId xmlns:p14="http://schemas.microsoft.com/office/powerpoint/2010/main" val="322492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F59E0-05DB-29C2-9B22-735DC8463137}"/>
              </a:ext>
            </a:extLst>
          </p:cNvPr>
          <p:cNvSpPr>
            <a:spLocks noGrp="1"/>
          </p:cNvSpPr>
          <p:nvPr>
            <p:ph type="title"/>
          </p:nvPr>
        </p:nvSpPr>
        <p:spPr>
          <a:xfrm>
            <a:off x="611561" y="519522"/>
            <a:ext cx="7920880" cy="709587"/>
          </a:xfrm>
        </p:spPr>
        <p:txBody>
          <a:bodyPr/>
          <a:lstStyle/>
          <a:p>
            <a:r>
              <a:rPr lang="en-GB" dirty="0"/>
              <a:t>Mobile Commerce is exploding</a:t>
            </a:r>
            <a:r>
              <a:rPr lang="en-US" sz="3600" dirty="0">
                <a:solidFill>
                  <a:srgbClr val="EB216D"/>
                </a:solidFill>
              </a:rPr>
              <a:t>.</a:t>
            </a:r>
            <a:r>
              <a:rPr lang="en-GB" sz="3600" dirty="0"/>
              <a:t> </a:t>
            </a:r>
            <a:endParaRPr lang="en-GB" dirty="0"/>
          </a:p>
        </p:txBody>
      </p:sp>
      <p:sp>
        <p:nvSpPr>
          <p:cNvPr id="3" name="Content Placeholder 2">
            <a:extLst>
              <a:ext uri="{FF2B5EF4-FFF2-40B4-BE49-F238E27FC236}">
                <a16:creationId xmlns:a16="http://schemas.microsoft.com/office/drawing/2014/main" id="{E38B82C3-71F3-4E7E-C739-365F74821A5B}"/>
              </a:ext>
            </a:extLst>
          </p:cNvPr>
          <p:cNvSpPr>
            <a:spLocks noGrp="1"/>
          </p:cNvSpPr>
          <p:nvPr>
            <p:ph idx="1"/>
          </p:nvPr>
        </p:nvSpPr>
        <p:spPr>
          <a:xfrm>
            <a:off x="683568" y="1316831"/>
            <a:ext cx="4248472" cy="3342060"/>
          </a:xfrm>
        </p:spPr>
        <p:txBody>
          <a:bodyPr>
            <a:normAutofit/>
          </a:bodyPr>
          <a:lstStyle/>
          <a:p>
            <a:r>
              <a:rPr lang="en-GB" dirty="0"/>
              <a:t>According to forecasts, </a:t>
            </a:r>
            <a:r>
              <a:rPr lang="en-GB" dirty="0">
                <a:hlinkClick r:id="rId2">
                  <a:extLst>
                    <a:ext uri="{A12FA001-AC4F-418D-AE19-62706E023703}">
                      <ahyp:hlinkClr xmlns:ahyp="http://schemas.microsoft.com/office/drawing/2018/hyperlinkcolor" val="tx"/>
                    </a:ext>
                  </a:extLst>
                </a:hlinkClick>
              </a:rPr>
              <a:t>retail sales from m-commerce in the United Kingdom</a:t>
            </a:r>
            <a:r>
              <a:rPr lang="en-GB" dirty="0"/>
              <a:t> are expected to surpass the 100 billion British pounds mark by 2024. This coincides with the high percentage of </a:t>
            </a:r>
            <a:r>
              <a:rPr lang="en-GB" dirty="0">
                <a:hlinkClick r:id="rId3">
                  <a:extLst>
                    <a:ext uri="{A12FA001-AC4F-418D-AE19-62706E023703}">
                      <ahyp:hlinkClr xmlns:ahyp="http://schemas.microsoft.com/office/drawing/2018/hyperlinkcolor" val="tx"/>
                    </a:ext>
                  </a:extLst>
                </a:hlinkClick>
              </a:rPr>
              <a:t>people using mobile devices</a:t>
            </a:r>
            <a:r>
              <a:rPr lang="en-GB" dirty="0"/>
              <a:t>. </a:t>
            </a:r>
          </a:p>
          <a:p>
            <a:r>
              <a:rPr lang="en-GB" dirty="0"/>
              <a:t>In the UK, close to 100 percent of individuals between the ages 16 and 24 owned a smartphone in 2022.</a:t>
            </a:r>
          </a:p>
          <a:p>
            <a:r>
              <a:rPr lang="en-GB" dirty="0"/>
              <a:t>Mobile phones accounted for over 70 percent of </a:t>
            </a:r>
            <a:r>
              <a:rPr lang="en-GB" dirty="0">
                <a:hlinkClick r:id="rId4">
                  <a:extLst>
                    <a:ext uri="{A12FA001-AC4F-418D-AE19-62706E023703}">
                      <ahyp:hlinkClr xmlns:ahyp="http://schemas.microsoft.com/office/drawing/2018/hyperlinkcolor" val="tx"/>
                    </a:ext>
                  </a:extLst>
                </a:hlinkClick>
              </a:rPr>
              <a:t>online visits</a:t>
            </a:r>
            <a:r>
              <a:rPr lang="en-GB" dirty="0"/>
              <a:t> to retail websites.</a:t>
            </a:r>
          </a:p>
          <a:p>
            <a:r>
              <a:rPr lang="en-GB" dirty="0"/>
              <a:t>Recent survey data indicated that smartphones were the </a:t>
            </a:r>
            <a:r>
              <a:rPr lang="en-GB" dirty="0">
                <a:hlinkClick r:id="rId5">
                  <a:extLst>
                    <a:ext uri="{A12FA001-AC4F-418D-AE19-62706E023703}">
                      <ahyp:hlinkClr xmlns:ahyp="http://schemas.microsoft.com/office/drawing/2018/hyperlinkcolor" val="tx"/>
                    </a:ext>
                  </a:extLst>
                </a:hlinkClick>
              </a:rPr>
              <a:t>favored shopping device</a:t>
            </a:r>
            <a:r>
              <a:rPr lang="en-GB" dirty="0"/>
              <a:t>, preferred by nearly seven in ten British online shoppers. </a:t>
            </a:r>
          </a:p>
          <a:p>
            <a:r>
              <a:rPr lang="en-GB" dirty="0"/>
              <a:t>Smartphones also serve as the key connection with in-store purchases and payments. Many UK consumers enjoy the advantage of </a:t>
            </a:r>
            <a:r>
              <a:rPr lang="en-GB" dirty="0">
                <a:hlinkClick r:id="rId6">
                  <a:extLst>
                    <a:ext uri="{A12FA001-AC4F-418D-AE19-62706E023703}">
                      <ahyp:hlinkClr xmlns:ahyp="http://schemas.microsoft.com/office/drawing/2018/hyperlinkcolor" val="tx"/>
                    </a:ext>
                  </a:extLst>
                </a:hlinkClick>
              </a:rPr>
              <a:t>paying with their phones</a:t>
            </a:r>
            <a:r>
              <a:rPr lang="en-GB" dirty="0"/>
              <a:t>.</a:t>
            </a:r>
            <a:endParaRPr lang="en-GB" altLang="en-US" dirty="0"/>
          </a:p>
          <a:p>
            <a:endParaRPr lang="en-GB" dirty="0"/>
          </a:p>
          <a:p>
            <a:pPr marL="0" indent="0">
              <a:buNone/>
              <a:tabLst>
                <a:tab pos="171450" algn="l"/>
              </a:tabLst>
            </a:pPr>
            <a:r>
              <a:rPr lang="en-GB" dirty="0"/>
              <a:t>	</a:t>
            </a:r>
            <a:r>
              <a:rPr lang="en-GB" sz="800" dirty="0"/>
              <a:t>Published by </a:t>
            </a:r>
            <a:r>
              <a:rPr lang="en-GB" sz="800" dirty="0">
                <a:hlinkClick r:id="rId7"/>
              </a:rPr>
              <a:t>Statista Research Department</a:t>
            </a:r>
            <a:r>
              <a:rPr lang="en-GB" sz="800" dirty="0"/>
              <a:t>, Jan 18, 2023</a:t>
            </a:r>
            <a:endParaRPr lang="en-GB" altLang="en-US" dirty="0"/>
          </a:p>
        </p:txBody>
      </p:sp>
      <p:pic>
        <p:nvPicPr>
          <p:cNvPr id="9" name="Picture 8" descr="A person sitting at a table using a computer&#10;&#10;Description automatically generated">
            <a:extLst>
              <a:ext uri="{FF2B5EF4-FFF2-40B4-BE49-F238E27FC236}">
                <a16:creationId xmlns:a16="http://schemas.microsoft.com/office/drawing/2014/main" id="{9FA5242B-BDB4-1C26-F289-DE0B3C7B69DB}"/>
              </a:ext>
            </a:extLst>
          </p:cNvPr>
          <p:cNvPicPr>
            <a:picLocks noChangeAspect="1"/>
          </p:cNvPicPr>
          <p:nvPr/>
        </p:nvPicPr>
        <p:blipFill rotWithShape="1">
          <a:blip r:embed="rId8">
            <a:extLst>
              <a:ext uri="{28A0092B-C50C-407E-A947-70E740481C1C}">
                <a14:useLocalDpi xmlns:a14="http://schemas.microsoft.com/office/drawing/2010/main" val="0"/>
              </a:ext>
            </a:extLst>
          </a:blip>
          <a:srcRect l="20167" t="5229" r="41859"/>
          <a:stretch/>
        </p:blipFill>
        <p:spPr bwMode="auto">
          <a:xfrm>
            <a:off x="6052372" y="0"/>
            <a:ext cx="3091628" cy="514349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3523989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F59E0-05DB-29C2-9B22-735DC8463137}"/>
              </a:ext>
            </a:extLst>
          </p:cNvPr>
          <p:cNvSpPr>
            <a:spLocks noGrp="1"/>
          </p:cNvSpPr>
          <p:nvPr>
            <p:ph type="title"/>
          </p:nvPr>
        </p:nvSpPr>
        <p:spPr/>
        <p:txBody>
          <a:bodyPr/>
          <a:lstStyle/>
          <a:p>
            <a:r>
              <a:rPr lang="en-GB" dirty="0"/>
              <a:t>However</a:t>
            </a:r>
            <a:r>
              <a:rPr lang="en-US" sz="3300" dirty="0">
                <a:solidFill>
                  <a:srgbClr val="EB216D"/>
                </a:solidFill>
              </a:rPr>
              <a:t>.</a:t>
            </a:r>
            <a:r>
              <a:rPr lang="en-GB" dirty="0"/>
              <a:t> </a:t>
            </a:r>
          </a:p>
        </p:txBody>
      </p:sp>
      <p:sp>
        <p:nvSpPr>
          <p:cNvPr id="3" name="Content Placeholder 2">
            <a:extLst>
              <a:ext uri="{FF2B5EF4-FFF2-40B4-BE49-F238E27FC236}">
                <a16:creationId xmlns:a16="http://schemas.microsoft.com/office/drawing/2014/main" id="{E38B82C3-71F3-4E7E-C739-365F74821A5B}"/>
              </a:ext>
            </a:extLst>
          </p:cNvPr>
          <p:cNvSpPr>
            <a:spLocks noGrp="1"/>
          </p:cNvSpPr>
          <p:nvPr>
            <p:ph idx="1"/>
          </p:nvPr>
        </p:nvSpPr>
        <p:spPr>
          <a:xfrm>
            <a:off x="611561" y="1316831"/>
            <a:ext cx="4756598" cy="3342060"/>
          </a:xfrm>
        </p:spPr>
        <p:txBody>
          <a:bodyPr/>
          <a:lstStyle/>
          <a:p>
            <a:r>
              <a:rPr lang="en-GB" dirty="0"/>
              <a:t>The smaller the screen size, the larger the cart abandonment rate</a:t>
            </a:r>
          </a:p>
          <a:p>
            <a:r>
              <a:rPr lang="en-GB" dirty="0"/>
              <a:t>Despite more users using mobiles to make purchases, they are more likely to fail to complete purchases compared to desktops and tablets</a:t>
            </a:r>
          </a:p>
        </p:txBody>
      </p:sp>
      <p:pic>
        <p:nvPicPr>
          <p:cNvPr id="6" name="Picture 5" descr="Diagram&#10;&#10;Description automatically generated with low confidence">
            <a:extLst>
              <a:ext uri="{FF2B5EF4-FFF2-40B4-BE49-F238E27FC236}">
                <a16:creationId xmlns:a16="http://schemas.microsoft.com/office/drawing/2014/main" id="{F47E73CD-5E6F-C7EC-40B4-2B7B8D6DAF10}"/>
              </a:ext>
            </a:extLst>
          </p:cNvPr>
          <p:cNvPicPr>
            <a:picLocks noChangeAspect="1"/>
          </p:cNvPicPr>
          <p:nvPr/>
        </p:nvPicPr>
        <p:blipFill rotWithShape="1">
          <a:blip r:embed="rId2"/>
          <a:srcRect l="38954" b="19374"/>
          <a:stretch/>
        </p:blipFill>
        <p:spPr>
          <a:xfrm>
            <a:off x="1569717" y="2275499"/>
            <a:ext cx="4284077" cy="2184045"/>
          </a:xfrm>
          <a:prstGeom prst="rect">
            <a:avLst/>
          </a:prstGeom>
        </p:spPr>
      </p:pic>
      <p:sp>
        <p:nvSpPr>
          <p:cNvPr id="5" name="TextBox 4">
            <a:extLst>
              <a:ext uri="{FF2B5EF4-FFF2-40B4-BE49-F238E27FC236}">
                <a16:creationId xmlns:a16="http://schemas.microsoft.com/office/drawing/2014/main" id="{B6E2201C-CF05-8605-EFFD-19E58EA264BE}"/>
              </a:ext>
            </a:extLst>
          </p:cNvPr>
          <p:cNvSpPr txBox="1"/>
          <p:nvPr/>
        </p:nvSpPr>
        <p:spPr>
          <a:xfrm>
            <a:off x="6460568" y="4145094"/>
            <a:ext cx="1400191" cy="196208"/>
          </a:xfrm>
          <a:prstGeom prst="rect">
            <a:avLst/>
          </a:prstGeom>
          <a:noFill/>
        </p:spPr>
        <p:txBody>
          <a:bodyPr wrap="square">
            <a:spAutoFit/>
          </a:bodyPr>
          <a:lstStyle/>
          <a:p>
            <a:r>
              <a:rPr lang="en-GB" sz="675" dirty="0"/>
              <a:t>Data Source: </a:t>
            </a:r>
            <a:r>
              <a:rPr lang="en-GB" sz="675" dirty="0" err="1"/>
              <a:t>Barilliance</a:t>
            </a:r>
            <a:endParaRPr lang="en-GB" altLang="en-US" sz="675" dirty="0"/>
          </a:p>
        </p:txBody>
      </p:sp>
    </p:spTree>
    <p:extLst>
      <p:ext uri="{BB962C8B-B14F-4D97-AF65-F5344CB8AC3E}">
        <p14:creationId xmlns:p14="http://schemas.microsoft.com/office/powerpoint/2010/main" val="27125494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F59E0-05DB-29C2-9B22-735DC8463137}"/>
              </a:ext>
            </a:extLst>
          </p:cNvPr>
          <p:cNvSpPr>
            <a:spLocks noGrp="1"/>
          </p:cNvSpPr>
          <p:nvPr>
            <p:ph type="title"/>
          </p:nvPr>
        </p:nvSpPr>
        <p:spPr/>
        <p:txBody>
          <a:bodyPr/>
          <a:lstStyle/>
          <a:p>
            <a:r>
              <a:rPr lang="en-GB" dirty="0"/>
              <a:t>What about mobile apps</a:t>
            </a:r>
            <a:r>
              <a:rPr lang="en-US" sz="3300" dirty="0">
                <a:solidFill>
                  <a:srgbClr val="EB216D"/>
                </a:solidFill>
              </a:rPr>
              <a:t>.</a:t>
            </a:r>
            <a:r>
              <a:rPr lang="en-GB" dirty="0"/>
              <a:t> </a:t>
            </a:r>
          </a:p>
        </p:txBody>
      </p:sp>
      <p:sp>
        <p:nvSpPr>
          <p:cNvPr id="3" name="Content Placeholder 2">
            <a:extLst>
              <a:ext uri="{FF2B5EF4-FFF2-40B4-BE49-F238E27FC236}">
                <a16:creationId xmlns:a16="http://schemas.microsoft.com/office/drawing/2014/main" id="{E38B82C3-71F3-4E7E-C739-365F74821A5B}"/>
              </a:ext>
            </a:extLst>
          </p:cNvPr>
          <p:cNvSpPr>
            <a:spLocks noGrp="1"/>
          </p:cNvSpPr>
          <p:nvPr>
            <p:ph idx="1"/>
          </p:nvPr>
        </p:nvSpPr>
        <p:spPr>
          <a:xfrm>
            <a:off x="617538" y="1316831"/>
            <a:ext cx="5779551" cy="3342060"/>
          </a:xfrm>
        </p:spPr>
        <p:txBody>
          <a:bodyPr/>
          <a:lstStyle/>
          <a:p>
            <a:r>
              <a:rPr lang="en-GB" dirty="0"/>
              <a:t>They’re great because you can deliver in app and push notifications to customers</a:t>
            </a:r>
          </a:p>
          <a:p>
            <a:r>
              <a:rPr lang="en-GB" dirty="0"/>
              <a:t>They can make use of on-device features such as camera etc</a:t>
            </a:r>
          </a:p>
          <a:p>
            <a:r>
              <a:rPr lang="en-GB" dirty="0"/>
              <a:t>They work offline (partially)</a:t>
            </a:r>
          </a:p>
          <a:p>
            <a:r>
              <a:rPr lang="en-GB" dirty="0"/>
              <a:t>They are faster</a:t>
            </a:r>
          </a:p>
          <a:p>
            <a:r>
              <a:rPr lang="en-GB" dirty="0"/>
              <a:t>They are always there on the customers device</a:t>
            </a:r>
          </a:p>
          <a:p>
            <a:pPr marL="0" indent="0">
              <a:buNone/>
            </a:pPr>
            <a:r>
              <a:rPr lang="en-GB" b="1" dirty="0"/>
              <a:t>= More customer engagement and better conversion rates as a result</a:t>
            </a:r>
          </a:p>
        </p:txBody>
      </p:sp>
      <p:pic>
        <p:nvPicPr>
          <p:cNvPr id="4" name="Picture 5">
            <a:extLst>
              <a:ext uri="{FF2B5EF4-FFF2-40B4-BE49-F238E27FC236}">
                <a16:creationId xmlns:a16="http://schemas.microsoft.com/office/drawing/2014/main" id="{897F8884-2002-B603-BCC9-02D3FD2E30BC}"/>
              </a:ext>
            </a:extLst>
          </p:cNvPr>
          <p:cNvPicPr>
            <a:picLocks noChangeAspect="1"/>
          </p:cNvPicPr>
          <p:nvPr/>
        </p:nvPicPr>
        <p:blipFill>
          <a:blip r:embed="rId2"/>
          <a:stretch>
            <a:fillRect/>
          </a:stretch>
        </p:blipFill>
        <p:spPr>
          <a:xfrm>
            <a:off x="1860503" y="2959100"/>
            <a:ext cx="4404886" cy="1664878"/>
          </a:xfrm>
          <a:prstGeom prst="rect">
            <a:avLst/>
          </a:prstGeom>
        </p:spPr>
      </p:pic>
      <p:pic>
        <p:nvPicPr>
          <p:cNvPr id="1032" name="Picture 8" descr="What apps are on your home screen? : r/ios">
            <a:extLst>
              <a:ext uri="{FF2B5EF4-FFF2-40B4-BE49-F238E27FC236}">
                <a16:creationId xmlns:a16="http://schemas.microsoft.com/office/drawing/2014/main" id="{D2190391-1187-F88F-AA2C-4B7A4729B7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435241">
            <a:off x="6143507" y="808038"/>
            <a:ext cx="2021652" cy="3898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24103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F59E0-05DB-29C2-9B22-735DC8463137}"/>
              </a:ext>
            </a:extLst>
          </p:cNvPr>
          <p:cNvSpPr>
            <a:spLocks noGrp="1"/>
          </p:cNvSpPr>
          <p:nvPr>
            <p:ph type="title"/>
          </p:nvPr>
        </p:nvSpPr>
        <p:spPr>
          <a:xfrm>
            <a:off x="5148263" y="914401"/>
            <a:ext cx="3081337" cy="2778100"/>
          </a:xfrm>
        </p:spPr>
        <p:txBody>
          <a:bodyPr/>
          <a:lstStyle/>
          <a:p>
            <a:pPr algn="ctr">
              <a:lnSpc>
                <a:spcPts val="4900"/>
              </a:lnSpc>
            </a:pPr>
            <a:r>
              <a:rPr lang="en-GB" sz="4400" dirty="0"/>
              <a:t>So why not just build a mobile app</a:t>
            </a:r>
            <a:r>
              <a:rPr lang="en-GB" sz="4400" dirty="0">
                <a:solidFill>
                  <a:srgbClr val="F0286E"/>
                </a:solidFill>
              </a:rPr>
              <a:t>?</a:t>
            </a:r>
          </a:p>
        </p:txBody>
      </p:sp>
      <p:pic>
        <p:nvPicPr>
          <p:cNvPr id="5" name="Picture 4">
            <a:extLst>
              <a:ext uri="{FF2B5EF4-FFF2-40B4-BE49-F238E27FC236}">
                <a16:creationId xmlns:a16="http://schemas.microsoft.com/office/drawing/2014/main" id="{1BA2D068-3888-479F-68D9-0298F83E8695}"/>
              </a:ext>
            </a:extLst>
          </p:cNvPr>
          <p:cNvPicPr>
            <a:picLocks noChangeAspect="1"/>
          </p:cNvPicPr>
          <p:nvPr/>
        </p:nvPicPr>
        <p:blipFill rotWithShape="1">
          <a:blip r:embed="rId2" cstate="hq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b="-266"/>
          <a:stretch/>
        </p:blipFill>
        <p:spPr>
          <a:xfrm flipH="1">
            <a:off x="334734" y="0"/>
            <a:ext cx="4383848" cy="5169252"/>
          </a:xfrm>
          <a:prstGeom prst="rect">
            <a:avLst/>
          </a:prstGeom>
        </p:spPr>
      </p:pic>
    </p:spTree>
    <p:extLst>
      <p:ext uri="{BB962C8B-B14F-4D97-AF65-F5344CB8AC3E}">
        <p14:creationId xmlns:p14="http://schemas.microsoft.com/office/powerpoint/2010/main" val="7447713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F59E0-05DB-29C2-9B22-735DC8463137}"/>
              </a:ext>
            </a:extLst>
          </p:cNvPr>
          <p:cNvSpPr>
            <a:spLocks noGrp="1"/>
          </p:cNvSpPr>
          <p:nvPr>
            <p:ph type="title"/>
          </p:nvPr>
        </p:nvSpPr>
        <p:spPr/>
        <p:txBody>
          <a:bodyPr/>
          <a:lstStyle/>
          <a:p>
            <a:r>
              <a:rPr lang="en-GB" dirty="0"/>
              <a:t>It’s not that easy</a:t>
            </a:r>
            <a:r>
              <a:rPr lang="en-US" sz="3300" dirty="0">
                <a:solidFill>
                  <a:srgbClr val="EB216D"/>
                </a:solidFill>
              </a:rPr>
              <a:t>.</a:t>
            </a:r>
            <a:r>
              <a:rPr lang="en-GB" dirty="0"/>
              <a:t> </a:t>
            </a:r>
          </a:p>
        </p:txBody>
      </p:sp>
      <p:sp>
        <p:nvSpPr>
          <p:cNvPr id="3" name="Content Placeholder 2">
            <a:extLst>
              <a:ext uri="{FF2B5EF4-FFF2-40B4-BE49-F238E27FC236}">
                <a16:creationId xmlns:a16="http://schemas.microsoft.com/office/drawing/2014/main" id="{E38B82C3-71F3-4E7E-C739-365F74821A5B}"/>
              </a:ext>
            </a:extLst>
          </p:cNvPr>
          <p:cNvSpPr>
            <a:spLocks noGrp="1"/>
          </p:cNvSpPr>
          <p:nvPr>
            <p:ph idx="1"/>
          </p:nvPr>
        </p:nvSpPr>
        <p:spPr>
          <a:xfrm>
            <a:off x="611561" y="1316831"/>
            <a:ext cx="6652839" cy="3342060"/>
          </a:xfrm>
        </p:spPr>
        <p:txBody>
          <a:bodyPr/>
          <a:lstStyle/>
          <a:p>
            <a:r>
              <a:rPr lang="en-GB" dirty="0"/>
              <a:t>The smartphone marketing is extremely fragmented, so it is nigh on impossible to offer an app that works consistently across all devices</a:t>
            </a:r>
          </a:p>
        </p:txBody>
      </p:sp>
      <p:pic>
        <p:nvPicPr>
          <p:cNvPr id="4" name="Picture 3">
            <a:extLst>
              <a:ext uri="{FF2B5EF4-FFF2-40B4-BE49-F238E27FC236}">
                <a16:creationId xmlns:a16="http://schemas.microsoft.com/office/drawing/2014/main" id="{D600788C-28E8-EB72-6F78-89CF9907E67D}"/>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611561" y="1949444"/>
            <a:ext cx="7850412" cy="2455031"/>
          </a:xfrm>
          <a:prstGeom prst="rect">
            <a:avLst/>
          </a:prstGeom>
        </p:spPr>
      </p:pic>
    </p:spTree>
    <p:extLst>
      <p:ext uri="{BB962C8B-B14F-4D97-AF65-F5344CB8AC3E}">
        <p14:creationId xmlns:p14="http://schemas.microsoft.com/office/powerpoint/2010/main" val="25202169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F59E0-05DB-29C2-9B22-735DC8463137}"/>
              </a:ext>
            </a:extLst>
          </p:cNvPr>
          <p:cNvSpPr>
            <a:spLocks noGrp="1"/>
          </p:cNvSpPr>
          <p:nvPr>
            <p:ph type="title"/>
          </p:nvPr>
        </p:nvSpPr>
        <p:spPr/>
        <p:txBody>
          <a:bodyPr/>
          <a:lstStyle/>
          <a:p>
            <a:r>
              <a:rPr lang="en-GB" dirty="0"/>
              <a:t>Apps require more work</a:t>
            </a:r>
            <a:r>
              <a:rPr lang="en-US" sz="3300" dirty="0">
                <a:solidFill>
                  <a:srgbClr val="EB216D"/>
                </a:solidFill>
              </a:rPr>
              <a:t>.</a:t>
            </a:r>
            <a:r>
              <a:rPr lang="en-GB" dirty="0"/>
              <a:t> </a:t>
            </a:r>
          </a:p>
        </p:txBody>
      </p:sp>
      <p:sp>
        <p:nvSpPr>
          <p:cNvPr id="3" name="Content Placeholder 2">
            <a:extLst>
              <a:ext uri="{FF2B5EF4-FFF2-40B4-BE49-F238E27FC236}">
                <a16:creationId xmlns:a16="http://schemas.microsoft.com/office/drawing/2014/main" id="{E38B82C3-71F3-4E7E-C739-365F74821A5B}"/>
              </a:ext>
            </a:extLst>
          </p:cNvPr>
          <p:cNvSpPr>
            <a:spLocks noGrp="1"/>
          </p:cNvSpPr>
          <p:nvPr>
            <p:ph idx="1"/>
          </p:nvPr>
        </p:nvSpPr>
        <p:spPr/>
        <p:txBody>
          <a:bodyPr/>
          <a:lstStyle/>
          <a:p>
            <a:r>
              <a:rPr lang="en-GB" dirty="0"/>
              <a:t>They are not a substitute for a website</a:t>
            </a:r>
          </a:p>
          <a:p>
            <a:r>
              <a:rPr lang="en-GB" dirty="0"/>
              <a:t>They are costly to maintain because you need more than 1 </a:t>
            </a:r>
            <a:br>
              <a:rPr lang="en-GB" dirty="0"/>
            </a:br>
            <a:r>
              <a:rPr lang="en-GB" dirty="0"/>
              <a:t>(Android and iOS)</a:t>
            </a:r>
          </a:p>
          <a:p>
            <a:r>
              <a:rPr lang="en-GB" dirty="0"/>
              <a:t>They cannot be indexed by search engines</a:t>
            </a:r>
          </a:p>
          <a:p>
            <a:r>
              <a:rPr lang="en-GB" dirty="0"/>
              <a:t>You’ll have increased marketing spend</a:t>
            </a:r>
          </a:p>
          <a:p>
            <a:r>
              <a:rPr lang="en-GB" dirty="0"/>
              <a:t>Changes / updates need to be submitted and approved by the app store and Google play store</a:t>
            </a:r>
          </a:p>
          <a:p>
            <a:r>
              <a:rPr lang="en-GB" dirty="0"/>
              <a:t>They use up memory on your customers phones</a:t>
            </a:r>
          </a:p>
        </p:txBody>
      </p:sp>
      <p:pic>
        <p:nvPicPr>
          <p:cNvPr id="1026" name="Picture 2" descr="The Document Foundation releases LibreOffice on Apple's Mac App Store - The  Document Foundation Blog">
            <a:extLst>
              <a:ext uri="{FF2B5EF4-FFF2-40B4-BE49-F238E27FC236}">
                <a16:creationId xmlns:a16="http://schemas.microsoft.com/office/drawing/2014/main" id="{FA983177-F422-91F9-D33A-B9748342CA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34779" y="1316831"/>
            <a:ext cx="1988470" cy="198847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Google logo - Wikipedia">
            <a:extLst>
              <a:ext uri="{FF2B5EF4-FFF2-40B4-BE49-F238E27FC236}">
                <a16:creationId xmlns:a16="http://schemas.microsoft.com/office/drawing/2014/main" id="{7C7EFA86-6BEF-F1E8-76C9-946B2ECD074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71790" y="3729312"/>
            <a:ext cx="3731895" cy="1263650"/>
          </a:xfrm>
          <a:prstGeom prst="rect">
            <a:avLst/>
          </a:prstGeom>
          <a:noFill/>
          <a:ln>
            <a:noFill/>
          </a:ln>
        </p:spPr>
      </p:pic>
    </p:spTree>
    <p:extLst>
      <p:ext uri="{BB962C8B-B14F-4D97-AF65-F5344CB8AC3E}">
        <p14:creationId xmlns:p14="http://schemas.microsoft.com/office/powerpoint/2010/main" val="10387036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F59E0-05DB-29C2-9B22-735DC8463137}"/>
              </a:ext>
            </a:extLst>
          </p:cNvPr>
          <p:cNvSpPr>
            <a:spLocks noGrp="1"/>
          </p:cNvSpPr>
          <p:nvPr>
            <p:ph type="title"/>
          </p:nvPr>
        </p:nvSpPr>
        <p:spPr/>
        <p:txBody>
          <a:bodyPr/>
          <a:lstStyle/>
          <a:p>
            <a:r>
              <a:rPr lang="en-GB" dirty="0"/>
              <a:t>Not all customers want them</a:t>
            </a:r>
            <a:r>
              <a:rPr lang="en-US" sz="3300" dirty="0">
                <a:solidFill>
                  <a:srgbClr val="EB216D"/>
                </a:solidFill>
              </a:rPr>
              <a:t>.</a:t>
            </a:r>
            <a:r>
              <a:rPr lang="en-GB" dirty="0"/>
              <a:t> </a:t>
            </a:r>
          </a:p>
        </p:txBody>
      </p:sp>
      <p:pic>
        <p:nvPicPr>
          <p:cNvPr id="3" name="Picture 4" descr="Chart&#10;&#10;Description automatically generated">
            <a:extLst>
              <a:ext uri="{FF2B5EF4-FFF2-40B4-BE49-F238E27FC236}">
                <a16:creationId xmlns:a16="http://schemas.microsoft.com/office/drawing/2014/main" id="{CF1B6115-0F70-9580-7623-E00A322FB526}"/>
              </a:ext>
            </a:extLst>
          </p:cNvPr>
          <p:cNvPicPr>
            <a:picLocks noChangeAspect="1"/>
          </p:cNvPicPr>
          <p:nvPr/>
        </p:nvPicPr>
        <p:blipFill>
          <a:blip r:embed="rId2"/>
          <a:stretch>
            <a:fillRect/>
          </a:stretch>
        </p:blipFill>
        <p:spPr>
          <a:xfrm>
            <a:off x="2305050" y="1043443"/>
            <a:ext cx="4533900" cy="3831313"/>
          </a:xfrm>
          <a:prstGeom prst="rect">
            <a:avLst/>
          </a:prstGeom>
        </p:spPr>
      </p:pic>
    </p:spTree>
    <p:extLst>
      <p:ext uri="{BB962C8B-B14F-4D97-AF65-F5344CB8AC3E}">
        <p14:creationId xmlns:p14="http://schemas.microsoft.com/office/powerpoint/2010/main" val="3820720534"/>
      </p:ext>
    </p:extLst>
  </p:cSld>
  <p:clrMapOvr>
    <a:masterClrMapping/>
  </p:clrMapOvr>
</p:sld>
</file>

<file path=ppt/theme/theme1.xml><?xml version="1.0" encoding="utf-8"?>
<a:theme xmlns:a="http://schemas.openxmlformats.org/drawingml/2006/main" name="Office Theme">
  <a:themeElements>
    <a:clrScheme name="SP Them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E6286E"/>
      </a:accent6>
      <a:hlink>
        <a:srgbClr val="5F5F5F"/>
      </a:hlink>
      <a:folHlink>
        <a:srgbClr val="919191"/>
      </a:folHlink>
    </a:clrScheme>
    <a:fontScheme name="SP Fonts">
      <a:majorFont>
        <a:latin typeface="Open Sans"/>
        <a:ea typeface=""/>
        <a:cs typeface=""/>
      </a:majorFont>
      <a:minorFont>
        <a:latin typeface="Ope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EOTM  September 2021 FINAL" id="{422B61DE-22D5-9B41-99CD-474F8EF2D75B}" vid="{CDA5DFE7-2F3A-9344-B7EE-239C478BED1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4582C9B989EBD4CA44D0A4826F1B8F8" ma:contentTypeVersion="16" ma:contentTypeDescription="Create a new document." ma:contentTypeScope="" ma:versionID="eea6b71e3f74a9dc881d8e3654d36929">
  <xsd:schema xmlns:xsd="http://www.w3.org/2001/XMLSchema" xmlns:xs="http://www.w3.org/2001/XMLSchema" xmlns:p="http://schemas.microsoft.com/office/2006/metadata/properties" xmlns:ns2="4310cb1b-d45e-4686-a079-ecf439285e75" xmlns:ns3="a064165b-b954-4152-a112-287afbc91a95" targetNamespace="http://schemas.microsoft.com/office/2006/metadata/properties" ma:root="true" ma:fieldsID="f9c964c2d098a97087644f77eb462dfd" ns2:_="" ns3:_="">
    <xsd:import namespace="4310cb1b-d45e-4686-a079-ecf439285e75"/>
    <xsd:import namespace="a064165b-b954-4152-a112-287afbc91a95"/>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LengthInSeconds" minOccurs="0"/>
                <xsd:element ref="ns3:SharedWithUsers" minOccurs="0"/>
                <xsd:element ref="ns3:SharedWithDetails" minOccurs="0"/>
                <xsd:element ref="ns2:MediaServiceLocation"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310cb1b-d45e-4686-a079-ecf439285e7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Length (seconds)"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d1bae562-d410-4a1f-a228-a6c3a4c4c99a"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a064165b-b954-4152-a112-287afbc91a95"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dfdc95af-43e9-4a65-b8ee-3c591b4520d9}" ma:internalName="TaxCatchAll" ma:showField="CatchAllData" ma:web="a064165b-b954-4152-a112-287afbc91a9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a064165b-b954-4152-a112-287afbc91a95" xsi:nil="true"/>
    <lcf76f155ced4ddcb4097134ff3c332f xmlns="4310cb1b-d45e-4686-a079-ecf439285e75">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ECE04169-0322-4A34-80B8-9E58D920D75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310cb1b-d45e-4686-a079-ecf439285e75"/>
    <ds:schemaRef ds:uri="a064165b-b954-4152-a112-287afbc91a9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B30FFDC-1292-42AB-995F-E324F4654622}">
  <ds:schemaRefs>
    <ds:schemaRef ds:uri="http://schemas.microsoft.com/sharepoint/v3/contenttype/forms"/>
  </ds:schemaRefs>
</ds:datastoreItem>
</file>

<file path=customXml/itemProps3.xml><?xml version="1.0" encoding="utf-8"?>
<ds:datastoreItem xmlns:ds="http://schemas.openxmlformats.org/officeDocument/2006/customXml" ds:itemID="{BB0BD982-72B9-4FDA-B274-4FC478D1362A}">
  <ds:schemaRefs>
    <ds:schemaRef ds:uri="http://schemas.microsoft.com/office/2006/metadata/properties"/>
    <ds:schemaRef ds:uri="a064165b-b954-4152-a112-287afbc91a95"/>
    <ds:schemaRef ds:uri="http://schemas.microsoft.com/office/2006/documentManagement/types"/>
    <ds:schemaRef ds:uri="http://purl.org/dc/elements/1.1/"/>
    <ds:schemaRef ds:uri="http://purl.org/dc/terms/"/>
    <ds:schemaRef ds:uri="http://purl.org/dc/dcmitype/"/>
    <ds:schemaRef ds:uri="4310cb1b-d45e-4686-a079-ecf439285e75"/>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4522</TotalTime>
  <Words>1025</Words>
  <Application>Microsoft Macintosh PowerPoint</Application>
  <PresentationFormat>On-screen Show (16:9)</PresentationFormat>
  <Paragraphs>92</Paragraphs>
  <Slides>18</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Arial</vt:lpstr>
      <vt:lpstr>Open Sans</vt:lpstr>
      <vt:lpstr>Calibri</vt:lpstr>
      <vt:lpstr>Verdana</vt:lpstr>
      <vt:lpstr>Office Theme</vt:lpstr>
      <vt:lpstr>PowerPoint Presentation</vt:lpstr>
      <vt:lpstr>Screen Pages Key Facts. </vt:lpstr>
      <vt:lpstr>Mobile Commerce is exploding. </vt:lpstr>
      <vt:lpstr>However. </vt:lpstr>
      <vt:lpstr>What about mobile apps. </vt:lpstr>
      <vt:lpstr>So why not just build a mobile app?</vt:lpstr>
      <vt:lpstr>It’s not that easy. </vt:lpstr>
      <vt:lpstr>Apps require more work. </vt:lpstr>
      <vt:lpstr>Not all customers want them. </vt:lpstr>
      <vt:lpstr>So what are my options. </vt:lpstr>
      <vt:lpstr>Or think about a PWA. </vt:lpstr>
      <vt:lpstr>PowerPoint Presentation</vt:lpstr>
      <vt:lpstr>Morland UK. </vt:lpstr>
      <vt:lpstr>Goals for the PWA. </vt:lpstr>
      <vt:lpstr>Keakado. </vt:lpstr>
      <vt:lpstr>Keakado Results. </vt:lpstr>
      <vt:lpstr>PWAs are great because. </vt:lpstr>
      <vt:lpstr>Conclusion.</vt:lpstr>
    </vt:vector>
  </TitlesOfParts>
  <Manager/>
  <Company>Screen Pages</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Magento 2 Presentation by Screen Pages</dc:title>
  <dc:subject/>
  <dc:creator>Anthony Smyrk</dc:creator>
  <cp:keywords/>
  <dc:description/>
  <cp:lastModifiedBy>Lynn Barlow</cp:lastModifiedBy>
  <cp:revision>19</cp:revision>
  <cp:lastPrinted>2023-05-23T13:03:07Z</cp:lastPrinted>
  <dcterms:created xsi:type="dcterms:W3CDTF">2017-07-06T10:22:56Z</dcterms:created>
  <dcterms:modified xsi:type="dcterms:W3CDTF">2023-06-07T15:08:05Z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0x010100F4582C9B989EBD4CA44D0A4826F1B8F8</vt:lpwstr>
  </property>
  <property fmtid="{D5CDD505-2E9C-101B-9397-08002B2CF9AE}" pid="3" name="MediaServiceImageTags">
    <vt:lpwstr/>
  </property>
</Properties>
</file>