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Inter" panose="02000503000000020004" pitchFamily="2" charset="0"/>
      <p:regular r:id="rId22"/>
      <p:bold r:id="rId23"/>
    </p:embeddedFont>
    <p:embeddedFont>
      <p:font typeface="Inter Light" panose="02000503000000020004" pitchFamily="2" charset="0"/>
      <p:regular r:id="rId24"/>
      <p:bold r:id="rId25"/>
    </p:embeddedFont>
    <p:embeddedFont>
      <p:font typeface="Inter Medium" panose="02000503000000020004" pitchFamily="2" charset="0"/>
      <p:regular r:id="rId26"/>
      <p:bold r:id="rId27"/>
    </p:embeddedFont>
    <p:embeddedFont>
      <p:font typeface="Inter SemiBold" panose="02000503000000020004" pitchFamily="2" charset="0"/>
      <p:regular r:id="rId28"/>
      <p:bold r:id="rId29"/>
    </p:embeddedFont>
    <p:embeddedFont>
      <p:font typeface="Inter Tight" pitchFamily="2" charset="0"/>
      <p:regular r:id="rId30"/>
      <p:bold r:id="rId31"/>
      <p:italic r:id="rId32"/>
      <p:boldItalic r:id="rId33"/>
    </p:embeddedFont>
    <p:embeddedFont>
      <p:font typeface="Inter Tight Medium" pitchFamily="2" charset="0"/>
      <p:regular r:id="rId34"/>
      <p:bold r:id="rId35"/>
      <p:italic r:id="rId36"/>
      <p:boldItalic r:id="rId37"/>
    </p:embeddedFont>
    <p:embeddedFont>
      <p:font typeface="Inter Tight SemiBold"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howGuides="1">
      <p:cViewPr varScale="1">
        <p:scale>
          <a:sx n="156" d="100"/>
          <a:sy n="156" d="100"/>
        </p:scale>
        <p:origin x="80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c228c676d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c228c676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e39395734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e39395734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Use functionality available to you within your ecommerce platform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4d4fb68c4c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24d4fb68c4c_0_7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350">
                <a:solidFill>
                  <a:srgbClr val="222222"/>
                </a:solidFill>
                <a:highlight>
                  <a:srgbClr val="FFFFFF"/>
                </a:highlight>
              </a:rPr>
              <a:t>Introducing new payment methods - apple pay, no redirect </a:t>
            </a:r>
            <a:endParaRPr sz="1350">
              <a:solidFill>
                <a:srgbClr val="222222"/>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4a46876f8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4a46876f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e39395734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e39395734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Slide per functionality - show all things in imagery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488cb03dc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488cb03dc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4d4fb68c4c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4d4fb68c4c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e39395734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e39395734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Will leave this to the experts at Screenpages but important to consider what your website runs on and establish whether a PWA or Hyvä might be right for you</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486230f28e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486230f28e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150">
                <a:solidFill>
                  <a:srgbClr val="1D1C1D"/>
                </a:solidFill>
                <a:highlight>
                  <a:srgbClr val="F8F8F8"/>
                </a:highlight>
              </a:rPr>
              <a:t>Mollie has not only improved our website checkout experience but has given us greater control and visibility of our income streams via the Mollie app and desktop website. A significant improvement on our previous platform (Braintree) - James Marsland ImaginFires</a:t>
            </a:r>
            <a:endParaRPr sz="1150">
              <a:solidFill>
                <a:srgbClr val="1D1C1D"/>
              </a:solidFill>
              <a:highlight>
                <a:srgbClr val="F8F8F8"/>
              </a:highlight>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4d4fb68c4c_0_6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4d4fb68c4c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488cb03dcc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488cb03dcc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4eba74d6b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4eba74d6b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bf9077fd9f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bf9077fd9f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4e2451850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4e245185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9999" lvl="0" indent="-166199" algn="l" rtl="0">
              <a:spcBef>
                <a:spcPts val="0"/>
              </a:spcBef>
              <a:spcAft>
                <a:spcPts val="0"/>
              </a:spcAft>
              <a:buClr>
                <a:schemeClr val="dk1"/>
              </a:buClr>
              <a:buSzPts val="1200"/>
              <a:buFont typeface="Inter Tight Medium"/>
              <a:buChar char="●"/>
            </a:pPr>
            <a:r>
              <a:rPr lang="en-GB" sz="1200">
                <a:solidFill>
                  <a:schemeClr val="dk1"/>
                </a:solidFill>
                <a:latin typeface="Inter Tight Medium"/>
                <a:ea typeface="Inter Tight Medium"/>
                <a:cs typeface="Inter Tight Medium"/>
                <a:sym typeface="Inter Tight Medium"/>
              </a:rPr>
              <a:t>Mobile Commerce represents 69% of the UK eCommerce spend (Statista 2022)</a:t>
            </a:r>
            <a:endParaRPr sz="1200">
              <a:solidFill>
                <a:schemeClr val="dk1"/>
              </a:solidFill>
              <a:latin typeface="Inter Tight Medium"/>
              <a:ea typeface="Inter Tight Medium"/>
              <a:cs typeface="Inter Tight Medium"/>
              <a:sym typeface="Inter Tight Medium"/>
            </a:endParaRPr>
          </a:p>
          <a:p>
            <a:pPr marL="179999" lvl="0" indent="-166199" algn="l" rtl="0">
              <a:spcBef>
                <a:spcPts val="0"/>
              </a:spcBef>
              <a:spcAft>
                <a:spcPts val="0"/>
              </a:spcAft>
              <a:buClr>
                <a:schemeClr val="dk1"/>
              </a:buClr>
              <a:buSzPts val="1200"/>
              <a:buFont typeface="Inter Tight Medium"/>
              <a:buChar char="●"/>
            </a:pPr>
            <a:r>
              <a:rPr lang="en-GB" sz="1200">
                <a:solidFill>
                  <a:schemeClr val="dk1"/>
                </a:solidFill>
                <a:latin typeface="Inter Tight Medium"/>
                <a:ea typeface="Inter Tight Medium"/>
                <a:cs typeface="Inter Tight Medium"/>
                <a:sym typeface="Inter Tight Medium"/>
              </a:rPr>
              <a:t>80% cart abandonment rate on mobile (Statista 2022)</a:t>
            </a:r>
            <a:endParaRPr sz="1200">
              <a:solidFill>
                <a:schemeClr val="dk1"/>
              </a:solidFill>
              <a:latin typeface="Inter Tight Medium"/>
              <a:ea typeface="Inter Tight Medium"/>
              <a:cs typeface="Inter Tight Medium"/>
              <a:sym typeface="Inter Tight Medium"/>
            </a:endParaRPr>
          </a:p>
          <a:p>
            <a:pPr marL="179999" lvl="0" indent="-166199" algn="l" rtl="0">
              <a:spcBef>
                <a:spcPts val="0"/>
              </a:spcBef>
              <a:spcAft>
                <a:spcPts val="0"/>
              </a:spcAft>
              <a:buClr>
                <a:schemeClr val="dk1"/>
              </a:buClr>
              <a:buSzPts val="1200"/>
              <a:buFont typeface="Inter Tight Medium"/>
              <a:buChar char="●"/>
            </a:pPr>
            <a:r>
              <a:rPr lang="en-GB" sz="1200">
                <a:solidFill>
                  <a:schemeClr val="dk1"/>
                </a:solidFill>
                <a:latin typeface="Inter Tight Medium"/>
                <a:ea typeface="Inter Tight Medium"/>
                <a:cs typeface="Inter Tight Medium"/>
                <a:sym typeface="Inter Tight Medium"/>
              </a:rPr>
              <a:t>73% of purchases on a mobile device https://www.statista.com/statistics/806336/mobile-retail-commerce-share-worldwide/#:~:text=This%20statistic%20gives%20information%20on,from%2058.9%20percent%20in%202017.</a:t>
            </a:r>
            <a:endParaRPr sz="1200">
              <a:solidFill>
                <a:schemeClr val="dk1"/>
              </a:solidFill>
              <a:latin typeface="Inter Tight Medium"/>
              <a:ea typeface="Inter Tight Medium"/>
              <a:cs typeface="Inter Tight Medium"/>
              <a:sym typeface="Inter Tight Medium"/>
            </a:endParaRPr>
          </a:p>
          <a:p>
            <a:pPr marL="0" lvl="0" indent="0" algn="l" rtl="0">
              <a:spcBef>
                <a:spcPts val="0"/>
              </a:spcBef>
              <a:spcAft>
                <a:spcPts val="0"/>
              </a:spcAft>
              <a:buNone/>
            </a:pPr>
            <a:br>
              <a:rPr lang="en-GB">
                <a:solidFill>
                  <a:schemeClr val="dk1"/>
                </a:solidFill>
              </a:rPr>
            </a:br>
            <a:r>
              <a:rPr lang="en-GB">
                <a:solidFill>
                  <a:schemeClr val="dk1"/>
                </a:solidFill>
              </a:rPr>
              <a:t>62.8 billion uk mobile spend 2022</a:t>
            </a:r>
            <a:br>
              <a:rPr lang="en-GB">
                <a:solidFill>
                  <a:schemeClr val="dk1"/>
                </a:solidFill>
              </a:rPr>
            </a:br>
            <a:r>
              <a:rPr lang="en-GB">
                <a:solidFill>
                  <a:schemeClr val="dk1"/>
                </a:solidFill>
              </a:rPr>
              <a:t>https://blog.adobe.com/en/publish/2023/01/23/adobe-digital-economy-index-2022-uk-data-retailers#:~:text=Mobile%20was%20the%20most%20dominant,came%20in%20November%20and%20December.</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486230f28e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486230f28e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Statista shared the mobile conversion rate i</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4d4fb68c4c_0_8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4d4fb68c4c_0_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e39395734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e3939573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Slide per functionality - show all things in imagery https://docs.google.com/presentation/d/12n0ddILKVwXhY-DETYom_JDhYfJJIubIY16LpHQUBuk/edit#slide=id.g146b8f446b6_0_0</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4d4fb68c4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4d4fb68c4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Add definitions cancelled, expired, failed payments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e393957348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e39395734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Mention shop pay as a wallet?</a:t>
            </a:r>
            <a:br>
              <a:rPr lang="en-GB"/>
            </a:br>
            <a:r>
              <a:rPr lang="en-GB"/>
              <a:t>Would you rather click apple pay or fill in your details?</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00000"/>
        </a:solidFill>
        <a:effectLst/>
      </p:bgPr>
    </p:bg>
    <p:spTree>
      <p:nvGrpSpPr>
        <p:cNvPr id="1" name="Shape 17"/>
        <p:cNvGrpSpPr/>
        <p:nvPr/>
      </p:nvGrpSpPr>
      <p:grpSpPr>
        <a:xfrm>
          <a:off x="0" y="0"/>
          <a:ext cx="0" cy="0"/>
          <a:chOff x="0" y="0"/>
          <a:chExt cx="0" cy="0"/>
        </a:xfrm>
      </p:grpSpPr>
      <p:pic>
        <p:nvPicPr>
          <p:cNvPr id="18" name="Google Shape;18;p2"/>
          <p:cNvPicPr preferRelativeResize="0"/>
          <p:nvPr/>
        </p:nvPicPr>
        <p:blipFill>
          <a:blip r:embed="rId2">
            <a:alphaModFix/>
          </a:blip>
          <a:stretch>
            <a:fillRect/>
          </a:stretch>
        </p:blipFill>
        <p:spPr>
          <a:xfrm>
            <a:off x="-18" y="0"/>
            <a:ext cx="9143997" cy="5143476"/>
          </a:xfrm>
          <a:prstGeom prst="rect">
            <a:avLst/>
          </a:prstGeom>
          <a:noFill/>
          <a:ln>
            <a:noFill/>
          </a:ln>
        </p:spPr>
      </p:pic>
      <p:sp>
        <p:nvSpPr>
          <p:cNvPr id="19" name="Google Shape;19;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0" name="Google Shape;20;p2"/>
          <p:cNvSpPr txBox="1">
            <a:spLocks noGrp="1"/>
          </p:cNvSpPr>
          <p:nvPr>
            <p:ph type="title"/>
          </p:nvPr>
        </p:nvSpPr>
        <p:spPr>
          <a:xfrm>
            <a:off x="540000" y="1071825"/>
            <a:ext cx="8064000" cy="2919900"/>
          </a:xfrm>
          <a:prstGeom prst="rect">
            <a:avLst/>
          </a:prstGeom>
        </p:spPr>
        <p:txBody>
          <a:bodyPr spcFirstLastPara="1" wrap="square" lIns="0" tIns="0" rIns="0" bIns="0" anchor="ctr" anchorCtr="0">
            <a:noAutofit/>
          </a:bodyPr>
          <a:lstStyle>
            <a:lvl1pPr lvl="0" algn="ctr">
              <a:spcBef>
                <a:spcPts val="0"/>
              </a:spcBef>
              <a:spcAft>
                <a:spcPts val="0"/>
              </a:spcAft>
              <a:buNone/>
              <a:defRPr b="0">
                <a:latin typeface="Inter SemiBold"/>
                <a:ea typeface="Inter SemiBold"/>
                <a:cs typeface="Inter SemiBold"/>
                <a:sym typeface="Inter SemiBold"/>
              </a:defRPr>
            </a:lvl1pPr>
            <a:lvl2pPr lvl="1" algn="ctr">
              <a:spcBef>
                <a:spcPts val="0"/>
              </a:spcBef>
              <a:spcAft>
                <a:spcPts val="0"/>
              </a:spcAft>
              <a:buNone/>
              <a:defRPr b="0">
                <a:latin typeface="Inter SemiBold"/>
                <a:ea typeface="Inter SemiBold"/>
                <a:cs typeface="Inter SemiBold"/>
                <a:sym typeface="Inter SemiBold"/>
              </a:defRPr>
            </a:lvl2pPr>
            <a:lvl3pPr lvl="2" algn="ctr">
              <a:spcBef>
                <a:spcPts val="0"/>
              </a:spcBef>
              <a:spcAft>
                <a:spcPts val="0"/>
              </a:spcAft>
              <a:buNone/>
              <a:defRPr b="0">
                <a:latin typeface="Inter SemiBold"/>
                <a:ea typeface="Inter SemiBold"/>
                <a:cs typeface="Inter SemiBold"/>
                <a:sym typeface="Inter SemiBold"/>
              </a:defRPr>
            </a:lvl3pPr>
            <a:lvl4pPr lvl="3" algn="ctr">
              <a:spcBef>
                <a:spcPts val="0"/>
              </a:spcBef>
              <a:spcAft>
                <a:spcPts val="0"/>
              </a:spcAft>
              <a:buNone/>
              <a:defRPr b="0">
                <a:latin typeface="Inter SemiBold"/>
                <a:ea typeface="Inter SemiBold"/>
                <a:cs typeface="Inter SemiBold"/>
                <a:sym typeface="Inter SemiBold"/>
              </a:defRPr>
            </a:lvl4pPr>
            <a:lvl5pPr lvl="4" algn="ctr">
              <a:spcBef>
                <a:spcPts val="0"/>
              </a:spcBef>
              <a:spcAft>
                <a:spcPts val="0"/>
              </a:spcAft>
              <a:buNone/>
              <a:defRPr b="0">
                <a:latin typeface="Inter SemiBold"/>
                <a:ea typeface="Inter SemiBold"/>
                <a:cs typeface="Inter SemiBold"/>
                <a:sym typeface="Inter SemiBold"/>
              </a:defRPr>
            </a:lvl5pPr>
            <a:lvl6pPr lvl="5" algn="ctr">
              <a:spcBef>
                <a:spcPts val="0"/>
              </a:spcBef>
              <a:spcAft>
                <a:spcPts val="0"/>
              </a:spcAft>
              <a:buNone/>
              <a:defRPr b="0">
                <a:latin typeface="Inter SemiBold"/>
                <a:ea typeface="Inter SemiBold"/>
                <a:cs typeface="Inter SemiBold"/>
                <a:sym typeface="Inter SemiBold"/>
              </a:defRPr>
            </a:lvl6pPr>
            <a:lvl7pPr lvl="6" algn="ctr">
              <a:spcBef>
                <a:spcPts val="0"/>
              </a:spcBef>
              <a:spcAft>
                <a:spcPts val="0"/>
              </a:spcAft>
              <a:buNone/>
              <a:defRPr b="0">
                <a:latin typeface="Inter SemiBold"/>
                <a:ea typeface="Inter SemiBold"/>
                <a:cs typeface="Inter SemiBold"/>
                <a:sym typeface="Inter SemiBold"/>
              </a:defRPr>
            </a:lvl7pPr>
            <a:lvl8pPr lvl="7" algn="ctr">
              <a:spcBef>
                <a:spcPts val="0"/>
              </a:spcBef>
              <a:spcAft>
                <a:spcPts val="0"/>
              </a:spcAft>
              <a:buNone/>
              <a:defRPr b="0">
                <a:latin typeface="Inter SemiBold"/>
                <a:ea typeface="Inter SemiBold"/>
                <a:cs typeface="Inter SemiBold"/>
                <a:sym typeface="Inter SemiBold"/>
              </a:defRPr>
            </a:lvl8pPr>
            <a:lvl9pPr lvl="8" algn="ctr">
              <a:spcBef>
                <a:spcPts val="0"/>
              </a:spcBef>
              <a:spcAft>
                <a:spcPts val="0"/>
              </a:spcAft>
              <a:buNone/>
              <a:defRPr b="0">
                <a:latin typeface="Inter SemiBold"/>
                <a:ea typeface="Inter SemiBold"/>
                <a:cs typeface="Inter SemiBold"/>
                <a:sym typeface="Inter SemiBold"/>
              </a:defRPr>
            </a:lvl9pPr>
          </a:lstStyle>
          <a:p>
            <a:endParaRPr/>
          </a:p>
        </p:txBody>
      </p:sp>
      <p:sp>
        <p:nvSpPr>
          <p:cNvPr id="21" name="Google Shape;21;p2"/>
          <p:cNvSpPr txBox="1">
            <a:spLocks noGrp="1"/>
          </p:cNvSpPr>
          <p:nvPr>
            <p:ph type="subTitle" idx="1"/>
          </p:nvPr>
        </p:nvSpPr>
        <p:spPr>
          <a:xfrm>
            <a:off x="540000" y="4506226"/>
            <a:ext cx="8064000" cy="2220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B7B7B7"/>
                </a:solidFill>
                <a:latin typeface="Inter"/>
                <a:ea typeface="Inter"/>
                <a:cs typeface="Inter"/>
                <a:sym typeface="Inter"/>
              </a:defRPr>
            </a:lvl1pPr>
            <a:lvl2pPr lvl="1" algn="ctr" rtl="0">
              <a:spcBef>
                <a:spcPts val="1200"/>
              </a:spcBef>
              <a:spcAft>
                <a:spcPts val="0"/>
              </a:spcAft>
              <a:buNone/>
              <a:defRPr>
                <a:solidFill>
                  <a:srgbClr val="B7B7B7"/>
                </a:solidFill>
                <a:latin typeface="Inter"/>
                <a:ea typeface="Inter"/>
                <a:cs typeface="Inter"/>
                <a:sym typeface="Inter"/>
              </a:defRPr>
            </a:lvl2pPr>
            <a:lvl3pPr lvl="2" algn="ctr" rtl="0">
              <a:spcBef>
                <a:spcPts val="1200"/>
              </a:spcBef>
              <a:spcAft>
                <a:spcPts val="0"/>
              </a:spcAft>
              <a:buNone/>
              <a:defRPr>
                <a:solidFill>
                  <a:srgbClr val="B7B7B7"/>
                </a:solidFill>
                <a:latin typeface="Inter"/>
                <a:ea typeface="Inter"/>
                <a:cs typeface="Inter"/>
                <a:sym typeface="Inter"/>
              </a:defRPr>
            </a:lvl3pPr>
            <a:lvl4pPr lvl="3" algn="ctr" rtl="0">
              <a:spcBef>
                <a:spcPts val="1200"/>
              </a:spcBef>
              <a:spcAft>
                <a:spcPts val="0"/>
              </a:spcAft>
              <a:buNone/>
              <a:defRPr>
                <a:solidFill>
                  <a:srgbClr val="B7B7B7"/>
                </a:solidFill>
                <a:latin typeface="Inter"/>
                <a:ea typeface="Inter"/>
                <a:cs typeface="Inter"/>
                <a:sym typeface="Inter"/>
              </a:defRPr>
            </a:lvl4pPr>
            <a:lvl5pPr lvl="4" algn="ctr" rtl="0">
              <a:spcBef>
                <a:spcPts val="1200"/>
              </a:spcBef>
              <a:spcAft>
                <a:spcPts val="0"/>
              </a:spcAft>
              <a:buNone/>
              <a:defRPr>
                <a:solidFill>
                  <a:srgbClr val="B7B7B7"/>
                </a:solidFill>
                <a:latin typeface="Inter"/>
                <a:ea typeface="Inter"/>
                <a:cs typeface="Inter"/>
                <a:sym typeface="Inter"/>
              </a:defRPr>
            </a:lvl5pPr>
            <a:lvl6pPr lvl="5" algn="ctr" rtl="0">
              <a:spcBef>
                <a:spcPts val="1200"/>
              </a:spcBef>
              <a:spcAft>
                <a:spcPts val="0"/>
              </a:spcAft>
              <a:buNone/>
              <a:defRPr>
                <a:solidFill>
                  <a:srgbClr val="B7B7B7"/>
                </a:solidFill>
                <a:latin typeface="Inter"/>
                <a:ea typeface="Inter"/>
                <a:cs typeface="Inter"/>
                <a:sym typeface="Inter"/>
              </a:defRPr>
            </a:lvl6pPr>
            <a:lvl7pPr lvl="6" algn="ctr" rtl="0">
              <a:spcBef>
                <a:spcPts val="1200"/>
              </a:spcBef>
              <a:spcAft>
                <a:spcPts val="0"/>
              </a:spcAft>
              <a:buNone/>
              <a:defRPr>
                <a:solidFill>
                  <a:srgbClr val="B7B7B7"/>
                </a:solidFill>
                <a:latin typeface="Inter"/>
                <a:ea typeface="Inter"/>
                <a:cs typeface="Inter"/>
                <a:sym typeface="Inter"/>
              </a:defRPr>
            </a:lvl7pPr>
            <a:lvl8pPr lvl="7" algn="ctr" rtl="0">
              <a:spcBef>
                <a:spcPts val="1200"/>
              </a:spcBef>
              <a:spcAft>
                <a:spcPts val="0"/>
              </a:spcAft>
              <a:buNone/>
              <a:defRPr>
                <a:solidFill>
                  <a:srgbClr val="B7B7B7"/>
                </a:solidFill>
                <a:latin typeface="Inter"/>
                <a:ea typeface="Inter"/>
                <a:cs typeface="Inter"/>
                <a:sym typeface="Inter"/>
              </a:defRPr>
            </a:lvl8pPr>
            <a:lvl9pPr lvl="8" algn="ctr" rtl="0">
              <a:spcBef>
                <a:spcPts val="1200"/>
              </a:spcBef>
              <a:spcAft>
                <a:spcPts val="1200"/>
              </a:spcAft>
              <a:buNone/>
              <a:defRPr>
                <a:solidFill>
                  <a:srgbClr val="B7B7B7"/>
                </a:solidFill>
                <a:latin typeface="Inter"/>
                <a:ea typeface="Inter"/>
                <a:cs typeface="Inter"/>
                <a:sym typeface="Inter"/>
              </a:defRPr>
            </a:lvl9pPr>
          </a:lstStyle>
          <a:p>
            <a:endParaRPr/>
          </a:p>
        </p:txBody>
      </p:sp>
      <p:sp>
        <p:nvSpPr>
          <p:cNvPr id="22" name="Google Shape;22;p2"/>
          <p:cNvSpPr/>
          <p:nvPr/>
        </p:nvSpPr>
        <p:spPr>
          <a:xfrm>
            <a:off x="4211863" y="557540"/>
            <a:ext cx="720258" cy="208861"/>
          </a:xfrm>
          <a:custGeom>
            <a:avLst/>
            <a:gdLst/>
            <a:ahLst/>
            <a:cxnLst/>
            <a:rect l="l" t="t" r="r" b="b"/>
            <a:pathLst>
              <a:path w="284406" h="83880" extrusionOk="0">
                <a:moveTo>
                  <a:pt x="257084" y="39554"/>
                </a:moveTo>
                <a:cubicBezTo>
                  <a:pt x="263234" y="39554"/>
                  <a:pt x="268779" y="43620"/>
                  <a:pt x="270728" y="49367"/>
                </a:cubicBezTo>
                <a:lnTo>
                  <a:pt x="243440" y="49367"/>
                </a:lnTo>
                <a:cubicBezTo>
                  <a:pt x="245356" y="43620"/>
                  <a:pt x="250901" y="39554"/>
                  <a:pt x="257084" y="39554"/>
                </a:cubicBezTo>
                <a:close/>
                <a:moveTo>
                  <a:pt x="284406" y="54340"/>
                </a:moveTo>
                <a:cubicBezTo>
                  <a:pt x="284406" y="47182"/>
                  <a:pt x="281583" y="40394"/>
                  <a:pt x="276542" y="35252"/>
                </a:cubicBezTo>
                <a:cubicBezTo>
                  <a:pt x="271434" y="30111"/>
                  <a:pt x="264746" y="27254"/>
                  <a:pt x="257588" y="27254"/>
                </a:cubicBezTo>
                <a:lnTo>
                  <a:pt x="257252" y="27254"/>
                </a:lnTo>
                <a:cubicBezTo>
                  <a:pt x="249825" y="27355"/>
                  <a:pt x="242835" y="30279"/>
                  <a:pt x="237593" y="35555"/>
                </a:cubicBezTo>
                <a:cubicBezTo>
                  <a:pt x="232350" y="40831"/>
                  <a:pt x="229427" y="47787"/>
                  <a:pt x="229326" y="55214"/>
                </a:cubicBezTo>
                <a:cubicBezTo>
                  <a:pt x="229259" y="62809"/>
                  <a:pt x="232149" y="70001"/>
                  <a:pt x="237526" y="75445"/>
                </a:cubicBezTo>
                <a:cubicBezTo>
                  <a:pt x="242903" y="80855"/>
                  <a:pt x="250027" y="83880"/>
                  <a:pt x="257622" y="83880"/>
                </a:cubicBezTo>
                <a:lnTo>
                  <a:pt x="257656" y="83880"/>
                </a:lnTo>
                <a:cubicBezTo>
                  <a:pt x="267603" y="83880"/>
                  <a:pt x="276912" y="78536"/>
                  <a:pt x="282020" y="70001"/>
                </a:cubicBezTo>
                <a:lnTo>
                  <a:pt x="282658" y="68892"/>
                </a:lnTo>
                <a:lnTo>
                  <a:pt x="271468" y="63414"/>
                </a:lnTo>
                <a:lnTo>
                  <a:pt x="270930" y="64321"/>
                </a:lnTo>
                <a:cubicBezTo>
                  <a:pt x="268141" y="68925"/>
                  <a:pt x="263268" y="71681"/>
                  <a:pt x="257891" y="71681"/>
                </a:cubicBezTo>
                <a:cubicBezTo>
                  <a:pt x="251002" y="71681"/>
                  <a:pt x="245087" y="67077"/>
                  <a:pt x="243239" y="60557"/>
                </a:cubicBezTo>
                <a:lnTo>
                  <a:pt x="284406" y="60557"/>
                </a:lnTo>
                <a:lnTo>
                  <a:pt x="284406" y="54340"/>
                </a:lnTo>
                <a:close/>
                <a:moveTo>
                  <a:pt x="214405" y="17643"/>
                </a:moveTo>
                <a:cubicBezTo>
                  <a:pt x="209532" y="17643"/>
                  <a:pt x="205567" y="13711"/>
                  <a:pt x="205567" y="8838"/>
                </a:cubicBezTo>
                <a:cubicBezTo>
                  <a:pt x="205567" y="3965"/>
                  <a:pt x="209532" y="0"/>
                  <a:pt x="214405" y="0"/>
                </a:cubicBezTo>
                <a:cubicBezTo>
                  <a:pt x="219278" y="0"/>
                  <a:pt x="223210" y="3965"/>
                  <a:pt x="223210" y="8838"/>
                </a:cubicBezTo>
                <a:cubicBezTo>
                  <a:pt x="223210" y="13711"/>
                  <a:pt x="219278" y="17643"/>
                  <a:pt x="214405" y="17643"/>
                </a:cubicBezTo>
                <a:close/>
                <a:moveTo>
                  <a:pt x="207617" y="82737"/>
                </a:moveTo>
                <a:lnTo>
                  <a:pt x="221160" y="82737"/>
                </a:lnTo>
                <a:lnTo>
                  <a:pt x="221160" y="28397"/>
                </a:lnTo>
                <a:lnTo>
                  <a:pt x="207617" y="28397"/>
                </a:lnTo>
                <a:lnTo>
                  <a:pt x="207617" y="82737"/>
                </a:lnTo>
                <a:close/>
                <a:moveTo>
                  <a:pt x="181740" y="1143"/>
                </a:moveTo>
                <a:lnTo>
                  <a:pt x="195283" y="1143"/>
                </a:lnTo>
                <a:lnTo>
                  <a:pt x="195283" y="82737"/>
                </a:lnTo>
                <a:lnTo>
                  <a:pt x="181740" y="82737"/>
                </a:lnTo>
                <a:close/>
                <a:moveTo>
                  <a:pt x="155864" y="82737"/>
                </a:moveTo>
                <a:lnTo>
                  <a:pt x="169407" y="82737"/>
                </a:lnTo>
                <a:lnTo>
                  <a:pt x="169407" y="1143"/>
                </a:lnTo>
                <a:lnTo>
                  <a:pt x="155864" y="1143"/>
                </a:lnTo>
                <a:close/>
                <a:moveTo>
                  <a:pt x="120275" y="70471"/>
                </a:moveTo>
                <a:cubicBezTo>
                  <a:pt x="112075" y="70471"/>
                  <a:pt x="105388" y="63817"/>
                  <a:pt x="105388" y="55584"/>
                </a:cubicBezTo>
                <a:cubicBezTo>
                  <a:pt x="105388" y="47384"/>
                  <a:pt x="112075" y="40696"/>
                  <a:pt x="120275" y="40696"/>
                </a:cubicBezTo>
                <a:cubicBezTo>
                  <a:pt x="128509" y="40696"/>
                  <a:pt x="135162" y="47384"/>
                  <a:pt x="135162" y="55584"/>
                </a:cubicBezTo>
                <a:cubicBezTo>
                  <a:pt x="135162" y="63817"/>
                  <a:pt x="128509" y="70471"/>
                  <a:pt x="120275" y="70471"/>
                </a:cubicBezTo>
                <a:close/>
                <a:moveTo>
                  <a:pt x="120275" y="27254"/>
                </a:moveTo>
                <a:cubicBezTo>
                  <a:pt x="104648" y="27254"/>
                  <a:pt x="91979" y="39957"/>
                  <a:pt x="91979" y="55550"/>
                </a:cubicBezTo>
                <a:cubicBezTo>
                  <a:pt x="91979" y="71143"/>
                  <a:pt x="104682" y="83880"/>
                  <a:pt x="120275" y="83880"/>
                </a:cubicBezTo>
                <a:cubicBezTo>
                  <a:pt x="135868" y="83880"/>
                  <a:pt x="148605" y="71143"/>
                  <a:pt x="148605" y="55550"/>
                </a:cubicBezTo>
                <a:cubicBezTo>
                  <a:pt x="148605" y="39957"/>
                  <a:pt x="135902" y="27254"/>
                  <a:pt x="120275" y="27254"/>
                </a:cubicBezTo>
                <a:close/>
                <a:moveTo>
                  <a:pt x="62540" y="27355"/>
                </a:moveTo>
                <a:cubicBezTo>
                  <a:pt x="61801" y="27288"/>
                  <a:pt x="61095" y="27254"/>
                  <a:pt x="60356" y="27254"/>
                </a:cubicBezTo>
                <a:cubicBezTo>
                  <a:pt x="53534" y="27254"/>
                  <a:pt x="47048" y="30043"/>
                  <a:pt x="42411" y="34984"/>
                </a:cubicBezTo>
                <a:cubicBezTo>
                  <a:pt x="37773" y="30077"/>
                  <a:pt x="31321" y="27254"/>
                  <a:pt x="24566" y="27254"/>
                </a:cubicBezTo>
                <a:cubicBezTo>
                  <a:pt x="11023" y="27254"/>
                  <a:pt x="0" y="38277"/>
                  <a:pt x="0" y="51786"/>
                </a:cubicBezTo>
                <a:lnTo>
                  <a:pt x="0" y="82737"/>
                </a:lnTo>
                <a:lnTo>
                  <a:pt x="13241" y="82737"/>
                </a:lnTo>
                <a:lnTo>
                  <a:pt x="13241" y="52156"/>
                </a:lnTo>
                <a:cubicBezTo>
                  <a:pt x="13241" y="46544"/>
                  <a:pt x="17845" y="41369"/>
                  <a:pt x="23289" y="40831"/>
                </a:cubicBezTo>
                <a:cubicBezTo>
                  <a:pt x="23692" y="40797"/>
                  <a:pt x="24062" y="40764"/>
                  <a:pt x="24398" y="40764"/>
                </a:cubicBezTo>
                <a:cubicBezTo>
                  <a:pt x="30514" y="40764"/>
                  <a:pt x="35521" y="45771"/>
                  <a:pt x="35555" y="51887"/>
                </a:cubicBezTo>
                <a:lnTo>
                  <a:pt x="35555" y="82737"/>
                </a:lnTo>
                <a:lnTo>
                  <a:pt x="49098" y="82737"/>
                </a:lnTo>
                <a:lnTo>
                  <a:pt x="49098" y="52122"/>
                </a:lnTo>
                <a:cubicBezTo>
                  <a:pt x="49098" y="46510"/>
                  <a:pt x="53668" y="41335"/>
                  <a:pt x="59146" y="40797"/>
                </a:cubicBezTo>
                <a:cubicBezTo>
                  <a:pt x="59516" y="40764"/>
                  <a:pt x="59919" y="40730"/>
                  <a:pt x="60255" y="40730"/>
                </a:cubicBezTo>
                <a:cubicBezTo>
                  <a:pt x="66371" y="40730"/>
                  <a:pt x="71412" y="45704"/>
                  <a:pt x="71446" y="51786"/>
                </a:cubicBezTo>
                <a:lnTo>
                  <a:pt x="71446" y="82737"/>
                </a:lnTo>
                <a:lnTo>
                  <a:pt x="84955" y="82737"/>
                </a:lnTo>
                <a:lnTo>
                  <a:pt x="84955" y="52156"/>
                </a:lnTo>
                <a:cubicBezTo>
                  <a:pt x="84955" y="45973"/>
                  <a:pt x="82670" y="39991"/>
                  <a:pt x="78537" y="35387"/>
                </a:cubicBezTo>
                <a:cubicBezTo>
                  <a:pt x="74370" y="30716"/>
                  <a:pt x="68690" y="27893"/>
                  <a:pt x="62540" y="273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hort text // Large image">
  <p:cSld name="TITLE_1_1">
    <p:bg>
      <p:bgPr>
        <a:solidFill>
          <a:srgbClr val="000000"/>
        </a:solid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60" name="Google Shape;60;p11"/>
          <p:cNvSpPr txBox="1">
            <a:spLocks noGrp="1"/>
          </p:cNvSpPr>
          <p:nvPr>
            <p:ph type="title"/>
          </p:nvPr>
        </p:nvSpPr>
        <p:spPr>
          <a:xfrm>
            <a:off x="539750" y="833350"/>
            <a:ext cx="3852300" cy="1071300"/>
          </a:xfrm>
          <a:prstGeom prst="rect">
            <a:avLst/>
          </a:prstGeom>
        </p:spPr>
        <p:txBody>
          <a:bodyPr spcFirstLastPara="1" wrap="square" lIns="0" tIns="0" rIns="0" bIns="0" anchor="b"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1" name="Google Shape;61;p11"/>
          <p:cNvSpPr txBox="1">
            <a:spLocks noGrp="1"/>
          </p:cNvSpPr>
          <p:nvPr>
            <p:ph type="subTitle" idx="1"/>
          </p:nvPr>
        </p:nvSpPr>
        <p:spPr>
          <a:xfrm>
            <a:off x="539825" y="315150"/>
            <a:ext cx="2325000" cy="484800"/>
          </a:xfrm>
          <a:prstGeom prst="rect">
            <a:avLst/>
          </a:prstGeom>
        </p:spPr>
        <p:txBody>
          <a:bodyPr spcFirstLastPara="1" wrap="square" lIns="0" tIns="0" rIns="0" bIns="0" anchor="t" anchorCtr="0">
            <a:noAutofit/>
          </a:bodyPr>
          <a:lstStyle>
            <a:lvl1pPr lvl="0" rtl="0">
              <a:spcBef>
                <a:spcPts val="0"/>
              </a:spcBef>
              <a:spcAft>
                <a:spcPts val="0"/>
              </a:spcAft>
              <a:buNone/>
              <a:defRPr sz="1000">
                <a:solidFill>
                  <a:srgbClr val="FAFAFA"/>
                </a:solidFill>
              </a:defRPr>
            </a:lvl1pPr>
            <a:lvl2pPr lvl="1" rtl="0">
              <a:spcBef>
                <a:spcPts val="0"/>
              </a:spcBef>
              <a:spcAft>
                <a:spcPts val="0"/>
              </a:spcAft>
              <a:buNone/>
              <a:defRPr sz="1000">
                <a:solidFill>
                  <a:srgbClr val="B7B7B7"/>
                </a:solidFill>
              </a:defRPr>
            </a:lvl2pPr>
            <a:lvl3pPr lvl="2" rtl="0">
              <a:spcBef>
                <a:spcPts val="0"/>
              </a:spcBef>
              <a:spcAft>
                <a:spcPts val="0"/>
              </a:spcAft>
              <a:buNone/>
              <a:defRPr sz="1000">
                <a:solidFill>
                  <a:srgbClr val="B7B7B7"/>
                </a:solidFill>
              </a:defRPr>
            </a:lvl3pPr>
            <a:lvl4pPr lvl="3" rtl="0">
              <a:spcBef>
                <a:spcPts val="0"/>
              </a:spcBef>
              <a:spcAft>
                <a:spcPts val="0"/>
              </a:spcAft>
              <a:buNone/>
              <a:defRPr sz="1000">
                <a:solidFill>
                  <a:srgbClr val="B7B7B7"/>
                </a:solidFill>
              </a:defRPr>
            </a:lvl4pPr>
            <a:lvl5pPr lvl="4" rtl="0">
              <a:spcBef>
                <a:spcPts val="0"/>
              </a:spcBef>
              <a:spcAft>
                <a:spcPts val="0"/>
              </a:spcAft>
              <a:buNone/>
              <a:defRPr sz="1000">
                <a:solidFill>
                  <a:srgbClr val="B7B7B7"/>
                </a:solidFill>
              </a:defRPr>
            </a:lvl5pPr>
            <a:lvl6pPr lvl="5" rtl="0">
              <a:spcBef>
                <a:spcPts val="0"/>
              </a:spcBef>
              <a:spcAft>
                <a:spcPts val="0"/>
              </a:spcAft>
              <a:buNone/>
              <a:defRPr sz="1000">
                <a:solidFill>
                  <a:srgbClr val="B7B7B7"/>
                </a:solidFill>
              </a:defRPr>
            </a:lvl6pPr>
            <a:lvl7pPr lvl="6" rtl="0">
              <a:spcBef>
                <a:spcPts val="0"/>
              </a:spcBef>
              <a:spcAft>
                <a:spcPts val="0"/>
              </a:spcAft>
              <a:buNone/>
              <a:defRPr sz="1000">
                <a:solidFill>
                  <a:srgbClr val="B7B7B7"/>
                </a:solidFill>
              </a:defRPr>
            </a:lvl7pPr>
            <a:lvl8pPr lvl="7" rtl="0">
              <a:spcBef>
                <a:spcPts val="0"/>
              </a:spcBef>
              <a:spcAft>
                <a:spcPts val="0"/>
              </a:spcAft>
              <a:buNone/>
              <a:defRPr sz="1000">
                <a:solidFill>
                  <a:srgbClr val="B7B7B7"/>
                </a:solidFill>
              </a:defRPr>
            </a:lvl8pPr>
            <a:lvl9pPr lvl="8" rtl="0">
              <a:spcBef>
                <a:spcPts val="0"/>
              </a:spcBef>
              <a:spcAft>
                <a:spcPts val="0"/>
              </a:spcAft>
              <a:buNone/>
              <a:defRPr sz="1000">
                <a:solidFill>
                  <a:srgbClr val="B7B7B7"/>
                </a:solidFill>
              </a:defRPr>
            </a:lvl9pPr>
          </a:lstStyle>
          <a:p>
            <a:endParaRPr/>
          </a:p>
        </p:txBody>
      </p:sp>
      <p:sp>
        <p:nvSpPr>
          <p:cNvPr id="62" name="Google Shape;62;p11"/>
          <p:cNvSpPr txBox="1">
            <a:spLocks noGrp="1"/>
          </p:cNvSpPr>
          <p:nvPr>
            <p:ph type="body" idx="2"/>
          </p:nvPr>
        </p:nvSpPr>
        <p:spPr>
          <a:xfrm>
            <a:off x="539750" y="2045500"/>
            <a:ext cx="3852300" cy="2617800"/>
          </a:xfrm>
          <a:prstGeom prst="rect">
            <a:avLst/>
          </a:prstGeom>
        </p:spPr>
        <p:txBody>
          <a:bodyPr spcFirstLastPara="1" wrap="square" lIns="0" tIns="0" rIns="0" bIns="0" anchor="t" anchorCtr="0">
            <a:noAutofit/>
          </a:bodyPr>
          <a:lstStyle>
            <a:lvl1pPr marL="457200" lvl="0" indent="-298450" rtl="0">
              <a:spcBef>
                <a:spcPts val="0"/>
              </a:spcBef>
              <a:spcAft>
                <a:spcPts val="0"/>
              </a:spcAft>
              <a:buClr>
                <a:srgbClr val="FAFAFA"/>
              </a:buClr>
              <a:buSzPts val="1100"/>
              <a:buChar char="●"/>
              <a:defRPr>
                <a:solidFill>
                  <a:srgbClr val="FAFAFA"/>
                </a:solidFill>
              </a:defRPr>
            </a:lvl1pPr>
            <a:lvl2pPr marL="914400" lvl="1" indent="-292100" rtl="0">
              <a:spcBef>
                <a:spcPts val="0"/>
              </a:spcBef>
              <a:spcAft>
                <a:spcPts val="0"/>
              </a:spcAft>
              <a:buClr>
                <a:srgbClr val="FAFAFA"/>
              </a:buClr>
              <a:buSzPts val="1000"/>
              <a:buChar char="○"/>
              <a:defRPr>
                <a:solidFill>
                  <a:srgbClr val="FAFAFA"/>
                </a:solidFill>
              </a:defRPr>
            </a:lvl2pPr>
            <a:lvl3pPr marL="1371600" lvl="2" indent="-292100" rtl="0">
              <a:spcBef>
                <a:spcPts val="0"/>
              </a:spcBef>
              <a:spcAft>
                <a:spcPts val="0"/>
              </a:spcAft>
              <a:buClr>
                <a:srgbClr val="FAFAFA"/>
              </a:buClr>
              <a:buSzPts val="1000"/>
              <a:buChar char="■"/>
              <a:defRPr>
                <a:solidFill>
                  <a:srgbClr val="FAFAFA"/>
                </a:solidFill>
              </a:defRPr>
            </a:lvl3pPr>
            <a:lvl4pPr marL="1828800" lvl="3" indent="-292100" rtl="0">
              <a:spcBef>
                <a:spcPts val="0"/>
              </a:spcBef>
              <a:spcAft>
                <a:spcPts val="0"/>
              </a:spcAft>
              <a:buClr>
                <a:srgbClr val="FAFAFA"/>
              </a:buClr>
              <a:buSzPts val="1000"/>
              <a:buChar char="●"/>
              <a:defRPr>
                <a:solidFill>
                  <a:srgbClr val="FAFAFA"/>
                </a:solidFill>
              </a:defRPr>
            </a:lvl4pPr>
            <a:lvl5pPr marL="2286000" lvl="4" indent="-292100" rtl="0">
              <a:spcBef>
                <a:spcPts val="0"/>
              </a:spcBef>
              <a:spcAft>
                <a:spcPts val="0"/>
              </a:spcAft>
              <a:buClr>
                <a:srgbClr val="FAFAFA"/>
              </a:buClr>
              <a:buSzPts val="1000"/>
              <a:buChar char="○"/>
              <a:defRPr>
                <a:solidFill>
                  <a:srgbClr val="FAFAFA"/>
                </a:solidFill>
              </a:defRPr>
            </a:lvl5pPr>
            <a:lvl6pPr marL="2743200" lvl="5" indent="-292100" rtl="0">
              <a:spcBef>
                <a:spcPts val="0"/>
              </a:spcBef>
              <a:spcAft>
                <a:spcPts val="0"/>
              </a:spcAft>
              <a:buClr>
                <a:srgbClr val="FAFAFA"/>
              </a:buClr>
              <a:buSzPts val="1000"/>
              <a:buChar char="■"/>
              <a:defRPr>
                <a:solidFill>
                  <a:srgbClr val="FAFAFA"/>
                </a:solidFill>
              </a:defRPr>
            </a:lvl6pPr>
            <a:lvl7pPr marL="3200400" lvl="6" indent="-292100" rtl="0">
              <a:spcBef>
                <a:spcPts val="0"/>
              </a:spcBef>
              <a:spcAft>
                <a:spcPts val="0"/>
              </a:spcAft>
              <a:buClr>
                <a:srgbClr val="FAFAFA"/>
              </a:buClr>
              <a:buSzPts val="1000"/>
              <a:buChar char="●"/>
              <a:defRPr>
                <a:solidFill>
                  <a:srgbClr val="FAFAFA"/>
                </a:solidFill>
              </a:defRPr>
            </a:lvl7pPr>
            <a:lvl8pPr marL="3657600" lvl="7" indent="-292100" rtl="0">
              <a:spcBef>
                <a:spcPts val="0"/>
              </a:spcBef>
              <a:spcAft>
                <a:spcPts val="0"/>
              </a:spcAft>
              <a:buClr>
                <a:srgbClr val="FAFAFA"/>
              </a:buClr>
              <a:buSzPts val="1000"/>
              <a:buChar char="○"/>
              <a:defRPr>
                <a:solidFill>
                  <a:srgbClr val="FAFAFA"/>
                </a:solidFill>
              </a:defRPr>
            </a:lvl8pPr>
            <a:lvl9pPr marL="4114800" lvl="8" indent="-292100" rtl="0">
              <a:spcBef>
                <a:spcPts val="0"/>
              </a:spcBef>
              <a:spcAft>
                <a:spcPts val="0"/>
              </a:spcAft>
              <a:buClr>
                <a:srgbClr val="FAFAFA"/>
              </a:buClr>
              <a:buSzPts val="1000"/>
              <a:buChar char="■"/>
              <a:defRPr>
                <a:solidFill>
                  <a:srgbClr val="FAFAFA"/>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imple text Layout black">
  <p:cSld name="CUSTOM_3_2">
    <p:spTree>
      <p:nvGrpSpPr>
        <p:cNvPr id="1" name="Shape 63"/>
        <p:cNvGrpSpPr/>
        <p:nvPr/>
      </p:nvGrpSpPr>
      <p:grpSpPr>
        <a:xfrm>
          <a:off x="0" y="0"/>
          <a:ext cx="0" cy="0"/>
          <a:chOff x="0" y="0"/>
          <a:chExt cx="0" cy="0"/>
        </a:xfrm>
      </p:grpSpPr>
      <p:sp>
        <p:nvSpPr>
          <p:cNvPr id="64" name="Google Shape;64;p12"/>
          <p:cNvSpPr txBox="1">
            <a:spLocks noGrp="1"/>
          </p:cNvSpPr>
          <p:nvPr>
            <p:ph type="body" idx="1"/>
          </p:nvPr>
        </p:nvSpPr>
        <p:spPr>
          <a:xfrm>
            <a:off x="540000" y="1904550"/>
            <a:ext cx="5949900" cy="2758800"/>
          </a:xfrm>
          <a:prstGeom prst="rect">
            <a:avLst/>
          </a:prstGeom>
        </p:spPr>
        <p:txBody>
          <a:bodyPr spcFirstLastPara="1" wrap="square" lIns="0" tIns="0" rIns="0" bIns="0" anchor="b" anchorCtr="0">
            <a:noAutofit/>
          </a:bodyPr>
          <a:lstStyle>
            <a:lvl1pPr marL="457200" lvl="0" indent="-298450" rtl="0">
              <a:spcBef>
                <a:spcPts val="0"/>
              </a:spcBef>
              <a:spcAft>
                <a:spcPts val="0"/>
              </a:spcAft>
              <a:buClr>
                <a:srgbClr val="FAFAFA"/>
              </a:buClr>
              <a:buSzPts val="1100"/>
              <a:buChar char="●"/>
              <a:defRPr>
                <a:solidFill>
                  <a:srgbClr val="FAFAFA"/>
                </a:solidFill>
              </a:defRPr>
            </a:lvl1pPr>
            <a:lvl2pPr marL="914400" lvl="1" indent="-292100" rtl="0">
              <a:spcBef>
                <a:spcPts val="0"/>
              </a:spcBef>
              <a:spcAft>
                <a:spcPts val="0"/>
              </a:spcAft>
              <a:buClr>
                <a:srgbClr val="FAFAFA"/>
              </a:buClr>
              <a:buSzPts val="1000"/>
              <a:buChar char="○"/>
              <a:defRPr>
                <a:solidFill>
                  <a:srgbClr val="FAFAFA"/>
                </a:solidFill>
              </a:defRPr>
            </a:lvl2pPr>
            <a:lvl3pPr marL="1371600" lvl="2" indent="-292100" rtl="0">
              <a:spcBef>
                <a:spcPts val="0"/>
              </a:spcBef>
              <a:spcAft>
                <a:spcPts val="0"/>
              </a:spcAft>
              <a:buClr>
                <a:srgbClr val="FAFAFA"/>
              </a:buClr>
              <a:buSzPts val="1000"/>
              <a:buChar char="■"/>
              <a:defRPr>
                <a:solidFill>
                  <a:srgbClr val="FAFAFA"/>
                </a:solidFill>
              </a:defRPr>
            </a:lvl3pPr>
            <a:lvl4pPr marL="1828800" lvl="3" indent="-292100" rtl="0">
              <a:spcBef>
                <a:spcPts val="0"/>
              </a:spcBef>
              <a:spcAft>
                <a:spcPts val="0"/>
              </a:spcAft>
              <a:buClr>
                <a:srgbClr val="FAFAFA"/>
              </a:buClr>
              <a:buSzPts val="1000"/>
              <a:buChar char="●"/>
              <a:defRPr>
                <a:solidFill>
                  <a:srgbClr val="FAFAFA"/>
                </a:solidFill>
              </a:defRPr>
            </a:lvl4pPr>
            <a:lvl5pPr marL="2286000" lvl="4" indent="-292100" rtl="0">
              <a:spcBef>
                <a:spcPts val="0"/>
              </a:spcBef>
              <a:spcAft>
                <a:spcPts val="0"/>
              </a:spcAft>
              <a:buClr>
                <a:srgbClr val="FAFAFA"/>
              </a:buClr>
              <a:buSzPts val="1000"/>
              <a:buChar char="○"/>
              <a:defRPr>
                <a:solidFill>
                  <a:srgbClr val="FAFAFA"/>
                </a:solidFill>
              </a:defRPr>
            </a:lvl5pPr>
            <a:lvl6pPr marL="2743200" lvl="5" indent="-292100" rtl="0">
              <a:spcBef>
                <a:spcPts val="0"/>
              </a:spcBef>
              <a:spcAft>
                <a:spcPts val="0"/>
              </a:spcAft>
              <a:buClr>
                <a:srgbClr val="FAFAFA"/>
              </a:buClr>
              <a:buSzPts val="1000"/>
              <a:buChar char="■"/>
              <a:defRPr>
                <a:solidFill>
                  <a:srgbClr val="FAFAFA"/>
                </a:solidFill>
              </a:defRPr>
            </a:lvl6pPr>
            <a:lvl7pPr marL="3200400" lvl="6" indent="-292100" rtl="0">
              <a:spcBef>
                <a:spcPts val="0"/>
              </a:spcBef>
              <a:spcAft>
                <a:spcPts val="0"/>
              </a:spcAft>
              <a:buClr>
                <a:srgbClr val="FAFAFA"/>
              </a:buClr>
              <a:buSzPts val="1000"/>
              <a:buChar char="●"/>
              <a:defRPr>
                <a:solidFill>
                  <a:srgbClr val="FAFAFA"/>
                </a:solidFill>
              </a:defRPr>
            </a:lvl7pPr>
            <a:lvl8pPr marL="3657600" lvl="7" indent="-292100" rtl="0">
              <a:spcBef>
                <a:spcPts val="0"/>
              </a:spcBef>
              <a:spcAft>
                <a:spcPts val="0"/>
              </a:spcAft>
              <a:buClr>
                <a:srgbClr val="FAFAFA"/>
              </a:buClr>
              <a:buSzPts val="1000"/>
              <a:buChar char="○"/>
              <a:defRPr>
                <a:solidFill>
                  <a:srgbClr val="FAFAFA"/>
                </a:solidFill>
              </a:defRPr>
            </a:lvl8pPr>
            <a:lvl9pPr marL="4114800" lvl="8" indent="-292100" rtl="0">
              <a:spcBef>
                <a:spcPts val="0"/>
              </a:spcBef>
              <a:spcAft>
                <a:spcPts val="0"/>
              </a:spcAft>
              <a:buClr>
                <a:srgbClr val="FAFAFA"/>
              </a:buClr>
              <a:buSzPts val="1000"/>
              <a:buChar char="■"/>
              <a:defRPr>
                <a:solidFill>
                  <a:srgbClr val="FAFAFA"/>
                </a:solidFill>
              </a:defRPr>
            </a:lvl9pPr>
          </a:lstStyle>
          <a:p>
            <a:endParaRPr/>
          </a:p>
        </p:txBody>
      </p:sp>
      <p:sp>
        <p:nvSpPr>
          <p:cNvPr id="65" name="Google Shape;65;p12"/>
          <p:cNvSpPr txBox="1">
            <a:spLocks noGrp="1"/>
          </p:cNvSpPr>
          <p:nvPr>
            <p:ph type="title"/>
          </p:nvPr>
        </p:nvSpPr>
        <p:spPr>
          <a:xfrm>
            <a:off x="540000" y="557550"/>
            <a:ext cx="5949900" cy="951000"/>
          </a:xfrm>
          <a:prstGeom prst="rect">
            <a:avLst/>
          </a:prstGeom>
        </p:spPr>
        <p:txBody>
          <a:bodyPr spcFirstLastPara="1" wrap="square" lIns="0" tIns="0" rIns="0" bIns="0" anchor="b" anchorCtr="0">
            <a:noAutofit/>
          </a:bodyPr>
          <a:lstStyle>
            <a:lvl1pPr lvl="0" rtl="0">
              <a:spcBef>
                <a:spcPts val="0"/>
              </a:spcBef>
              <a:spcAft>
                <a:spcPts val="0"/>
              </a:spcAft>
              <a:buSzPts val="6000"/>
              <a:buNone/>
              <a:defRPr sz="3600">
                <a:solidFill>
                  <a:schemeClr val="lt1"/>
                </a:solidFill>
              </a:defRPr>
            </a:lvl1pPr>
            <a:lvl2pPr lvl="1" rtl="0">
              <a:spcBef>
                <a:spcPts val="0"/>
              </a:spcBef>
              <a:spcAft>
                <a:spcPts val="0"/>
              </a:spcAft>
              <a:buSzPts val="7200"/>
              <a:buNone/>
              <a:defRPr>
                <a:latin typeface="Inter"/>
                <a:ea typeface="Inter"/>
                <a:cs typeface="Inter"/>
                <a:sym typeface="Inter"/>
              </a:defRPr>
            </a:lvl2pPr>
            <a:lvl3pPr lvl="2" rtl="0">
              <a:spcBef>
                <a:spcPts val="0"/>
              </a:spcBef>
              <a:spcAft>
                <a:spcPts val="0"/>
              </a:spcAft>
              <a:buSzPts val="7200"/>
              <a:buNone/>
              <a:defRPr>
                <a:latin typeface="Inter"/>
                <a:ea typeface="Inter"/>
                <a:cs typeface="Inter"/>
                <a:sym typeface="Inter"/>
              </a:defRPr>
            </a:lvl3pPr>
            <a:lvl4pPr lvl="3" rtl="0">
              <a:spcBef>
                <a:spcPts val="0"/>
              </a:spcBef>
              <a:spcAft>
                <a:spcPts val="0"/>
              </a:spcAft>
              <a:buSzPts val="7200"/>
              <a:buNone/>
              <a:defRPr>
                <a:latin typeface="Inter"/>
                <a:ea typeface="Inter"/>
                <a:cs typeface="Inter"/>
                <a:sym typeface="Inter"/>
              </a:defRPr>
            </a:lvl4pPr>
            <a:lvl5pPr lvl="4" rtl="0">
              <a:spcBef>
                <a:spcPts val="0"/>
              </a:spcBef>
              <a:spcAft>
                <a:spcPts val="0"/>
              </a:spcAft>
              <a:buSzPts val="7200"/>
              <a:buNone/>
              <a:defRPr>
                <a:latin typeface="Inter"/>
                <a:ea typeface="Inter"/>
                <a:cs typeface="Inter"/>
                <a:sym typeface="Inter"/>
              </a:defRPr>
            </a:lvl5pPr>
            <a:lvl6pPr lvl="5" rtl="0">
              <a:spcBef>
                <a:spcPts val="0"/>
              </a:spcBef>
              <a:spcAft>
                <a:spcPts val="0"/>
              </a:spcAft>
              <a:buSzPts val="7200"/>
              <a:buNone/>
              <a:defRPr>
                <a:latin typeface="Inter"/>
                <a:ea typeface="Inter"/>
                <a:cs typeface="Inter"/>
                <a:sym typeface="Inter"/>
              </a:defRPr>
            </a:lvl6pPr>
            <a:lvl7pPr lvl="6" rtl="0">
              <a:spcBef>
                <a:spcPts val="0"/>
              </a:spcBef>
              <a:spcAft>
                <a:spcPts val="0"/>
              </a:spcAft>
              <a:buSzPts val="7200"/>
              <a:buNone/>
              <a:defRPr>
                <a:latin typeface="Inter"/>
                <a:ea typeface="Inter"/>
                <a:cs typeface="Inter"/>
                <a:sym typeface="Inter"/>
              </a:defRPr>
            </a:lvl7pPr>
            <a:lvl8pPr lvl="7" rtl="0">
              <a:spcBef>
                <a:spcPts val="0"/>
              </a:spcBef>
              <a:spcAft>
                <a:spcPts val="0"/>
              </a:spcAft>
              <a:buSzPts val="7200"/>
              <a:buNone/>
              <a:defRPr>
                <a:latin typeface="Inter"/>
                <a:ea typeface="Inter"/>
                <a:cs typeface="Inter"/>
                <a:sym typeface="Inter"/>
              </a:defRPr>
            </a:lvl8pPr>
            <a:lvl9pPr lvl="8" rtl="0">
              <a:spcBef>
                <a:spcPts val="0"/>
              </a:spcBef>
              <a:spcAft>
                <a:spcPts val="0"/>
              </a:spcAft>
              <a:buSzPts val="7200"/>
              <a:buNone/>
              <a:defRPr>
                <a:latin typeface="Inter"/>
                <a:ea typeface="Inter"/>
                <a:cs typeface="Inter"/>
                <a:sym typeface="Inte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title // photo white">
  <p:cSld name="CUSTOM_6_1">
    <p:bg>
      <p:bgPr>
        <a:solidFill>
          <a:schemeClr val="lt1"/>
        </a:solidFill>
        <a:effectLst/>
      </p:bgPr>
    </p:bg>
    <p:spTree>
      <p:nvGrpSpPr>
        <p:cNvPr id="1" name="Shape 66"/>
        <p:cNvGrpSpPr/>
        <p:nvPr/>
      </p:nvGrpSpPr>
      <p:grpSpPr>
        <a:xfrm>
          <a:off x="0" y="0"/>
          <a:ext cx="0" cy="0"/>
          <a:chOff x="0" y="0"/>
          <a:chExt cx="0" cy="0"/>
        </a:xfrm>
      </p:grpSpPr>
      <p:sp>
        <p:nvSpPr>
          <p:cNvPr id="67" name="Google Shape;67;p13"/>
          <p:cNvSpPr txBox="1">
            <a:spLocks noGrp="1"/>
          </p:cNvSpPr>
          <p:nvPr>
            <p:ph type="body" idx="1"/>
          </p:nvPr>
        </p:nvSpPr>
        <p:spPr>
          <a:xfrm>
            <a:off x="540000" y="1904550"/>
            <a:ext cx="3852000" cy="2758800"/>
          </a:xfrm>
          <a:prstGeom prst="rect">
            <a:avLst/>
          </a:prstGeom>
        </p:spPr>
        <p:txBody>
          <a:bodyPr spcFirstLastPara="1" wrap="square" lIns="0" tIns="0" rIns="0" bIns="0" anchor="b" anchorCtr="0">
            <a:noAutofit/>
          </a:bodyPr>
          <a:lstStyle>
            <a:lvl1pPr marL="457200" lvl="0" indent="-298450" rtl="0">
              <a:spcBef>
                <a:spcPts val="0"/>
              </a:spcBef>
              <a:spcAft>
                <a:spcPts val="0"/>
              </a:spcAft>
              <a:buClr>
                <a:schemeClr val="dk1"/>
              </a:buClr>
              <a:buSzPts val="1100"/>
              <a:buChar char="●"/>
              <a:defRPr>
                <a:solidFill>
                  <a:schemeClr val="dk1"/>
                </a:solidFill>
              </a:defRPr>
            </a:lvl1pPr>
            <a:lvl2pPr marL="914400" lvl="1" indent="-292100" rtl="0">
              <a:spcBef>
                <a:spcPts val="0"/>
              </a:spcBef>
              <a:spcAft>
                <a:spcPts val="0"/>
              </a:spcAft>
              <a:buClr>
                <a:schemeClr val="dk1"/>
              </a:buClr>
              <a:buSzPts val="1000"/>
              <a:buChar char="○"/>
              <a:defRPr>
                <a:solidFill>
                  <a:schemeClr val="dk1"/>
                </a:solidFill>
              </a:defRPr>
            </a:lvl2pPr>
            <a:lvl3pPr marL="1371600" lvl="2" indent="-292100" rtl="0">
              <a:spcBef>
                <a:spcPts val="0"/>
              </a:spcBef>
              <a:spcAft>
                <a:spcPts val="0"/>
              </a:spcAft>
              <a:buClr>
                <a:schemeClr val="dk1"/>
              </a:buClr>
              <a:buSzPts val="1000"/>
              <a:buChar char="■"/>
              <a:defRPr>
                <a:solidFill>
                  <a:schemeClr val="dk1"/>
                </a:solidFill>
              </a:defRPr>
            </a:lvl3pPr>
            <a:lvl4pPr marL="1828800" lvl="3" indent="-292100" rtl="0">
              <a:spcBef>
                <a:spcPts val="0"/>
              </a:spcBef>
              <a:spcAft>
                <a:spcPts val="0"/>
              </a:spcAft>
              <a:buClr>
                <a:schemeClr val="dk1"/>
              </a:buClr>
              <a:buSzPts val="1000"/>
              <a:buChar char="●"/>
              <a:defRPr>
                <a:solidFill>
                  <a:schemeClr val="dk1"/>
                </a:solidFill>
              </a:defRPr>
            </a:lvl4pPr>
            <a:lvl5pPr marL="2286000" lvl="4" indent="-292100" rtl="0">
              <a:spcBef>
                <a:spcPts val="0"/>
              </a:spcBef>
              <a:spcAft>
                <a:spcPts val="0"/>
              </a:spcAft>
              <a:buClr>
                <a:schemeClr val="dk1"/>
              </a:buClr>
              <a:buSzPts val="1000"/>
              <a:buChar char="○"/>
              <a:defRPr>
                <a:solidFill>
                  <a:schemeClr val="dk1"/>
                </a:solidFill>
              </a:defRPr>
            </a:lvl5pPr>
            <a:lvl6pPr marL="2743200" lvl="5" indent="-292100" rtl="0">
              <a:spcBef>
                <a:spcPts val="0"/>
              </a:spcBef>
              <a:spcAft>
                <a:spcPts val="0"/>
              </a:spcAft>
              <a:buClr>
                <a:schemeClr val="dk1"/>
              </a:buClr>
              <a:buSzPts val="1000"/>
              <a:buChar char="■"/>
              <a:defRPr>
                <a:solidFill>
                  <a:schemeClr val="dk1"/>
                </a:solidFill>
              </a:defRPr>
            </a:lvl6pPr>
            <a:lvl7pPr marL="3200400" lvl="6" indent="-292100" rtl="0">
              <a:spcBef>
                <a:spcPts val="0"/>
              </a:spcBef>
              <a:spcAft>
                <a:spcPts val="0"/>
              </a:spcAft>
              <a:buClr>
                <a:schemeClr val="dk1"/>
              </a:buClr>
              <a:buSzPts val="1000"/>
              <a:buChar char="●"/>
              <a:defRPr>
                <a:solidFill>
                  <a:schemeClr val="dk1"/>
                </a:solidFill>
              </a:defRPr>
            </a:lvl7pPr>
            <a:lvl8pPr marL="3657600" lvl="7" indent="-292100" rtl="0">
              <a:spcBef>
                <a:spcPts val="0"/>
              </a:spcBef>
              <a:spcAft>
                <a:spcPts val="0"/>
              </a:spcAft>
              <a:buClr>
                <a:schemeClr val="dk1"/>
              </a:buClr>
              <a:buSzPts val="1000"/>
              <a:buChar char="○"/>
              <a:defRPr>
                <a:solidFill>
                  <a:schemeClr val="dk1"/>
                </a:solidFill>
              </a:defRPr>
            </a:lvl8pPr>
            <a:lvl9pPr marL="4114800" lvl="8" indent="-292100" rtl="0">
              <a:spcBef>
                <a:spcPts val="0"/>
              </a:spcBef>
              <a:spcAft>
                <a:spcPts val="0"/>
              </a:spcAft>
              <a:buClr>
                <a:schemeClr val="dk1"/>
              </a:buClr>
              <a:buSzPts val="1000"/>
              <a:buChar char="■"/>
              <a:defRPr>
                <a:solidFill>
                  <a:schemeClr val="dk1"/>
                </a:solidFill>
              </a:defRPr>
            </a:lvl9pPr>
          </a:lstStyle>
          <a:p>
            <a:endParaRPr/>
          </a:p>
        </p:txBody>
      </p:sp>
      <p:sp>
        <p:nvSpPr>
          <p:cNvPr id="68" name="Google Shape;68;p13"/>
          <p:cNvSpPr txBox="1">
            <a:spLocks noGrp="1"/>
          </p:cNvSpPr>
          <p:nvPr>
            <p:ph type="title"/>
          </p:nvPr>
        </p:nvSpPr>
        <p:spPr>
          <a:xfrm>
            <a:off x="540000" y="557550"/>
            <a:ext cx="3852000" cy="9510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6000"/>
              <a:buNone/>
              <a:defRPr sz="3600">
                <a:solidFill>
                  <a:schemeClr val="dk1"/>
                </a:solidFill>
              </a:defRPr>
            </a:lvl1pPr>
            <a:lvl2pPr lvl="1" rtl="0">
              <a:spcBef>
                <a:spcPts val="0"/>
              </a:spcBef>
              <a:spcAft>
                <a:spcPts val="0"/>
              </a:spcAft>
              <a:buClr>
                <a:schemeClr val="dk1"/>
              </a:buClr>
              <a:buSzPts val="7200"/>
              <a:buNone/>
              <a:defRPr>
                <a:solidFill>
                  <a:schemeClr val="dk1"/>
                </a:solidFill>
                <a:latin typeface="Inter"/>
                <a:ea typeface="Inter"/>
                <a:cs typeface="Inter"/>
                <a:sym typeface="Inter"/>
              </a:defRPr>
            </a:lvl2pPr>
            <a:lvl3pPr lvl="2" rtl="0">
              <a:spcBef>
                <a:spcPts val="0"/>
              </a:spcBef>
              <a:spcAft>
                <a:spcPts val="0"/>
              </a:spcAft>
              <a:buClr>
                <a:schemeClr val="dk1"/>
              </a:buClr>
              <a:buSzPts val="7200"/>
              <a:buNone/>
              <a:defRPr>
                <a:solidFill>
                  <a:schemeClr val="dk1"/>
                </a:solidFill>
                <a:latin typeface="Inter"/>
                <a:ea typeface="Inter"/>
                <a:cs typeface="Inter"/>
                <a:sym typeface="Inter"/>
              </a:defRPr>
            </a:lvl3pPr>
            <a:lvl4pPr lvl="3" rtl="0">
              <a:spcBef>
                <a:spcPts val="0"/>
              </a:spcBef>
              <a:spcAft>
                <a:spcPts val="0"/>
              </a:spcAft>
              <a:buClr>
                <a:schemeClr val="dk1"/>
              </a:buClr>
              <a:buSzPts val="7200"/>
              <a:buNone/>
              <a:defRPr>
                <a:solidFill>
                  <a:schemeClr val="dk1"/>
                </a:solidFill>
                <a:latin typeface="Inter"/>
                <a:ea typeface="Inter"/>
                <a:cs typeface="Inter"/>
                <a:sym typeface="Inter"/>
              </a:defRPr>
            </a:lvl4pPr>
            <a:lvl5pPr lvl="4" rtl="0">
              <a:spcBef>
                <a:spcPts val="0"/>
              </a:spcBef>
              <a:spcAft>
                <a:spcPts val="0"/>
              </a:spcAft>
              <a:buClr>
                <a:schemeClr val="dk1"/>
              </a:buClr>
              <a:buSzPts val="7200"/>
              <a:buNone/>
              <a:defRPr>
                <a:solidFill>
                  <a:schemeClr val="dk1"/>
                </a:solidFill>
                <a:latin typeface="Inter"/>
                <a:ea typeface="Inter"/>
                <a:cs typeface="Inter"/>
                <a:sym typeface="Inter"/>
              </a:defRPr>
            </a:lvl5pPr>
            <a:lvl6pPr lvl="5" rtl="0">
              <a:spcBef>
                <a:spcPts val="0"/>
              </a:spcBef>
              <a:spcAft>
                <a:spcPts val="0"/>
              </a:spcAft>
              <a:buClr>
                <a:schemeClr val="dk1"/>
              </a:buClr>
              <a:buSzPts val="7200"/>
              <a:buNone/>
              <a:defRPr>
                <a:solidFill>
                  <a:schemeClr val="dk1"/>
                </a:solidFill>
                <a:latin typeface="Inter"/>
                <a:ea typeface="Inter"/>
                <a:cs typeface="Inter"/>
                <a:sym typeface="Inter"/>
              </a:defRPr>
            </a:lvl6pPr>
            <a:lvl7pPr lvl="6" rtl="0">
              <a:spcBef>
                <a:spcPts val="0"/>
              </a:spcBef>
              <a:spcAft>
                <a:spcPts val="0"/>
              </a:spcAft>
              <a:buClr>
                <a:schemeClr val="dk1"/>
              </a:buClr>
              <a:buSzPts val="7200"/>
              <a:buNone/>
              <a:defRPr>
                <a:solidFill>
                  <a:schemeClr val="dk1"/>
                </a:solidFill>
                <a:latin typeface="Inter"/>
                <a:ea typeface="Inter"/>
                <a:cs typeface="Inter"/>
                <a:sym typeface="Inter"/>
              </a:defRPr>
            </a:lvl7pPr>
            <a:lvl8pPr lvl="7" rtl="0">
              <a:spcBef>
                <a:spcPts val="0"/>
              </a:spcBef>
              <a:spcAft>
                <a:spcPts val="0"/>
              </a:spcAft>
              <a:buClr>
                <a:schemeClr val="dk1"/>
              </a:buClr>
              <a:buSzPts val="7200"/>
              <a:buNone/>
              <a:defRPr>
                <a:solidFill>
                  <a:schemeClr val="dk1"/>
                </a:solidFill>
                <a:latin typeface="Inter"/>
                <a:ea typeface="Inter"/>
                <a:cs typeface="Inter"/>
                <a:sym typeface="Inter"/>
              </a:defRPr>
            </a:lvl8pPr>
            <a:lvl9pPr lvl="8" rtl="0">
              <a:spcBef>
                <a:spcPts val="0"/>
              </a:spcBef>
              <a:spcAft>
                <a:spcPts val="0"/>
              </a:spcAft>
              <a:buClr>
                <a:schemeClr val="dk1"/>
              </a:buClr>
              <a:buSzPts val="7200"/>
              <a:buNone/>
              <a:defRPr>
                <a:solidFill>
                  <a:schemeClr val="dk1"/>
                </a:solidFill>
                <a:latin typeface="Inter"/>
                <a:ea typeface="Inter"/>
                <a:cs typeface="Inter"/>
                <a:sym typeface="Inte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black">
  <p:cSld name="CUSTOM_3_3">
    <p:spTree>
      <p:nvGrpSpPr>
        <p:cNvPr id="1" name="Shape 69"/>
        <p:cNvGrpSpPr/>
        <p:nvPr/>
      </p:nvGrpSpPr>
      <p:grpSpPr>
        <a:xfrm>
          <a:off x="0" y="0"/>
          <a:ext cx="0" cy="0"/>
          <a:chOff x="0" y="0"/>
          <a:chExt cx="0" cy="0"/>
        </a:xfrm>
      </p:grpSpPr>
      <p:sp>
        <p:nvSpPr>
          <p:cNvPr id="70" name="Google Shape;70;p14"/>
          <p:cNvSpPr txBox="1">
            <a:spLocks noGrp="1"/>
          </p:cNvSpPr>
          <p:nvPr>
            <p:ph type="body" idx="1"/>
          </p:nvPr>
        </p:nvSpPr>
        <p:spPr>
          <a:xfrm>
            <a:off x="4751950" y="557550"/>
            <a:ext cx="3852000" cy="4105800"/>
          </a:xfrm>
          <a:prstGeom prst="rect">
            <a:avLst/>
          </a:prstGeom>
          <a:noFill/>
          <a:ln>
            <a:noFill/>
          </a:ln>
        </p:spPr>
        <p:txBody>
          <a:bodyPr spcFirstLastPara="1" wrap="square" lIns="0" tIns="0" rIns="0" bIns="0" anchor="b" anchorCtr="0">
            <a:noAutofit/>
          </a:bodyPr>
          <a:lstStyle>
            <a:lvl1pPr marL="457200" lvl="0" indent="-298450" algn="l" rtl="0">
              <a:lnSpc>
                <a:spcPct val="125000"/>
              </a:lnSpc>
              <a:spcBef>
                <a:spcPts val="0"/>
              </a:spcBef>
              <a:spcAft>
                <a:spcPts val="0"/>
              </a:spcAft>
              <a:buClr>
                <a:srgbClr val="FAFAFA"/>
              </a:buClr>
              <a:buSzPts val="1100"/>
              <a:buChar char="●"/>
              <a:defRPr>
                <a:solidFill>
                  <a:srgbClr val="FAFAFA"/>
                </a:solidFill>
              </a:defRPr>
            </a:lvl1pPr>
            <a:lvl2pPr marL="914400" lvl="1" indent="-292100" algn="l" rtl="0">
              <a:lnSpc>
                <a:spcPct val="125000"/>
              </a:lnSpc>
              <a:spcBef>
                <a:spcPts val="0"/>
              </a:spcBef>
              <a:spcAft>
                <a:spcPts val="0"/>
              </a:spcAft>
              <a:buClr>
                <a:srgbClr val="FAFAFA"/>
              </a:buClr>
              <a:buSzPts val="1000"/>
              <a:buChar char="○"/>
              <a:defRPr>
                <a:solidFill>
                  <a:srgbClr val="FAFAFA"/>
                </a:solidFill>
              </a:defRPr>
            </a:lvl2pPr>
            <a:lvl3pPr marL="1371600" lvl="2" indent="-292100" algn="l" rtl="0">
              <a:lnSpc>
                <a:spcPct val="125000"/>
              </a:lnSpc>
              <a:spcBef>
                <a:spcPts val="0"/>
              </a:spcBef>
              <a:spcAft>
                <a:spcPts val="0"/>
              </a:spcAft>
              <a:buClr>
                <a:srgbClr val="FAFAFA"/>
              </a:buClr>
              <a:buSzPts val="1000"/>
              <a:buChar char="■"/>
              <a:defRPr>
                <a:solidFill>
                  <a:srgbClr val="FAFAFA"/>
                </a:solidFill>
              </a:defRPr>
            </a:lvl3pPr>
            <a:lvl4pPr marL="1828800" lvl="3" indent="-292100" algn="l" rtl="0">
              <a:lnSpc>
                <a:spcPct val="125000"/>
              </a:lnSpc>
              <a:spcBef>
                <a:spcPts val="0"/>
              </a:spcBef>
              <a:spcAft>
                <a:spcPts val="0"/>
              </a:spcAft>
              <a:buClr>
                <a:srgbClr val="FAFAFA"/>
              </a:buClr>
              <a:buSzPts val="1000"/>
              <a:buChar char="●"/>
              <a:defRPr>
                <a:solidFill>
                  <a:srgbClr val="FAFAFA"/>
                </a:solidFill>
              </a:defRPr>
            </a:lvl4pPr>
            <a:lvl5pPr marL="2286000" lvl="4" indent="-292100" algn="l" rtl="0">
              <a:lnSpc>
                <a:spcPct val="125000"/>
              </a:lnSpc>
              <a:spcBef>
                <a:spcPts val="0"/>
              </a:spcBef>
              <a:spcAft>
                <a:spcPts val="0"/>
              </a:spcAft>
              <a:buClr>
                <a:srgbClr val="FAFAFA"/>
              </a:buClr>
              <a:buSzPts val="1000"/>
              <a:buChar char="○"/>
              <a:defRPr>
                <a:solidFill>
                  <a:srgbClr val="FAFAFA"/>
                </a:solidFill>
              </a:defRPr>
            </a:lvl5pPr>
            <a:lvl6pPr marL="2743200" lvl="5" indent="-292100" algn="l" rtl="0">
              <a:lnSpc>
                <a:spcPct val="125000"/>
              </a:lnSpc>
              <a:spcBef>
                <a:spcPts val="0"/>
              </a:spcBef>
              <a:spcAft>
                <a:spcPts val="0"/>
              </a:spcAft>
              <a:buClr>
                <a:srgbClr val="FAFAFA"/>
              </a:buClr>
              <a:buSzPts val="1000"/>
              <a:buChar char="■"/>
              <a:defRPr>
                <a:solidFill>
                  <a:srgbClr val="FAFAFA"/>
                </a:solidFill>
              </a:defRPr>
            </a:lvl6pPr>
            <a:lvl7pPr marL="3200400" lvl="6" indent="-292100" algn="l" rtl="0">
              <a:lnSpc>
                <a:spcPct val="125000"/>
              </a:lnSpc>
              <a:spcBef>
                <a:spcPts val="0"/>
              </a:spcBef>
              <a:spcAft>
                <a:spcPts val="0"/>
              </a:spcAft>
              <a:buClr>
                <a:srgbClr val="FAFAFA"/>
              </a:buClr>
              <a:buSzPts val="1000"/>
              <a:buChar char="●"/>
              <a:defRPr>
                <a:solidFill>
                  <a:srgbClr val="FAFAFA"/>
                </a:solidFill>
              </a:defRPr>
            </a:lvl7pPr>
            <a:lvl8pPr marL="3657600" lvl="7" indent="-292100" algn="l" rtl="0">
              <a:lnSpc>
                <a:spcPct val="125000"/>
              </a:lnSpc>
              <a:spcBef>
                <a:spcPts val="0"/>
              </a:spcBef>
              <a:spcAft>
                <a:spcPts val="0"/>
              </a:spcAft>
              <a:buClr>
                <a:srgbClr val="FAFAFA"/>
              </a:buClr>
              <a:buSzPts val="1000"/>
              <a:buChar char="○"/>
              <a:defRPr>
                <a:solidFill>
                  <a:srgbClr val="FAFAFA"/>
                </a:solidFill>
              </a:defRPr>
            </a:lvl8pPr>
            <a:lvl9pPr marL="4114800" lvl="8" indent="-292100" algn="l" rtl="0">
              <a:lnSpc>
                <a:spcPct val="125000"/>
              </a:lnSpc>
              <a:spcBef>
                <a:spcPts val="0"/>
              </a:spcBef>
              <a:spcAft>
                <a:spcPts val="0"/>
              </a:spcAft>
              <a:buClr>
                <a:srgbClr val="FAFAFA"/>
              </a:buClr>
              <a:buSzPts val="1000"/>
              <a:buChar char="■"/>
              <a:defRPr>
                <a:solidFill>
                  <a:srgbClr val="FAFAFA"/>
                </a:solidFill>
              </a:defRPr>
            </a:lvl9pPr>
          </a:lstStyle>
          <a:p>
            <a:endParaRPr/>
          </a:p>
        </p:txBody>
      </p:sp>
      <p:sp>
        <p:nvSpPr>
          <p:cNvPr id="71" name="Google Shape;71;p14"/>
          <p:cNvSpPr txBox="1">
            <a:spLocks noGrp="1"/>
          </p:cNvSpPr>
          <p:nvPr>
            <p:ph type="title"/>
          </p:nvPr>
        </p:nvSpPr>
        <p:spPr>
          <a:xfrm>
            <a:off x="540000" y="557550"/>
            <a:ext cx="3852000" cy="41058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6000"/>
              <a:buNone/>
              <a:defRPr sz="3600">
                <a:solidFill>
                  <a:schemeClr val="lt1"/>
                </a:solidFill>
              </a:defRPr>
            </a:lvl1pPr>
            <a:lvl2pPr lvl="1" algn="l" rtl="0">
              <a:lnSpc>
                <a:spcPct val="100000"/>
              </a:lnSpc>
              <a:spcBef>
                <a:spcPts val="0"/>
              </a:spcBef>
              <a:spcAft>
                <a:spcPts val="0"/>
              </a:spcAft>
              <a:buSzPts val="7200"/>
              <a:buNone/>
              <a:defRPr>
                <a:latin typeface="Inter"/>
                <a:ea typeface="Inter"/>
                <a:cs typeface="Inter"/>
                <a:sym typeface="Inter"/>
              </a:defRPr>
            </a:lvl2pPr>
            <a:lvl3pPr lvl="2" algn="l" rtl="0">
              <a:lnSpc>
                <a:spcPct val="100000"/>
              </a:lnSpc>
              <a:spcBef>
                <a:spcPts val="0"/>
              </a:spcBef>
              <a:spcAft>
                <a:spcPts val="0"/>
              </a:spcAft>
              <a:buSzPts val="7200"/>
              <a:buNone/>
              <a:defRPr>
                <a:latin typeface="Inter"/>
                <a:ea typeface="Inter"/>
                <a:cs typeface="Inter"/>
                <a:sym typeface="Inter"/>
              </a:defRPr>
            </a:lvl3pPr>
            <a:lvl4pPr lvl="3" algn="l" rtl="0">
              <a:lnSpc>
                <a:spcPct val="100000"/>
              </a:lnSpc>
              <a:spcBef>
                <a:spcPts val="0"/>
              </a:spcBef>
              <a:spcAft>
                <a:spcPts val="0"/>
              </a:spcAft>
              <a:buSzPts val="7200"/>
              <a:buNone/>
              <a:defRPr>
                <a:latin typeface="Inter"/>
                <a:ea typeface="Inter"/>
                <a:cs typeface="Inter"/>
                <a:sym typeface="Inter"/>
              </a:defRPr>
            </a:lvl4pPr>
            <a:lvl5pPr lvl="4" algn="l" rtl="0">
              <a:lnSpc>
                <a:spcPct val="100000"/>
              </a:lnSpc>
              <a:spcBef>
                <a:spcPts val="0"/>
              </a:spcBef>
              <a:spcAft>
                <a:spcPts val="0"/>
              </a:spcAft>
              <a:buSzPts val="7200"/>
              <a:buNone/>
              <a:defRPr>
                <a:latin typeface="Inter"/>
                <a:ea typeface="Inter"/>
                <a:cs typeface="Inter"/>
                <a:sym typeface="Inter"/>
              </a:defRPr>
            </a:lvl5pPr>
            <a:lvl6pPr lvl="5" algn="l" rtl="0">
              <a:lnSpc>
                <a:spcPct val="100000"/>
              </a:lnSpc>
              <a:spcBef>
                <a:spcPts val="0"/>
              </a:spcBef>
              <a:spcAft>
                <a:spcPts val="0"/>
              </a:spcAft>
              <a:buSzPts val="7200"/>
              <a:buNone/>
              <a:defRPr>
                <a:latin typeface="Inter"/>
                <a:ea typeface="Inter"/>
                <a:cs typeface="Inter"/>
                <a:sym typeface="Inter"/>
              </a:defRPr>
            </a:lvl6pPr>
            <a:lvl7pPr lvl="6" algn="l" rtl="0">
              <a:lnSpc>
                <a:spcPct val="100000"/>
              </a:lnSpc>
              <a:spcBef>
                <a:spcPts val="0"/>
              </a:spcBef>
              <a:spcAft>
                <a:spcPts val="0"/>
              </a:spcAft>
              <a:buSzPts val="7200"/>
              <a:buNone/>
              <a:defRPr>
                <a:latin typeface="Inter"/>
                <a:ea typeface="Inter"/>
                <a:cs typeface="Inter"/>
                <a:sym typeface="Inter"/>
              </a:defRPr>
            </a:lvl7pPr>
            <a:lvl8pPr lvl="7" algn="l" rtl="0">
              <a:lnSpc>
                <a:spcPct val="100000"/>
              </a:lnSpc>
              <a:spcBef>
                <a:spcPts val="0"/>
              </a:spcBef>
              <a:spcAft>
                <a:spcPts val="0"/>
              </a:spcAft>
              <a:buSzPts val="7200"/>
              <a:buNone/>
              <a:defRPr>
                <a:latin typeface="Inter"/>
                <a:ea typeface="Inter"/>
                <a:cs typeface="Inter"/>
                <a:sym typeface="Inter"/>
              </a:defRPr>
            </a:lvl8pPr>
            <a:lvl9pPr lvl="8" algn="l" rtl="0">
              <a:lnSpc>
                <a:spcPct val="100000"/>
              </a:lnSpc>
              <a:spcBef>
                <a:spcPts val="0"/>
              </a:spcBef>
              <a:spcAft>
                <a:spcPts val="0"/>
              </a:spcAft>
              <a:buSzPts val="7200"/>
              <a:buNone/>
              <a:defRPr>
                <a:latin typeface="Inter"/>
                <a:ea typeface="Inter"/>
                <a:cs typeface="Inter"/>
                <a:sym typeface="Inte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itle // photo black">
  <p:cSld name="CUSTOM_6_2">
    <p:spTree>
      <p:nvGrpSpPr>
        <p:cNvPr id="1" name="Shape 72"/>
        <p:cNvGrpSpPr/>
        <p:nvPr/>
      </p:nvGrpSpPr>
      <p:grpSpPr>
        <a:xfrm>
          <a:off x="0" y="0"/>
          <a:ext cx="0" cy="0"/>
          <a:chOff x="0" y="0"/>
          <a:chExt cx="0" cy="0"/>
        </a:xfrm>
      </p:grpSpPr>
      <p:sp>
        <p:nvSpPr>
          <p:cNvPr id="73" name="Google Shape;73;p15"/>
          <p:cNvSpPr txBox="1">
            <a:spLocks noGrp="1"/>
          </p:cNvSpPr>
          <p:nvPr>
            <p:ph type="body" idx="1"/>
          </p:nvPr>
        </p:nvSpPr>
        <p:spPr>
          <a:xfrm>
            <a:off x="540000" y="1904550"/>
            <a:ext cx="3852000" cy="2758800"/>
          </a:xfrm>
          <a:prstGeom prst="rect">
            <a:avLst/>
          </a:prstGeom>
        </p:spPr>
        <p:txBody>
          <a:bodyPr spcFirstLastPara="1" wrap="square" lIns="0" tIns="0" rIns="0" bIns="0" anchor="b" anchorCtr="0">
            <a:noAutofit/>
          </a:bodyPr>
          <a:lstStyle>
            <a:lvl1pPr marL="457200" lvl="0" indent="-298450" rtl="0">
              <a:spcBef>
                <a:spcPts val="0"/>
              </a:spcBef>
              <a:spcAft>
                <a:spcPts val="0"/>
              </a:spcAft>
              <a:buClr>
                <a:srgbClr val="FAFAFA"/>
              </a:buClr>
              <a:buSzPts val="1100"/>
              <a:buChar char="●"/>
              <a:defRPr>
                <a:solidFill>
                  <a:srgbClr val="FAFAFA"/>
                </a:solidFill>
              </a:defRPr>
            </a:lvl1pPr>
            <a:lvl2pPr marL="914400" lvl="1" indent="-292100" rtl="0">
              <a:spcBef>
                <a:spcPts val="0"/>
              </a:spcBef>
              <a:spcAft>
                <a:spcPts val="0"/>
              </a:spcAft>
              <a:buClr>
                <a:srgbClr val="FAFAFA"/>
              </a:buClr>
              <a:buSzPts val="1000"/>
              <a:buChar char="○"/>
              <a:defRPr>
                <a:solidFill>
                  <a:srgbClr val="FAFAFA"/>
                </a:solidFill>
              </a:defRPr>
            </a:lvl2pPr>
            <a:lvl3pPr marL="1371600" lvl="2" indent="-292100" rtl="0">
              <a:spcBef>
                <a:spcPts val="0"/>
              </a:spcBef>
              <a:spcAft>
                <a:spcPts val="0"/>
              </a:spcAft>
              <a:buClr>
                <a:srgbClr val="FAFAFA"/>
              </a:buClr>
              <a:buSzPts val="1000"/>
              <a:buChar char="■"/>
              <a:defRPr>
                <a:solidFill>
                  <a:srgbClr val="FAFAFA"/>
                </a:solidFill>
              </a:defRPr>
            </a:lvl3pPr>
            <a:lvl4pPr marL="1828800" lvl="3" indent="-292100" rtl="0">
              <a:spcBef>
                <a:spcPts val="0"/>
              </a:spcBef>
              <a:spcAft>
                <a:spcPts val="0"/>
              </a:spcAft>
              <a:buClr>
                <a:srgbClr val="FAFAFA"/>
              </a:buClr>
              <a:buSzPts val="1000"/>
              <a:buChar char="●"/>
              <a:defRPr>
                <a:solidFill>
                  <a:srgbClr val="FAFAFA"/>
                </a:solidFill>
              </a:defRPr>
            </a:lvl4pPr>
            <a:lvl5pPr marL="2286000" lvl="4" indent="-292100" rtl="0">
              <a:spcBef>
                <a:spcPts val="0"/>
              </a:spcBef>
              <a:spcAft>
                <a:spcPts val="0"/>
              </a:spcAft>
              <a:buClr>
                <a:srgbClr val="FAFAFA"/>
              </a:buClr>
              <a:buSzPts val="1000"/>
              <a:buChar char="○"/>
              <a:defRPr>
                <a:solidFill>
                  <a:srgbClr val="FAFAFA"/>
                </a:solidFill>
              </a:defRPr>
            </a:lvl5pPr>
            <a:lvl6pPr marL="2743200" lvl="5" indent="-292100" rtl="0">
              <a:spcBef>
                <a:spcPts val="0"/>
              </a:spcBef>
              <a:spcAft>
                <a:spcPts val="0"/>
              </a:spcAft>
              <a:buClr>
                <a:srgbClr val="FAFAFA"/>
              </a:buClr>
              <a:buSzPts val="1000"/>
              <a:buChar char="■"/>
              <a:defRPr>
                <a:solidFill>
                  <a:srgbClr val="FAFAFA"/>
                </a:solidFill>
              </a:defRPr>
            </a:lvl6pPr>
            <a:lvl7pPr marL="3200400" lvl="6" indent="-292100" rtl="0">
              <a:spcBef>
                <a:spcPts val="0"/>
              </a:spcBef>
              <a:spcAft>
                <a:spcPts val="0"/>
              </a:spcAft>
              <a:buClr>
                <a:srgbClr val="FAFAFA"/>
              </a:buClr>
              <a:buSzPts val="1000"/>
              <a:buChar char="●"/>
              <a:defRPr>
                <a:solidFill>
                  <a:srgbClr val="FAFAFA"/>
                </a:solidFill>
              </a:defRPr>
            </a:lvl7pPr>
            <a:lvl8pPr marL="3657600" lvl="7" indent="-292100" rtl="0">
              <a:spcBef>
                <a:spcPts val="0"/>
              </a:spcBef>
              <a:spcAft>
                <a:spcPts val="0"/>
              </a:spcAft>
              <a:buClr>
                <a:srgbClr val="FAFAFA"/>
              </a:buClr>
              <a:buSzPts val="1000"/>
              <a:buChar char="○"/>
              <a:defRPr>
                <a:solidFill>
                  <a:srgbClr val="FAFAFA"/>
                </a:solidFill>
              </a:defRPr>
            </a:lvl8pPr>
            <a:lvl9pPr marL="4114800" lvl="8" indent="-292100" rtl="0">
              <a:spcBef>
                <a:spcPts val="0"/>
              </a:spcBef>
              <a:spcAft>
                <a:spcPts val="0"/>
              </a:spcAft>
              <a:buClr>
                <a:srgbClr val="FAFAFA"/>
              </a:buClr>
              <a:buSzPts val="1000"/>
              <a:buChar char="■"/>
              <a:defRPr>
                <a:solidFill>
                  <a:srgbClr val="FAFAFA"/>
                </a:solidFill>
              </a:defRPr>
            </a:lvl9pPr>
          </a:lstStyle>
          <a:p>
            <a:endParaRPr/>
          </a:p>
        </p:txBody>
      </p:sp>
      <p:sp>
        <p:nvSpPr>
          <p:cNvPr id="74" name="Google Shape;74;p15"/>
          <p:cNvSpPr txBox="1">
            <a:spLocks noGrp="1"/>
          </p:cNvSpPr>
          <p:nvPr>
            <p:ph type="title"/>
          </p:nvPr>
        </p:nvSpPr>
        <p:spPr>
          <a:xfrm>
            <a:off x="540000" y="557550"/>
            <a:ext cx="3852000" cy="951000"/>
          </a:xfrm>
          <a:prstGeom prst="rect">
            <a:avLst/>
          </a:prstGeom>
        </p:spPr>
        <p:txBody>
          <a:bodyPr spcFirstLastPara="1" wrap="square" lIns="0" tIns="0" rIns="0" bIns="0" anchor="b" anchorCtr="0">
            <a:noAutofit/>
          </a:bodyPr>
          <a:lstStyle>
            <a:lvl1pPr lvl="0" rtl="0">
              <a:spcBef>
                <a:spcPts val="0"/>
              </a:spcBef>
              <a:spcAft>
                <a:spcPts val="0"/>
              </a:spcAft>
              <a:buSzPts val="6000"/>
              <a:buNone/>
              <a:defRPr sz="3600">
                <a:solidFill>
                  <a:schemeClr val="lt1"/>
                </a:solidFill>
              </a:defRPr>
            </a:lvl1pPr>
            <a:lvl2pPr lvl="1" rtl="0">
              <a:spcBef>
                <a:spcPts val="0"/>
              </a:spcBef>
              <a:spcAft>
                <a:spcPts val="0"/>
              </a:spcAft>
              <a:buSzPts val="7200"/>
              <a:buNone/>
              <a:defRPr>
                <a:latin typeface="Inter"/>
                <a:ea typeface="Inter"/>
                <a:cs typeface="Inter"/>
                <a:sym typeface="Inter"/>
              </a:defRPr>
            </a:lvl2pPr>
            <a:lvl3pPr lvl="2" rtl="0">
              <a:spcBef>
                <a:spcPts val="0"/>
              </a:spcBef>
              <a:spcAft>
                <a:spcPts val="0"/>
              </a:spcAft>
              <a:buSzPts val="7200"/>
              <a:buNone/>
              <a:defRPr>
                <a:latin typeface="Inter"/>
                <a:ea typeface="Inter"/>
                <a:cs typeface="Inter"/>
                <a:sym typeface="Inter"/>
              </a:defRPr>
            </a:lvl3pPr>
            <a:lvl4pPr lvl="3" rtl="0">
              <a:spcBef>
                <a:spcPts val="0"/>
              </a:spcBef>
              <a:spcAft>
                <a:spcPts val="0"/>
              </a:spcAft>
              <a:buSzPts val="7200"/>
              <a:buNone/>
              <a:defRPr>
                <a:latin typeface="Inter"/>
                <a:ea typeface="Inter"/>
                <a:cs typeface="Inter"/>
                <a:sym typeface="Inter"/>
              </a:defRPr>
            </a:lvl4pPr>
            <a:lvl5pPr lvl="4" rtl="0">
              <a:spcBef>
                <a:spcPts val="0"/>
              </a:spcBef>
              <a:spcAft>
                <a:spcPts val="0"/>
              </a:spcAft>
              <a:buSzPts val="7200"/>
              <a:buNone/>
              <a:defRPr>
                <a:latin typeface="Inter"/>
                <a:ea typeface="Inter"/>
                <a:cs typeface="Inter"/>
                <a:sym typeface="Inter"/>
              </a:defRPr>
            </a:lvl5pPr>
            <a:lvl6pPr lvl="5" rtl="0">
              <a:spcBef>
                <a:spcPts val="0"/>
              </a:spcBef>
              <a:spcAft>
                <a:spcPts val="0"/>
              </a:spcAft>
              <a:buSzPts val="7200"/>
              <a:buNone/>
              <a:defRPr>
                <a:latin typeface="Inter"/>
                <a:ea typeface="Inter"/>
                <a:cs typeface="Inter"/>
                <a:sym typeface="Inter"/>
              </a:defRPr>
            </a:lvl6pPr>
            <a:lvl7pPr lvl="6" rtl="0">
              <a:spcBef>
                <a:spcPts val="0"/>
              </a:spcBef>
              <a:spcAft>
                <a:spcPts val="0"/>
              </a:spcAft>
              <a:buSzPts val="7200"/>
              <a:buNone/>
              <a:defRPr>
                <a:latin typeface="Inter"/>
                <a:ea typeface="Inter"/>
                <a:cs typeface="Inter"/>
                <a:sym typeface="Inter"/>
              </a:defRPr>
            </a:lvl7pPr>
            <a:lvl8pPr lvl="7" rtl="0">
              <a:spcBef>
                <a:spcPts val="0"/>
              </a:spcBef>
              <a:spcAft>
                <a:spcPts val="0"/>
              </a:spcAft>
              <a:buSzPts val="7200"/>
              <a:buNone/>
              <a:defRPr>
                <a:latin typeface="Inter"/>
                <a:ea typeface="Inter"/>
                <a:cs typeface="Inter"/>
                <a:sym typeface="Inter"/>
              </a:defRPr>
            </a:lvl8pPr>
            <a:lvl9pPr lvl="8" rtl="0">
              <a:spcBef>
                <a:spcPts val="0"/>
              </a:spcBef>
              <a:spcAft>
                <a:spcPts val="0"/>
              </a:spcAft>
              <a:buSzPts val="7200"/>
              <a:buNone/>
              <a:defRPr>
                <a:latin typeface="Inter"/>
                <a:ea typeface="Inter"/>
                <a:cs typeface="Inter"/>
                <a:sym typeface="Inte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black 1">
  <p:cSld name="CUSTOM_1_1_1">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540000" y="557550"/>
            <a:ext cx="8064000" cy="41058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6000"/>
              <a:buNone/>
              <a:defRPr sz="5600"/>
            </a:lvl1pPr>
            <a:lvl2pPr lvl="1" algn="l" rtl="0">
              <a:lnSpc>
                <a:spcPct val="100000"/>
              </a:lnSpc>
              <a:spcBef>
                <a:spcPts val="0"/>
              </a:spcBef>
              <a:spcAft>
                <a:spcPts val="0"/>
              </a:spcAft>
              <a:buSzPts val="7200"/>
              <a:buNone/>
              <a:defRPr sz="4800"/>
            </a:lvl2pPr>
            <a:lvl3pPr lvl="2" algn="l" rtl="0">
              <a:lnSpc>
                <a:spcPct val="100000"/>
              </a:lnSpc>
              <a:spcBef>
                <a:spcPts val="0"/>
              </a:spcBef>
              <a:spcAft>
                <a:spcPts val="0"/>
              </a:spcAft>
              <a:buSzPts val="7200"/>
              <a:buNone/>
              <a:defRPr sz="4800"/>
            </a:lvl3pPr>
            <a:lvl4pPr lvl="3" algn="l" rtl="0">
              <a:lnSpc>
                <a:spcPct val="100000"/>
              </a:lnSpc>
              <a:spcBef>
                <a:spcPts val="0"/>
              </a:spcBef>
              <a:spcAft>
                <a:spcPts val="0"/>
              </a:spcAft>
              <a:buSzPts val="7200"/>
              <a:buNone/>
              <a:defRPr sz="4800"/>
            </a:lvl4pPr>
            <a:lvl5pPr lvl="4" algn="l" rtl="0">
              <a:lnSpc>
                <a:spcPct val="100000"/>
              </a:lnSpc>
              <a:spcBef>
                <a:spcPts val="0"/>
              </a:spcBef>
              <a:spcAft>
                <a:spcPts val="0"/>
              </a:spcAft>
              <a:buSzPts val="7200"/>
              <a:buNone/>
              <a:defRPr sz="4800"/>
            </a:lvl5pPr>
            <a:lvl6pPr lvl="5" algn="l" rtl="0">
              <a:lnSpc>
                <a:spcPct val="100000"/>
              </a:lnSpc>
              <a:spcBef>
                <a:spcPts val="0"/>
              </a:spcBef>
              <a:spcAft>
                <a:spcPts val="0"/>
              </a:spcAft>
              <a:buSzPts val="7200"/>
              <a:buNone/>
              <a:defRPr sz="4800"/>
            </a:lvl6pPr>
            <a:lvl7pPr lvl="6" algn="l" rtl="0">
              <a:lnSpc>
                <a:spcPct val="100000"/>
              </a:lnSpc>
              <a:spcBef>
                <a:spcPts val="0"/>
              </a:spcBef>
              <a:spcAft>
                <a:spcPts val="0"/>
              </a:spcAft>
              <a:buSzPts val="7200"/>
              <a:buNone/>
              <a:defRPr sz="4800"/>
            </a:lvl7pPr>
            <a:lvl8pPr lvl="7" algn="l" rtl="0">
              <a:lnSpc>
                <a:spcPct val="100000"/>
              </a:lnSpc>
              <a:spcBef>
                <a:spcPts val="0"/>
              </a:spcBef>
              <a:spcAft>
                <a:spcPts val="0"/>
              </a:spcAft>
              <a:buSzPts val="7200"/>
              <a:buNone/>
              <a:defRPr sz="4800"/>
            </a:lvl8pPr>
            <a:lvl9pPr lvl="8" algn="l" rtl="0">
              <a:lnSpc>
                <a:spcPct val="100000"/>
              </a:lnSpc>
              <a:spcBef>
                <a:spcPts val="0"/>
              </a:spcBef>
              <a:spcAft>
                <a:spcPts val="0"/>
              </a:spcAft>
              <a:buSzPts val="7200"/>
              <a:buNone/>
              <a:defRPr sz="4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column">
  <p:cSld name="TITLE_1_1_1_1">
    <p:bg>
      <p:bgPr>
        <a:solidFill>
          <a:srgbClr val="000000"/>
        </a:solidFill>
        <a:effectLst/>
      </p:bgPr>
    </p:bg>
    <p:spTree>
      <p:nvGrpSpPr>
        <p:cNvPr id="1" name="Shape 77"/>
        <p:cNvGrpSpPr/>
        <p:nvPr/>
      </p:nvGrpSpPr>
      <p:grpSpPr>
        <a:xfrm>
          <a:off x="0" y="0"/>
          <a:ext cx="0" cy="0"/>
          <a:chOff x="0" y="0"/>
          <a:chExt cx="0" cy="0"/>
        </a:xfrm>
      </p:grpSpPr>
      <p:sp>
        <p:nvSpPr>
          <p:cNvPr id="78" name="Google Shape;7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9" name="Google Shape;79;p17"/>
          <p:cNvSpPr txBox="1">
            <a:spLocks noGrp="1"/>
          </p:cNvSpPr>
          <p:nvPr>
            <p:ph type="title"/>
          </p:nvPr>
        </p:nvSpPr>
        <p:spPr>
          <a:xfrm>
            <a:off x="4844400" y="833350"/>
            <a:ext cx="3759600" cy="1071300"/>
          </a:xfrm>
          <a:prstGeom prst="rect">
            <a:avLst/>
          </a:prstGeom>
        </p:spPr>
        <p:txBody>
          <a:bodyPr spcFirstLastPara="1" wrap="square" lIns="0" tIns="0" rIns="0" bIns="0" anchor="b"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0" name="Google Shape;80;p17"/>
          <p:cNvSpPr txBox="1">
            <a:spLocks noGrp="1"/>
          </p:cNvSpPr>
          <p:nvPr>
            <p:ph type="body" idx="1"/>
          </p:nvPr>
        </p:nvSpPr>
        <p:spPr>
          <a:xfrm>
            <a:off x="4844400" y="2045500"/>
            <a:ext cx="3759600" cy="26178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a:lvl1pPr>
            <a:lvl2pPr marL="914400" lvl="1" indent="-292100" rtl="0">
              <a:spcBef>
                <a:spcPts val="1200"/>
              </a:spcBef>
              <a:spcAft>
                <a:spcPts val="0"/>
              </a:spcAft>
              <a:buSzPts val="1000"/>
              <a:buChar char="○"/>
              <a:defRPr/>
            </a:lvl2pPr>
            <a:lvl3pPr marL="1371600" lvl="2" indent="-292100" rtl="0">
              <a:spcBef>
                <a:spcPts val="1200"/>
              </a:spcBef>
              <a:spcAft>
                <a:spcPts val="0"/>
              </a:spcAft>
              <a:buSzPts val="1000"/>
              <a:buChar char="■"/>
              <a:defRPr/>
            </a:lvl3pPr>
            <a:lvl4pPr marL="1828800" lvl="3" indent="-292100" rtl="0">
              <a:spcBef>
                <a:spcPts val="1200"/>
              </a:spcBef>
              <a:spcAft>
                <a:spcPts val="0"/>
              </a:spcAft>
              <a:buSzPts val="1000"/>
              <a:buChar char="●"/>
              <a:defRPr/>
            </a:lvl4pPr>
            <a:lvl5pPr marL="2286000" lvl="4" indent="-292100" rtl="0">
              <a:spcBef>
                <a:spcPts val="1200"/>
              </a:spcBef>
              <a:spcAft>
                <a:spcPts val="0"/>
              </a:spcAft>
              <a:buSzPts val="1000"/>
              <a:buChar char="○"/>
              <a:defRPr/>
            </a:lvl5pPr>
            <a:lvl6pPr marL="2743200" lvl="5" indent="-292100" rtl="0">
              <a:spcBef>
                <a:spcPts val="1200"/>
              </a:spcBef>
              <a:spcAft>
                <a:spcPts val="0"/>
              </a:spcAft>
              <a:buSzPts val="1000"/>
              <a:buChar char="■"/>
              <a:defRPr/>
            </a:lvl6pPr>
            <a:lvl7pPr marL="3200400" lvl="6" indent="-292100" rtl="0">
              <a:spcBef>
                <a:spcPts val="1200"/>
              </a:spcBef>
              <a:spcAft>
                <a:spcPts val="0"/>
              </a:spcAft>
              <a:buSzPts val="1000"/>
              <a:buChar char="●"/>
              <a:defRPr/>
            </a:lvl7pPr>
            <a:lvl8pPr marL="3657600" lvl="7" indent="-292100" rtl="0">
              <a:spcBef>
                <a:spcPts val="1200"/>
              </a:spcBef>
              <a:spcAft>
                <a:spcPts val="0"/>
              </a:spcAft>
              <a:buSzPts val="1000"/>
              <a:buChar char="○"/>
              <a:defRPr/>
            </a:lvl8pPr>
            <a:lvl9pPr marL="4114800" lvl="8" indent="-292100" rtl="0">
              <a:spcBef>
                <a:spcPts val="1200"/>
              </a:spcBef>
              <a:spcAft>
                <a:spcPts val="1200"/>
              </a:spcAft>
              <a:buSzPts val="1000"/>
              <a:buChar char="■"/>
              <a:defRPr/>
            </a:lvl9pPr>
          </a:lstStyle>
          <a:p>
            <a:endParaRPr/>
          </a:p>
        </p:txBody>
      </p:sp>
      <p:sp>
        <p:nvSpPr>
          <p:cNvPr id="81" name="Google Shape;81;p17"/>
          <p:cNvSpPr txBox="1">
            <a:spLocks noGrp="1"/>
          </p:cNvSpPr>
          <p:nvPr>
            <p:ph type="subTitle" idx="2"/>
          </p:nvPr>
        </p:nvSpPr>
        <p:spPr>
          <a:xfrm>
            <a:off x="539825" y="560600"/>
            <a:ext cx="2325000" cy="484800"/>
          </a:xfrm>
          <a:prstGeom prst="rect">
            <a:avLst/>
          </a:prstGeom>
        </p:spPr>
        <p:txBody>
          <a:bodyPr spcFirstLastPara="1" wrap="square" lIns="0" tIns="0" rIns="0" bIns="0" anchor="t" anchorCtr="0">
            <a:noAutofit/>
          </a:bodyPr>
          <a:lstStyle>
            <a:lvl1pPr lvl="0" rtl="0">
              <a:spcBef>
                <a:spcPts val="0"/>
              </a:spcBef>
              <a:spcAft>
                <a:spcPts val="0"/>
              </a:spcAft>
              <a:buNone/>
              <a:defRPr>
                <a:solidFill>
                  <a:srgbClr val="B7B7B7"/>
                </a:solidFill>
              </a:defRPr>
            </a:lvl1pPr>
            <a:lvl2pPr lvl="1" rtl="0">
              <a:spcBef>
                <a:spcPts val="0"/>
              </a:spcBef>
              <a:spcAft>
                <a:spcPts val="0"/>
              </a:spcAft>
              <a:buNone/>
              <a:defRPr>
                <a:solidFill>
                  <a:srgbClr val="B7B7B7"/>
                </a:solidFill>
              </a:defRPr>
            </a:lvl2pPr>
            <a:lvl3pPr lvl="2" rtl="0">
              <a:spcBef>
                <a:spcPts val="0"/>
              </a:spcBef>
              <a:spcAft>
                <a:spcPts val="0"/>
              </a:spcAft>
              <a:buNone/>
              <a:defRPr>
                <a:solidFill>
                  <a:srgbClr val="B7B7B7"/>
                </a:solidFill>
              </a:defRPr>
            </a:lvl3pPr>
            <a:lvl4pPr lvl="3" rtl="0">
              <a:spcBef>
                <a:spcPts val="0"/>
              </a:spcBef>
              <a:spcAft>
                <a:spcPts val="0"/>
              </a:spcAft>
              <a:buNone/>
              <a:defRPr>
                <a:solidFill>
                  <a:srgbClr val="B7B7B7"/>
                </a:solidFill>
              </a:defRPr>
            </a:lvl4pPr>
            <a:lvl5pPr lvl="4" rtl="0">
              <a:spcBef>
                <a:spcPts val="0"/>
              </a:spcBef>
              <a:spcAft>
                <a:spcPts val="0"/>
              </a:spcAft>
              <a:buNone/>
              <a:defRPr>
                <a:solidFill>
                  <a:srgbClr val="B7B7B7"/>
                </a:solidFill>
              </a:defRPr>
            </a:lvl5pPr>
            <a:lvl6pPr lvl="5" rtl="0">
              <a:spcBef>
                <a:spcPts val="0"/>
              </a:spcBef>
              <a:spcAft>
                <a:spcPts val="0"/>
              </a:spcAft>
              <a:buNone/>
              <a:defRPr>
                <a:solidFill>
                  <a:srgbClr val="B7B7B7"/>
                </a:solidFill>
              </a:defRPr>
            </a:lvl6pPr>
            <a:lvl7pPr lvl="6" rtl="0">
              <a:spcBef>
                <a:spcPts val="0"/>
              </a:spcBef>
              <a:spcAft>
                <a:spcPts val="0"/>
              </a:spcAft>
              <a:buNone/>
              <a:defRPr>
                <a:solidFill>
                  <a:srgbClr val="B7B7B7"/>
                </a:solidFill>
              </a:defRPr>
            </a:lvl7pPr>
            <a:lvl8pPr lvl="7" rtl="0">
              <a:spcBef>
                <a:spcPts val="0"/>
              </a:spcBef>
              <a:spcAft>
                <a:spcPts val="0"/>
              </a:spcAft>
              <a:buNone/>
              <a:defRPr>
                <a:solidFill>
                  <a:srgbClr val="B7B7B7"/>
                </a:solidFill>
              </a:defRPr>
            </a:lvl8pPr>
            <a:lvl9pPr lvl="8" rtl="0">
              <a:spcBef>
                <a:spcPts val="0"/>
              </a:spcBef>
              <a:spcAft>
                <a:spcPts val="0"/>
              </a:spcAft>
              <a:buNone/>
              <a:defRPr>
                <a:solidFill>
                  <a:srgbClr val="B7B7B7"/>
                </a:solidFill>
              </a:defRPr>
            </a:lvl9pPr>
          </a:lstStyle>
          <a:p>
            <a:endParaRPr/>
          </a:p>
        </p:txBody>
      </p:sp>
      <p:sp>
        <p:nvSpPr>
          <p:cNvPr id="82" name="Google Shape;82;p17"/>
          <p:cNvSpPr/>
          <p:nvPr/>
        </p:nvSpPr>
        <p:spPr>
          <a:xfrm>
            <a:off x="4299600" y="-878335"/>
            <a:ext cx="544800" cy="540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txBox="1">
            <a:spLocks noGrp="1"/>
          </p:cNvSpPr>
          <p:nvPr>
            <p:ph type="title" idx="3"/>
          </p:nvPr>
        </p:nvSpPr>
        <p:spPr>
          <a:xfrm>
            <a:off x="540000" y="833350"/>
            <a:ext cx="3759600" cy="1071300"/>
          </a:xfrm>
          <a:prstGeom prst="rect">
            <a:avLst/>
          </a:prstGeom>
        </p:spPr>
        <p:txBody>
          <a:bodyPr spcFirstLastPara="1" wrap="square" lIns="0" tIns="0" rIns="0" bIns="0" anchor="b" anchorCtr="0">
            <a:noAutofit/>
          </a:bodyPr>
          <a:lstStyle>
            <a:lvl1pPr lvl="0" rtl="0">
              <a:spcBef>
                <a:spcPts val="0"/>
              </a:spcBef>
              <a:spcAft>
                <a:spcPts val="0"/>
              </a:spcAft>
              <a:buNone/>
              <a:defRPr sz="24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7"/>
          <p:cNvSpPr txBox="1">
            <a:spLocks noGrp="1"/>
          </p:cNvSpPr>
          <p:nvPr>
            <p:ph type="body" idx="4"/>
          </p:nvPr>
        </p:nvSpPr>
        <p:spPr>
          <a:xfrm>
            <a:off x="540000" y="2045500"/>
            <a:ext cx="3759600" cy="2617800"/>
          </a:xfrm>
          <a:prstGeom prst="rect">
            <a:avLst/>
          </a:prstGeom>
        </p:spPr>
        <p:txBody>
          <a:bodyPr spcFirstLastPara="1" wrap="square" lIns="0" tIns="0" rIns="0" bIns="0" anchor="t" anchorCtr="0">
            <a:noAutofit/>
          </a:bodyPr>
          <a:lstStyle>
            <a:lvl1pPr marL="457200" lvl="0" indent="-298450" rtl="0">
              <a:spcBef>
                <a:spcPts val="0"/>
              </a:spcBef>
              <a:spcAft>
                <a:spcPts val="0"/>
              </a:spcAft>
              <a:buClr>
                <a:srgbClr val="0077FF"/>
              </a:buClr>
              <a:buSzPts val="1100"/>
              <a:buChar char="●"/>
              <a:defRPr/>
            </a:lvl1pPr>
            <a:lvl2pPr marL="914400" lvl="1" indent="-292100" rtl="0">
              <a:spcBef>
                <a:spcPts val="1200"/>
              </a:spcBef>
              <a:spcAft>
                <a:spcPts val="0"/>
              </a:spcAft>
              <a:buClr>
                <a:srgbClr val="0077FF"/>
              </a:buClr>
              <a:buSzPts val="1000"/>
              <a:buChar char="○"/>
              <a:defRPr/>
            </a:lvl2pPr>
            <a:lvl3pPr marL="1371600" lvl="2" indent="-292100" rtl="0">
              <a:spcBef>
                <a:spcPts val="1200"/>
              </a:spcBef>
              <a:spcAft>
                <a:spcPts val="0"/>
              </a:spcAft>
              <a:buClr>
                <a:srgbClr val="0077FF"/>
              </a:buClr>
              <a:buSzPts val="1000"/>
              <a:buChar char="○"/>
              <a:defRPr/>
            </a:lvl3pPr>
            <a:lvl4pPr marL="1828800" lvl="3" indent="-292100" rtl="0">
              <a:spcBef>
                <a:spcPts val="1200"/>
              </a:spcBef>
              <a:spcAft>
                <a:spcPts val="0"/>
              </a:spcAft>
              <a:buClr>
                <a:srgbClr val="0077FF"/>
              </a:buClr>
              <a:buSzPts val="1000"/>
              <a:buChar char="●"/>
              <a:defRPr/>
            </a:lvl4pPr>
            <a:lvl5pPr marL="2286000" lvl="4" indent="-292100" rtl="0">
              <a:spcBef>
                <a:spcPts val="1200"/>
              </a:spcBef>
              <a:spcAft>
                <a:spcPts val="0"/>
              </a:spcAft>
              <a:buClr>
                <a:srgbClr val="0077FF"/>
              </a:buClr>
              <a:buSzPts val="1000"/>
              <a:buChar char="○"/>
              <a:defRPr/>
            </a:lvl5pPr>
            <a:lvl6pPr marL="2743200" lvl="5" indent="-292100" rtl="0">
              <a:spcBef>
                <a:spcPts val="1200"/>
              </a:spcBef>
              <a:spcAft>
                <a:spcPts val="0"/>
              </a:spcAft>
              <a:buClr>
                <a:srgbClr val="0077FF"/>
              </a:buClr>
              <a:buSzPts val="1000"/>
              <a:buChar char="■"/>
              <a:defRPr/>
            </a:lvl6pPr>
            <a:lvl7pPr marL="3200400" lvl="6" indent="-292100" rtl="0">
              <a:spcBef>
                <a:spcPts val="1200"/>
              </a:spcBef>
              <a:spcAft>
                <a:spcPts val="0"/>
              </a:spcAft>
              <a:buClr>
                <a:srgbClr val="0077FF"/>
              </a:buClr>
              <a:buSzPts val="1000"/>
              <a:buChar char="●"/>
              <a:defRPr/>
            </a:lvl7pPr>
            <a:lvl8pPr marL="3657600" lvl="7" indent="-292100" rtl="0">
              <a:spcBef>
                <a:spcPts val="1200"/>
              </a:spcBef>
              <a:spcAft>
                <a:spcPts val="0"/>
              </a:spcAft>
              <a:buClr>
                <a:srgbClr val="0077FF"/>
              </a:buClr>
              <a:buSzPts val="1000"/>
              <a:buChar char="○"/>
              <a:defRPr/>
            </a:lvl8pPr>
            <a:lvl9pPr marL="4114800" lvl="8" indent="-292100" rtl="0">
              <a:spcBef>
                <a:spcPts val="1200"/>
              </a:spcBef>
              <a:spcAft>
                <a:spcPts val="1200"/>
              </a:spcAft>
              <a:buClr>
                <a:srgbClr val="0077FF"/>
              </a:buClr>
              <a:buSzPts val="10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black">
  <p:cSld name="CUSTOM_1">
    <p:spTree>
      <p:nvGrpSpPr>
        <p:cNvPr id="1" name="Shape 23"/>
        <p:cNvGrpSpPr/>
        <p:nvPr/>
      </p:nvGrpSpPr>
      <p:grpSpPr>
        <a:xfrm>
          <a:off x="0" y="0"/>
          <a:ext cx="0" cy="0"/>
          <a:chOff x="0" y="0"/>
          <a:chExt cx="0" cy="0"/>
        </a:xfrm>
      </p:grpSpPr>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ollie stats">
  <p:cSld name="CUSTOM_1_2">
    <p:spTree>
      <p:nvGrpSpPr>
        <p:cNvPr id="1" name="Shape 25"/>
        <p:cNvGrpSpPr/>
        <p:nvPr/>
      </p:nvGrpSpPr>
      <p:grpSpPr>
        <a:xfrm>
          <a:off x="0" y="0"/>
          <a:ext cx="0" cy="0"/>
          <a:chOff x="0" y="0"/>
          <a:chExt cx="0" cy="0"/>
        </a:xfrm>
      </p:grpSpPr>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pPr marL="0" lvl="0" indent="0" algn="r" rtl="0">
              <a:spcBef>
                <a:spcPts val="0"/>
              </a:spcBef>
              <a:spcAft>
                <a:spcPts val="0"/>
              </a:spcAft>
              <a:buNone/>
            </a:pPr>
            <a:fld id="{00000000-1234-1234-1234-123412341234}" type="slidenum">
              <a:rPr lang="en-GB"/>
              <a:t>‹#›</a:t>
            </a:fld>
            <a:endParaRPr/>
          </a:p>
        </p:txBody>
      </p:sp>
      <p:sp>
        <p:nvSpPr>
          <p:cNvPr id="27" name="Google Shape;27;p4"/>
          <p:cNvSpPr txBox="1"/>
          <p:nvPr/>
        </p:nvSpPr>
        <p:spPr>
          <a:xfrm>
            <a:off x="523975" y="1905150"/>
            <a:ext cx="1770300" cy="612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Clr>
                <a:srgbClr val="000000"/>
              </a:buClr>
              <a:buSzPts val="1100"/>
              <a:buFont typeface="Arial"/>
              <a:buNone/>
            </a:pPr>
            <a:r>
              <a:rPr lang="en-GB" sz="2800">
                <a:solidFill>
                  <a:srgbClr val="FFFFFF"/>
                </a:solidFill>
                <a:latin typeface="Inter Tight SemiBold"/>
                <a:ea typeface="Inter Tight SemiBold"/>
                <a:cs typeface="Inter Tight SemiBold"/>
                <a:sym typeface="Inter Tight SemiBold"/>
              </a:rPr>
              <a:t>130k+</a:t>
            </a:r>
            <a:br>
              <a:rPr lang="en-GB" sz="3600">
                <a:solidFill>
                  <a:srgbClr val="FFFFFF"/>
                </a:solidFill>
                <a:latin typeface="Inter Tight SemiBold"/>
                <a:ea typeface="Inter Tight SemiBold"/>
                <a:cs typeface="Inter Tight SemiBold"/>
                <a:sym typeface="Inter Tight SemiBold"/>
              </a:rPr>
            </a:br>
            <a:r>
              <a:rPr lang="en-GB" sz="1100">
                <a:solidFill>
                  <a:srgbClr val="FFFFFF"/>
                </a:solidFill>
                <a:latin typeface="Inter Tight Medium"/>
                <a:ea typeface="Inter Tight Medium"/>
                <a:cs typeface="Inter Tight Medium"/>
                <a:sym typeface="Inter Tight Medium"/>
              </a:rPr>
              <a:t>merchants and growing</a:t>
            </a:r>
            <a:endParaRPr sz="1100">
              <a:solidFill>
                <a:srgbClr val="EEEEEE"/>
              </a:solidFill>
              <a:latin typeface="Inter Tight Medium"/>
              <a:ea typeface="Inter Tight Medium"/>
              <a:cs typeface="Inter Tight Medium"/>
              <a:sym typeface="Inter Tight Medium"/>
            </a:endParaRPr>
          </a:p>
        </p:txBody>
      </p:sp>
      <p:sp>
        <p:nvSpPr>
          <p:cNvPr id="28" name="Google Shape;28;p4"/>
          <p:cNvSpPr txBox="1"/>
          <p:nvPr/>
        </p:nvSpPr>
        <p:spPr>
          <a:xfrm>
            <a:off x="6862025" y="1853125"/>
            <a:ext cx="1732500" cy="842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Clr>
                <a:srgbClr val="000000"/>
              </a:buClr>
              <a:buSzPts val="1100"/>
              <a:buFont typeface="Arial"/>
              <a:buNone/>
            </a:pPr>
            <a:r>
              <a:rPr lang="en-GB" sz="2800">
                <a:solidFill>
                  <a:srgbClr val="FFFFFF"/>
                </a:solidFill>
                <a:latin typeface="Inter Tight SemiBold"/>
                <a:ea typeface="Inter Tight SemiBold"/>
                <a:cs typeface="Inter Tight SemiBold"/>
                <a:sym typeface="Inter Tight SemiBold"/>
              </a:rPr>
              <a:t>11</a:t>
            </a:r>
            <a:br>
              <a:rPr lang="en-GB">
                <a:solidFill>
                  <a:srgbClr val="FFFFFF"/>
                </a:solidFill>
                <a:latin typeface="Inter Tight Medium"/>
                <a:ea typeface="Inter Tight Medium"/>
                <a:cs typeface="Inter Tight Medium"/>
                <a:sym typeface="Inter Tight Medium"/>
              </a:rPr>
            </a:br>
            <a:r>
              <a:rPr lang="en-GB" sz="1100">
                <a:solidFill>
                  <a:srgbClr val="EEEEEE"/>
                </a:solidFill>
                <a:latin typeface="Inter Tight Medium"/>
                <a:ea typeface="Inter Tight Medium"/>
                <a:cs typeface="Inter Tight Medium"/>
                <a:sym typeface="Inter Tight Medium"/>
              </a:rPr>
              <a:t>offices</a:t>
            </a:r>
            <a:br>
              <a:rPr lang="en-GB" sz="1100">
                <a:solidFill>
                  <a:srgbClr val="EEEEEE"/>
                </a:solidFill>
                <a:latin typeface="Inter Tight Medium"/>
                <a:ea typeface="Inter Tight Medium"/>
                <a:cs typeface="Inter Tight Medium"/>
                <a:sym typeface="Inter Tight Medium"/>
              </a:rPr>
            </a:br>
            <a:r>
              <a:rPr lang="en-GB" sz="1100">
                <a:solidFill>
                  <a:srgbClr val="EEEEEE"/>
                </a:solidFill>
                <a:latin typeface="Inter Tight Medium"/>
                <a:ea typeface="Inter Tight Medium"/>
                <a:cs typeface="Inter Tight Medium"/>
                <a:sym typeface="Inter Tight Medium"/>
              </a:rPr>
              <a:t>in Europe</a:t>
            </a:r>
            <a:endParaRPr sz="1100">
              <a:solidFill>
                <a:srgbClr val="EEEEEE"/>
              </a:solidFill>
              <a:latin typeface="Inter Tight Medium"/>
              <a:ea typeface="Inter Tight Medium"/>
              <a:cs typeface="Inter Tight Medium"/>
              <a:sym typeface="Inter Tight Medium"/>
            </a:endParaRPr>
          </a:p>
        </p:txBody>
      </p:sp>
      <p:sp>
        <p:nvSpPr>
          <p:cNvPr id="29" name="Google Shape;29;p4"/>
          <p:cNvSpPr txBox="1"/>
          <p:nvPr/>
        </p:nvSpPr>
        <p:spPr>
          <a:xfrm>
            <a:off x="4749150" y="3989250"/>
            <a:ext cx="1732500" cy="738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None/>
            </a:pPr>
            <a:r>
              <a:rPr lang="en-GB" sz="2800">
                <a:solidFill>
                  <a:srgbClr val="FFFFFF"/>
                </a:solidFill>
                <a:latin typeface="Inter Tight SemiBold"/>
                <a:ea typeface="Inter Tight SemiBold"/>
                <a:cs typeface="Inter Tight SemiBold"/>
                <a:sym typeface="Inter Tight SemiBold"/>
              </a:rPr>
              <a:t>±23b </a:t>
            </a:r>
            <a:br>
              <a:rPr lang="en-GB" sz="3600">
                <a:solidFill>
                  <a:srgbClr val="FFFFFF"/>
                </a:solidFill>
                <a:latin typeface="Inter Tight SemiBold"/>
                <a:ea typeface="Inter Tight SemiBold"/>
                <a:cs typeface="Inter Tight SemiBold"/>
                <a:sym typeface="Inter Tight SemiBold"/>
              </a:rPr>
            </a:br>
            <a:r>
              <a:rPr lang="en-GB" sz="1100">
                <a:solidFill>
                  <a:srgbClr val="FFFFFF"/>
                </a:solidFill>
                <a:latin typeface="Inter Tight Medium"/>
                <a:ea typeface="Inter Tight Medium"/>
                <a:cs typeface="Inter Tight Medium"/>
                <a:sym typeface="Inter Tight Medium"/>
              </a:rPr>
              <a:t>transactional volume</a:t>
            </a:r>
            <a:br>
              <a:rPr lang="en-GB" sz="1100">
                <a:solidFill>
                  <a:srgbClr val="FFFFFF"/>
                </a:solidFill>
                <a:latin typeface="Inter Tight Medium"/>
                <a:ea typeface="Inter Tight Medium"/>
                <a:cs typeface="Inter Tight Medium"/>
                <a:sym typeface="Inter Tight Medium"/>
              </a:rPr>
            </a:br>
            <a:r>
              <a:rPr lang="en-GB" sz="1100">
                <a:solidFill>
                  <a:srgbClr val="FFFFFF"/>
                </a:solidFill>
                <a:latin typeface="Inter Tight Medium"/>
                <a:ea typeface="Inter Tight Medium"/>
                <a:cs typeface="Inter Tight Medium"/>
                <a:sym typeface="Inter Tight Medium"/>
              </a:rPr>
              <a:t>last year</a:t>
            </a:r>
            <a:br>
              <a:rPr lang="en-GB">
                <a:solidFill>
                  <a:srgbClr val="FFFFFF"/>
                </a:solidFill>
                <a:latin typeface="Inter Tight Medium"/>
                <a:ea typeface="Inter Tight Medium"/>
                <a:cs typeface="Inter Tight Medium"/>
                <a:sym typeface="Inter Tight Medium"/>
              </a:rPr>
            </a:br>
            <a:endParaRPr>
              <a:solidFill>
                <a:srgbClr val="FFFFFF"/>
              </a:solidFill>
              <a:latin typeface="Inter Tight Medium"/>
              <a:ea typeface="Inter Tight Medium"/>
              <a:cs typeface="Inter Tight Medium"/>
              <a:sym typeface="Inter Tight Medium"/>
            </a:endParaRPr>
          </a:p>
        </p:txBody>
      </p:sp>
      <p:sp>
        <p:nvSpPr>
          <p:cNvPr id="30" name="Google Shape;30;p4"/>
          <p:cNvSpPr txBox="1"/>
          <p:nvPr/>
        </p:nvSpPr>
        <p:spPr>
          <a:xfrm>
            <a:off x="4749150" y="2856150"/>
            <a:ext cx="1732500" cy="738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None/>
            </a:pPr>
            <a:r>
              <a:rPr lang="en-GB" sz="2800">
                <a:solidFill>
                  <a:srgbClr val="FFFFFF"/>
                </a:solidFill>
                <a:latin typeface="Inter Tight SemiBold"/>
                <a:ea typeface="Inter Tight SemiBold"/>
                <a:cs typeface="Inter Tight SemiBold"/>
                <a:sym typeface="Inter Tight SemiBold"/>
              </a:rPr>
              <a:t>126%</a:t>
            </a:r>
            <a:br>
              <a:rPr lang="en-GB">
                <a:solidFill>
                  <a:srgbClr val="FFFFFF"/>
                </a:solidFill>
                <a:latin typeface="Inter Tight Medium"/>
                <a:ea typeface="Inter Tight Medium"/>
                <a:cs typeface="Inter Tight Medium"/>
                <a:sym typeface="Inter Tight Medium"/>
              </a:rPr>
            </a:br>
            <a:r>
              <a:rPr lang="en-GB" sz="1100">
                <a:solidFill>
                  <a:srgbClr val="FFFFFF"/>
                </a:solidFill>
                <a:latin typeface="Inter Tight Medium"/>
                <a:ea typeface="Inter Tight Medium"/>
                <a:cs typeface="Inter Tight Medium"/>
                <a:sym typeface="Inter Tight Medium"/>
              </a:rPr>
              <a:t>YOY growth </a:t>
            </a:r>
            <a:br>
              <a:rPr lang="en-GB" sz="1100">
                <a:solidFill>
                  <a:srgbClr val="FFFFFF"/>
                </a:solidFill>
                <a:latin typeface="Inter Tight Medium"/>
                <a:ea typeface="Inter Tight Medium"/>
                <a:cs typeface="Inter Tight Medium"/>
                <a:sym typeface="Inter Tight Medium"/>
              </a:rPr>
            </a:br>
            <a:r>
              <a:rPr lang="en-GB" sz="1100">
                <a:solidFill>
                  <a:srgbClr val="FFFFFF"/>
                </a:solidFill>
                <a:latin typeface="Inter Tight Medium"/>
                <a:ea typeface="Inter Tight Medium"/>
                <a:cs typeface="Inter Tight Medium"/>
                <a:sym typeface="Inter Tight Medium"/>
              </a:rPr>
              <a:t>in volume</a:t>
            </a:r>
            <a:endParaRPr sz="1100">
              <a:solidFill>
                <a:srgbClr val="FFFFFF"/>
              </a:solidFill>
              <a:latin typeface="Inter Tight Medium"/>
              <a:ea typeface="Inter Tight Medium"/>
              <a:cs typeface="Inter Tight Medium"/>
              <a:sym typeface="Inter Tight Medium"/>
            </a:endParaRPr>
          </a:p>
        </p:txBody>
      </p:sp>
      <p:sp>
        <p:nvSpPr>
          <p:cNvPr id="31" name="Google Shape;31;p4"/>
          <p:cNvSpPr txBox="1"/>
          <p:nvPr/>
        </p:nvSpPr>
        <p:spPr>
          <a:xfrm>
            <a:off x="2642128" y="2856150"/>
            <a:ext cx="1732500" cy="612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Clr>
                <a:srgbClr val="000000"/>
              </a:buClr>
              <a:buSzPts val="1100"/>
              <a:buFont typeface="Arial"/>
              <a:buNone/>
            </a:pPr>
            <a:r>
              <a:rPr lang="en-GB" sz="2800">
                <a:solidFill>
                  <a:srgbClr val="FFFFFF"/>
                </a:solidFill>
                <a:latin typeface="Inter Tight SemiBold"/>
                <a:ea typeface="Inter Tight SemiBold"/>
                <a:cs typeface="Inter Tight SemiBold"/>
                <a:sym typeface="Inter Tight SemiBold"/>
              </a:rPr>
              <a:t>4.5/5</a:t>
            </a:r>
            <a:br>
              <a:rPr lang="en-GB">
                <a:solidFill>
                  <a:srgbClr val="FFFFFF"/>
                </a:solidFill>
                <a:latin typeface="Inter Tight Medium"/>
                <a:ea typeface="Inter Tight Medium"/>
                <a:cs typeface="Inter Tight Medium"/>
                <a:sym typeface="Inter Tight Medium"/>
              </a:rPr>
            </a:br>
            <a:r>
              <a:rPr lang="en-GB" sz="1100">
                <a:solidFill>
                  <a:srgbClr val="FFFFFF"/>
                </a:solidFill>
                <a:latin typeface="Inter Tight Medium"/>
                <a:ea typeface="Inter Tight Medium"/>
                <a:cs typeface="Inter Tight Medium"/>
                <a:sym typeface="Inter Tight Medium"/>
              </a:rPr>
              <a:t>trustpilot rating</a:t>
            </a:r>
            <a:endParaRPr sz="1100">
              <a:solidFill>
                <a:srgbClr val="FFFFFF"/>
              </a:solidFill>
              <a:latin typeface="Inter Tight Medium"/>
              <a:ea typeface="Inter Tight Medium"/>
              <a:cs typeface="Inter Tight Medium"/>
              <a:sym typeface="Inter Tight Medium"/>
            </a:endParaRPr>
          </a:p>
        </p:txBody>
      </p:sp>
      <p:sp>
        <p:nvSpPr>
          <p:cNvPr id="32" name="Google Shape;32;p4"/>
          <p:cNvSpPr txBox="1"/>
          <p:nvPr/>
        </p:nvSpPr>
        <p:spPr>
          <a:xfrm>
            <a:off x="6862033" y="2911850"/>
            <a:ext cx="1732500" cy="738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None/>
            </a:pPr>
            <a:r>
              <a:rPr lang="en-GB" sz="2800">
                <a:solidFill>
                  <a:srgbClr val="FFFFFF"/>
                </a:solidFill>
                <a:highlight>
                  <a:srgbClr val="000000"/>
                </a:highlight>
                <a:latin typeface="Inter Tight SemiBold"/>
                <a:ea typeface="Inter Tight SemiBold"/>
                <a:cs typeface="Inter Tight SemiBold"/>
                <a:sym typeface="Inter Tight SemiBold"/>
              </a:rPr>
              <a:t>25+</a:t>
            </a:r>
            <a:br>
              <a:rPr lang="en-GB">
                <a:solidFill>
                  <a:srgbClr val="FFFFFF"/>
                </a:solidFill>
                <a:highlight>
                  <a:srgbClr val="000000"/>
                </a:highlight>
                <a:latin typeface="Inter Tight Medium"/>
                <a:ea typeface="Inter Tight Medium"/>
                <a:cs typeface="Inter Tight Medium"/>
                <a:sym typeface="Inter Tight Medium"/>
              </a:rPr>
            </a:br>
            <a:r>
              <a:rPr lang="en-GB" sz="1100">
                <a:solidFill>
                  <a:srgbClr val="EEEEEE"/>
                </a:solidFill>
                <a:highlight>
                  <a:srgbClr val="000000"/>
                </a:highlight>
                <a:latin typeface="Inter Tight Medium"/>
                <a:ea typeface="Inter Tight Medium"/>
                <a:cs typeface="Inter Tight Medium"/>
                <a:sym typeface="Inter Tight Medium"/>
              </a:rPr>
              <a:t>payment</a:t>
            </a:r>
            <a:br>
              <a:rPr lang="en-GB" sz="1100">
                <a:solidFill>
                  <a:srgbClr val="EEEEEE"/>
                </a:solidFill>
                <a:highlight>
                  <a:srgbClr val="000000"/>
                </a:highlight>
                <a:latin typeface="Inter Tight Medium"/>
                <a:ea typeface="Inter Tight Medium"/>
                <a:cs typeface="Inter Tight Medium"/>
                <a:sym typeface="Inter Tight Medium"/>
              </a:rPr>
            </a:br>
            <a:r>
              <a:rPr lang="en-GB" sz="1100">
                <a:solidFill>
                  <a:srgbClr val="EEEEEE"/>
                </a:solidFill>
                <a:highlight>
                  <a:srgbClr val="000000"/>
                </a:highlight>
                <a:latin typeface="Inter Tight Medium"/>
                <a:ea typeface="Inter Tight Medium"/>
                <a:cs typeface="Inter Tight Medium"/>
                <a:sym typeface="Inter Tight Medium"/>
              </a:rPr>
              <a:t>methods</a:t>
            </a:r>
            <a:endParaRPr sz="1100">
              <a:solidFill>
                <a:srgbClr val="EEEEEE"/>
              </a:solidFill>
              <a:highlight>
                <a:srgbClr val="000000"/>
              </a:highlight>
              <a:latin typeface="Inter Tight Medium"/>
              <a:ea typeface="Inter Tight Medium"/>
              <a:cs typeface="Inter Tight Medium"/>
              <a:sym typeface="Inter Tight Medium"/>
            </a:endParaRPr>
          </a:p>
        </p:txBody>
      </p:sp>
      <p:sp>
        <p:nvSpPr>
          <p:cNvPr id="33" name="Google Shape;33;p4"/>
          <p:cNvSpPr txBox="1"/>
          <p:nvPr/>
        </p:nvSpPr>
        <p:spPr>
          <a:xfrm>
            <a:off x="2651475" y="1905150"/>
            <a:ext cx="1732500" cy="69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None/>
            </a:pPr>
            <a:r>
              <a:rPr lang="en-GB" sz="2800">
                <a:solidFill>
                  <a:srgbClr val="FFFFFF"/>
                </a:solidFill>
                <a:highlight>
                  <a:srgbClr val="000000"/>
                </a:highlight>
                <a:latin typeface="Inter Tight SemiBold"/>
                <a:ea typeface="Inter Tight SemiBold"/>
                <a:cs typeface="Inter Tight SemiBold"/>
                <a:sym typeface="Inter Tight SemiBold"/>
              </a:rPr>
              <a:t>500+</a:t>
            </a:r>
            <a:br>
              <a:rPr lang="en-GB">
                <a:solidFill>
                  <a:srgbClr val="FFFFFF"/>
                </a:solidFill>
                <a:highlight>
                  <a:srgbClr val="000000"/>
                </a:highlight>
                <a:latin typeface="Inter Tight Medium"/>
                <a:ea typeface="Inter Tight Medium"/>
                <a:cs typeface="Inter Tight Medium"/>
                <a:sym typeface="Inter Tight Medium"/>
              </a:rPr>
            </a:br>
            <a:r>
              <a:rPr lang="en-GB" sz="1100">
                <a:solidFill>
                  <a:srgbClr val="EEEEEE"/>
                </a:solidFill>
                <a:highlight>
                  <a:srgbClr val="000000"/>
                </a:highlight>
                <a:latin typeface="Inter Tight Medium"/>
                <a:ea typeface="Inter Tight Medium"/>
                <a:cs typeface="Inter Tight Medium"/>
                <a:sym typeface="Inter Tight Medium"/>
              </a:rPr>
              <a:t>onboardings</a:t>
            </a:r>
            <a:br>
              <a:rPr lang="en-GB" sz="1100">
                <a:solidFill>
                  <a:srgbClr val="EEEEEE"/>
                </a:solidFill>
                <a:highlight>
                  <a:srgbClr val="000000"/>
                </a:highlight>
                <a:latin typeface="Inter Tight Medium"/>
                <a:ea typeface="Inter Tight Medium"/>
                <a:cs typeface="Inter Tight Medium"/>
                <a:sym typeface="Inter Tight Medium"/>
              </a:rPr>
            </a:br>
            <a:r>
              <a:rPr lang="en-GB" sz="1100">
                <a:solidFill>
                  <a:srgbClr val="EEEEEE"/>
                </a:solidFill>
                <a:highlight>
                  <a:srgbClr val="000000"/>
                </a:highlight>
                <a:latin typeface="Inter Tight Medium"/>
                <a:ea typeface="Inter Tight Medium"/>
                <a:cs typeface="Inter Tight Medium"/>
                <a:sym typeface="Inter Tight Medium"/>
              </a:rPr>
              <a:t>a day</a:t>
            </a:r>
            <a:endParaRPr sz="1100">
              <a:solidFill>
                <a:srgbClr val="EEEEEE"/>
              </a:solidFill>
              <a:highlight>
                <a:srgbClr val="000000"/>
              </a:highlight>
              <a:latin typeface="Inter Tight Medium"/>
              <a:ea typeface="Inter Tight Medium"/>
              <a:cs typeface="Inter Tight Medium"/>
              <a:sym typeface="Inter Tight Medium"/>
            </a:endParaRPr>
          </a:p>
        </p:txBody>
      </p:sp>
      <p:sp>
        <p:nvSpPr>
          <p:cNvPr id="34" name="Google Shape;34;p4"/>
          <p:cNvSpPr txBox="1"/>
          <p:nvPr/>
        </p:nvSpPr>
        <p:spPr>
          <a:xfrm>
            <a:off x="561850" y="2911850"/>
            <a:ext cx="1732500" cy="556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None/>
            </a:pPr>
            <a:r>
              <a:rPr lang="en-GB" sz="2800">
                <a:solidFill>
                  <a:srgbClr val="FFFFFF"/>
                </a:solidFill>
                <a:highlight>
                  <a:srgbClr val="000000"/>
                </a:highlight>
                <a:latin typeface="Inter Tight SemiBold"/>
                <a:ea typeface="Inter Tight SemiBold"/>
                <a:cs typeface="Inter Tight SemiBold"/>
                <a:sym typeface="Inter Tight SemiBold"/>
              </a:rPr>
              <a:t>99,95+</a:t>
            </a:r>
            <a:br>
              <a:rPr lang="en-GB">
                <a:solidFill>
                  <a:srgbClr val="FFFFFF"/>
                </a:solidFill>
                <a:highlight>
                  <a:srgbClr val="000000"/>
                </a:highlight>
                <a:latin typeface="Inter Tight Medium"/>
                <a:ea typeface="Inter Tight Medium"/>
                <a:cs typeface="Inter Tight Medium"/>
                <a:sym typeface="Inter Tight Medium"/>
              </a:rPr>
            </a:br>
            <a:r>
              <a:rPr lang="en-GB" sz="1100">
                <a:solidFill>
                  <a:srgbClr val="EEEEEE"/>
                </a:solidFill>
                <a:highlight>
                  <a:srgbClr val="000000"/>
                </a:highlight>
                <a:latin typeface="Inter Tight Medium"/>
                <a:ea typeface="Inter Tight Medium"/>
                <a:cs typeface="Inter Tight Medium"/>
                <a:sym typeface="Inter Tight Medium"/>
              </a:rPr>
              <a:t>uptime</a:t>
            </a:r>
            <a:endParaRPr sz="1100">
              <a:solidFill>
                <a:srgbClr val="EEEEEE"/>
              </a:solidFill>
              <a:highlight>
                <a:srgbClr val="000000"/>
              </a:highlight>
              <a:latin typeface="Inter Tight Medium"/>
              <a:ea typeface="Inter Tight Medium"/>
              <a:cs typeface="Inter Tight Medium"/>
              <a:sym typeface="Inter Tight Medium"/>
            </a:endParaRPr>
          </a:p>
        </p:txBody>
      </p:sp>
      <p:sp>
        <p:nvSpPr>
          <p:cNvPr id="35" name="Google Shape;35;p4"/>
          <p:cNvSpPr txBox="1"/>
          <p:nvPr/>
        </p:nvSpPr>
        <p:spPr>
          <a:xfrm>
            <a:off x="2651475" y="3993150"/>
            <a:ext cx="1732500" cy="69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None/>
            </a:pPr>
            <a:r>
              <a:rPr lang="en-GB" sz="2800">
                <a:solidFill>
                  <a:srgbClr val="FFFFFF"/>
                </a:solidFill>
                <a:highlight>
                  <a:srgbClr val="000000"/>
                </a:highlight>
                <a:latin typeface="Inter Tight SemiBold"/>
                <a:ea typeface="Inter Tight SemiBold"/>
                <a:cs typeface="Inter Tight SemiBold"/>
                <a:sym typeface="Inter Tight SemiBold"/>
              </a:rPr>
              <a:t>350+</a:t>
            </a:r>
            <a:br>
              <a:rPr lang="en-GB">
                <a:solidFill>
                  <a:srgbClr val="FFFFFF"/>
                </a:solidFill>
                <a:highlight>
                  <a:srgbClr val="000000"/>
                </a:highlight>
                <a:latin typeface="Inter Tight Medium"/>
                <a:ea typeface="Inter Tight Medium"/>
                <a:cs typeface="Inter Tight Medium"/>
                <a:sym typeface="Inter Tight Medium"/>
              </a:rPr>
            </a:br>
            <a:r>
              <a:rPr lang="en-GB" sz="1100">
                <a:solidFill>
                  <a:srgbClr val="EEEEEE"/>
                </a:solidFill>
                <a:highlight>
                  <a:srgbClr val="000000"/>
                </a:highlight>
                <a:latin typeface="Inter Tight Medium"/>
                <a:ea typeface="Inter Tight Medium"/>
                <a:cs typeface="Inter Tight Medium"/>
                <a:sym typeface="Inter Tight Medium"/>
              </a:rPr>
              <a:t>software integrations</a:t>
            </a:r>
            <a:endParaRPr sz="1100">
              <a:solidFill>
                <a:srgbClr val="EEEEEE"/>
              </a:solidFill>
              <a:highlight>
                <a:srgbClr val="000000"/>
              </a:highlight>
              <a:latin typeface="Inter Tight Medium"/>
              <a:ea typeface="Inter Tight Medium"/>
              <a:cs typeface="Inter Tight Medium"/>
              <a:sym typeface="Inter Tight Medium"/>
            </a:endParaRPr>
          </a:p>
        </p:txBody>
      </p:sp>
      <p:sp>
        <p:nvSpPr>
          <p:cNvPr id="36" name="Google Shape;36;p4"/>
          <p:cNvSpPr txBox="1"/>
          <p:nvPr/>
        </p:nvSpPr>
        <p:spPr>
          <a:xfrm>
            <a:off x="555175" y="3989250"/>
            <a:ext cx="1732500" cy="69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None/>
            </a:pPr>
            <a:r>
              <a:rPr lang="en-GB" sz="2800">
                <a:solidFill>
                  <a:srgbClr val="FFFFFF"/>
                </a:solidFill>
                <a:latin typeface="Inter Tight SemiBold"/>
                <a:ea typeface="Inter Tight SemiBold"/>
                <a:cs typeface="Inter Tight SemiBold"/>
                <a:sym typeface="Inter Tight SemiBold"/>
              </a:rPr>
              <a:t>800+</a:t>
            </a:r>
            <a:br>
              <a:rPr lang="en-GB">
                <a:solidFill>
                  <a:srgbClr val="FFFFFF"/>
                </a:solidFill>
                <a:latin typeface="Inter Tight Medium"/>
                <a:ea typeface="Inter Tight Medium"/>
                <a:cs typeface="Inter Tight Medium"/>
                <a:sym typeface="Inter Tight Medium"/>
              </a:rPr>
            </a:br>
            <a:r>
              <a:rPr lang="en-GB" sz="1100">
                <a:solidFill>
                  <a:srgbClr val="FFFFFF"/>
                </a:solidFill>
                <a:latin typeface="Inter Tight Medium"/>
                <a:ea typeface="Inter Tight Medium"/>
                <a:cs typeface="Inter Tight Medium"/>
                <a:sym typeface="Inter Tight Medium"/>
              </a:rPr>
              <a:t>Mollie employees</a:t>
            </a:r>
            <a:endParaRPr sz="1100">
              <a:solidFill>
                <a:srgbClr val="FFFFFF"/>
              </a:solidFill>
              <a:latin typeface="Inter Tight Medium"/>
              <a:ea typeface="Inter Tight Medium"/>
              <a:cs typeface="Inter Tight Medium"/>
              <a:sym typeface="Inter Tight Medium"/>
            </a:endParaRPr>
          </a:p>
        </p:txBody>
      </p:sp>
      <p:sp>
        <p:nvSpPr>
          <p:cNvPr id="37" name="Google Shape;37;p4"/>
          <p:cNvSpPr txBox="1"/>
          <p:nvPr/>
        </p:nvSpPr>
        <p:spPr>
          <a:xfrm>
            <a:off x="4749150" y="1905150"/>
            <a:ext cx="1732500" cy="556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Clr>
                <a:srgbClr val="000000"/>
              </a:buClr>
              <a:buSzPts val="1100"/>
              <a:buFont typeface="Arial"/>
              <a:buNone/>
            </a:pPr>
            <a:r>
              <a:rPr lang="en-GB" sz="2800">
                <a:solidFill>
                  <a:srgbClr val="FFFFFF"/>
                </a:solidFill>
                <a:latin typeface="Inter Tight SemiBold"/>
                <a:ea typeface="Inter Tight SemiBold"/>
                <a:cs typeface="Inter Tight SemiBold"/>
                <a:sym typeface="Inter Tight SemiBold"/>
              </a:rPr>
              <a:t>2004</a:t>
            </a:r>
            <a:br>
              <a:rPr lang="en-GB" sz="3600">
                <a:solidFill>
                  <a:srgbClr val="FFFFFF"/>
                </a:solidFill>
                <a:latin typeface="Inter Tight SemiBold"/>
                <a:ea typeface="Inter Tight SemiBold"/>
                <a:cs typeface="Inter Tight SemiBold"/>
                <a:sym typeface="Inter Tight SemiBold"/>
              </a:rPr>
            </a:br>
            <a:r>
              <a:rPr lang="en-GB" sz="1100">
                <a:solidFill>
                  <a:srgbClr val="EEEEEE"/>
                </a:solidFill>
                <a:latin typeface="Inter Tight Medium"/>
                <a:ea typeface="Inter Tight Medium"/>
                <a:cs typeface="Inter Tight Medium"/>
                <a:sym typeface="Inter Tight Medium"/>
              </a:rPr>
              <a:t>established</a:t>
            </a:r>
            <a:endParaRPr sz="1100">
              <a:solidFill>
                <a:srgbClr val="EEEEEE"/>
              </a:solidFill>
              <a:latin typeface="Inter Tight Medium"/>
              <a:ea typeface="Inter Tight Medium"/>
              <a:cs typeface="Inter Tight Medium"/>
              <a:sym typeface="Inter Tight Medium"/>
            </a:endParaRPr>
          </a:p>
        </p:txBody>
      </p:sp>
      <p:sp>
        <p:nvSpPr>
          <p:cNvPr id="38" name="Google Shape;38;p4"/>
          <p:cNvSpPr txBox="1"/>
          <p:nvPr/>
        </p:nvSpPr>
        <p:spPr>
          <a:xfrm>
            <a:off x="6862025" y="3989250"/>
            <a:ext cx="1732500" cy="738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None/>
            </a:pPr>
            <a:r>
              <a:rPr lang="en-GB" sz="2800">
                <a:solidFill>
                  <a:srgbClr val="FFFFFF"/>
                </a:solidFill>
                <a:latin typeface="Inter Tight SemiBold"/>
                <a:ea typeface="Inter Tight SemiBold"/>
                <a:cs typeface="Inter Tight SemiBold"/>
                <a:sym typeface="Inter Tight SemiBold"/>
              </a:rPr>
              <a:t>6</a:t>
            </a:r>
            <a:br>
              <a:rPr lang="en-GB">
                <a:solidFill>
                  <a:srgbClr val="FFFFFF"/>
                </a:solidFill>
                <a:latin typeface="Inter Tight Medium"/>
                <a:ea typeface="Inter Tight Medium"/>
                <a:cs typeface="Inter Tight Medium"/>
                <a:sym typeface="Inter Tight Medium"/>
              </a:rPr>
            </a:br>
            <a:r>
              <a:rPr lang="en-GB" sz="1100">
                <a:solidFill>
                  <a:srgbClr val="EEEEEE"/>
                </a:solidFill>
                <a:latin typeface="Inter Tight Medium"/>
                <a:ea typeface="Inter Tight Medium"/>
                <a:cs typeface="Inter Tight Medium"/>
                <a:sym typeface="Inter Tight Medium"/>
              </a:rPr>
              <a:t>markets with</a:t>
            </a:r>
            <a:br>
              <a:rPr lang="en-GB" sz="1100">
                <a:solidFill>
                  <a:srgbClr val="EEEEEE"/>
                </a:solidFill>
                <a:latin typeface="Inter Tight Medium"/>
                <a:ea typeface="Inter Tight Medium"/>
                <a:cs typeface="Inter Tight Medium"/>
                <a:sym typeface="Inter Tight Medium"/>
              </a:rPr>
            </a:br>
            <a:r>
              <a:rPr lang="en-GB" sz="1100">
                <a:solidFill>
                  <a:srgbClr val="EEEEEE"/>
                </a:solidFill>
                <a:latin typeface="Inter Tight Medium"/>
                <a:ea typeface="Inter Tight Medium"/>
                <a:cs typeface="Inter Tight Medium"/>
                <a:sym typeface="Inter Tight Medium"/>
              </a:rPr>
              <a:t>hyperlocal approach</a:t>
            </a:r>
            <a:endParaRPr sz="1100">
              <a:solidFill>
                <a:srgbClr val="EEEEEE"/>
              </a:solidFill>
              <a:latin typeface="Inter Tight Medium"/>
              <a:ea typeface="Inter Tight Medium"/>
              <a:cs typeface="Inter Tight Medium"/>
              <a:sym typeface="Inter Tight Medium"/>
            </a:endParaRPr>
          </a:p>
        </p:txBody>
      </p:sp>
      <p:sp>
        <p:nvSpPr>
          <p:cNvPr id="39" name="Google Shape;39;p4"/>
          <p:cNvSpPr txBox="1"/>
          <p:nvPr/>
        </p:nvSpPr>
        <p:spPr>
          <a:xfrm>
            <a:off x="540000" y="557550"/>
            <a:ext cx="5949600" cy="678300"/>
          </a:xfrm>
          <a:prstGeom prst="rect">
            <a:avLst/>
          </a:prstGeom>
          <a:noFill/>
          <a:ln>
            <a:noFill/>
          </a:ln>
        </p:spPr>
        <p:txBody>
          <a:bodyPr spcFirstLastPara="1" wrap="square" lIns="0" tIns="0" rIns="0" bIns="0" anchor="t" anchorCtr="0">
            <a:noAutofit/>
          </a:bodyPr>
          <a:lstStyle/>
          <a:p>
            <a:pPr marL="0" lvl="0" indent="0" algn="l" rtl="0">
              <a:lnSpc>
                <a:spcPct val="83000"/>
              </a:lnSpc>
              <a:spcBef>
                <a:spcPts val="0"/>
              </a:spcBef>
              <a:spcAft>
                <a:spcPts val="0"/>
              </a:spcAft>
              <a:buNone/>
            </a:pPr>
            <a:r>
              <a:rPr lang="en-GB" sz="4800">
                <a:solidFill>
                  <a:srgbClr val="FFFFFF"/>
                </a:solidFill>
                <a:latin typeface="Inter Tight SemiBold"/>
                <a:ea typeface="Inter Tight SemiBold"/>
                <a:cs typeface="Inter Tight SemiBold"/>
                <a:sym typeface="Inter Tight SemiBold"/>
              </a:rPr>
              <a:t>We are Mollie.</a:t>
            </a:r>
            <a:endParaRPr sz="4800">
              <a:solidFill>
                <a:srgbClr val="FFFFFF"/>
              </a:solidFill>
              <a:latin typeface="Inter Tight SemiBold"/>
              <a:ea typeface="Inter Tight SemiBold"/>
              <a:cs typeface="Inter Tight SemiBold"/>
              <a:sym typeface="Inter Tight SemiBo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gradient">
  <p:cSld name="CUSTOM_1_1">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pPr marL="0" lvl="0" indent="0" algn="r" rtl="0">
              <a:spcBef>
                <a:spcPts val="0"/>
              </a:spcBef>
              <a:spcAft>
                <a:spcPts val="0"/>
              </a:spcAft>
              <a:buNone/>
            </a:pPr>
            <a:fld id="{00000000-1234-1234-1234-123412341234}" type="slidenum">
              <a:rPr lang="en-GB"/>
              <a:t>‹#›</a:t>
            </a:fld>
            <a:endParaRPr/>
          </a:p>
        </p:txBody>
      </p:sp>
      <p:pic>
        <p:nvPicPr>
          <p:cNvPr id="42" name="Google Shape;42;p5"/>
          <p:cNvPicPr preferRelativeResize="0"/>
          <p:nvPr/>
        </p:nvPicPr>
        <p:blipFill>
          <a:blip r:embed="rId2">
            <a:alphaModFix/>
          </a:blip>
          <a:stretch>
            <a:fillRect/>
          </a:stretch>
        </p:blipFill>
        <p:spPr>
          <a:xfrm>
            <a:off x="-18" y="0"/>
            <a:ext cx="9143997" cy="5143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white">
  <p:cSld name="CUSTOM_2">
    <p:bg>
      <p:bgPr>
        <a:solidFill>
          <a:srgbClr val="FFFFFF"/>
        </a:solid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Black">
  <p:cSld name="TITLE_1">
    <p:bg>
      <p:bgPr>
        <a:solidFill>
          <a:srgbClr val="000000"/>
        </a:solidFill>
        <a:effectLst/>
      </p:bgPr>
    </p:bg>
    <p:spTree>
      <p:nvGrpSpPr>
        <p:cNvPr id="1" name="Shape 45"/>
        <p:cNvGrpSpPr/>
        <p:nvPr/>
      </p:nvGrpSpPr>
      <p:grpSpPr>
        <a:xfrm>
          <a:off x="0" y="0"/>
          <a:ext cx="0" cy="0"/>
          <a:chOff x="0" y="0"/>
          <a:chExt cx="0" cy="0"/>
        </a:xfrm>
      </p:grpSpPr>
      <p:sp>
        <p:nvSpPr>
          <p:cNvPr id="46" name="Google Shape;4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pPr marL="0" lvl="0" indent="0" algn="r" rtl="0">
              <a:spcBef>
                <a:spcPts val="0"/>
              </a:spcBef>
              <a:spcAft>
                <a:spcPts val="0"/>
              </a:spcAft>
              <a:buNone/>
            </a:pPr>
            <a:fld id="{00000000-1234-1234-1234-123412341234}" type="slidenum">
              <a:rPr lang="en-GB"/>
              <a:t>‹#›</a:t>
            </a:fld>
            <a:endParaRPr/>
          </a:p>
        </p:txBody>
      </p:sp>
      <p:sp>
        <p:nvSpPr>
          <p:cNvPr id="47" name="Google Shape;47;p7"/>
          <p:cNvSpPr txBox="1">
            <a:spLocks noGrp="1"/>
          </p:cNvSpPr>
          <p:nvPr>
            <p:ph type="title"/>
          </p:nvPr>
        </p:nvSpPr>
        <p:spPr>
          <a:xfrm>
            <a:off x="540000" y="557550"/>
            <a:ext cx="5949900" cy="41058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Gradient">
  <p:cSld name="TITLE_1_3">
    <p:bg>
      <p:bgPr>
        <a:solidFill>
          <a:srgbClr val="000000"/>
        </a:solidFill>
        <a:effectLst/>
      </p:bgPr>
    </p:bg>
    <p:spTree>
      <p:nvGrpSpPr>
        <p:cNvPr id="1" name="Shape 48"/>
        <p:cNvGrpSpPr/>
        <p:nvPr/>
      </p:nvGrpSpPr>
      <p:grpSpPr>
        <a:xfrm>
          <a:off x="0" y="0"/>
          <a:ext cx="0" cy="0"/>
          <a:chOff x="0" y="0"/>
          <a:chExt cx="0" cy="0"/>
        </a:xfrm>
      </p:grpSpPr>
      <p:pic>
        <p:nvPicPr>
          <p:cNvPr id="49" name="Google Shape;49;p8"/>
          <p:cNvPicPr preferRelativeResize="0"/>
          <p:nvPr/>
        </p:nvPicPr>
        <p:blipFill>
          <a:blip r:embed="rId2">
            <a:alphaModFix/>
          </a:blip>
          <a:stretch>
            <a:fillRect/>
          </a:stretch>
        </p:blipFill>
        <p:spPr>
          <a:xfrm>
            <a:off x="-18" y="0"/>
            <a:ext cx="9143997" cy="5143476"/>
          </a:xfrm>
          <a:prstGeom prst="rect">
            <a:avLst/>
          </a:prstGeom>
          <a:noFill/>
          <a:ln>
            <a:noFill/>
          </a:ln>
        </p:spPr>
      </p:pic>
      <p:sp>
        <p:nvSpPr>
          <p:cNvPr id="50" name="Google Shape;5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pPr marL="0" lvl="0" indent="0" algn="r" rtl="0">
              <a:spcBef>
                <a:spcPts val="0"/>
              </a:spcBef>
              <a:spcAft>
                <a:spcPts val="0"/>
              </a:spcAft>
              <a:buNone/>
            </a:pPr>
            <a:fld id="{00000000-1234-1234-1234-123412341234}" type="slidenum">
              <a:rPr lang="en-GB"/>
              <a:t>‹#›</a:t>
            </a:fld>
            <a:endParaRPr/>
          </a:p>
        </p:txBody>
      </p:sp>
      <p:sp>
        <p:nvSpPr>
          <p:cNvPr id="51" name="Google Shape;51;p8"/>
          <p:cNvSpPr txBox="1">
            <a:spLocks noGrp="1"/>
          </p:cNvSpPr>
          <p:nvPr>
            <p:ph type="title"/>
          </p:nvPr>
        </p:nvSpPr>
        <p:spPr>
          <a:xfrm>
            <a:off x="540000" y="557550"/>
            <a:ext cx="5949900" cy="41058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White">
  <p:cSld name="TITLE_1_2">
    <p:bg>
      <p:bgPr>
        <a:solidFill>
          <a:schemeClr val="lt1"/>
        </a:solidFill>
        <a:effectLst/>
      </p:bgPr>
    </p:bg>
    <p:spTree>
      <p:nvGrpSpPr>
        <p:cNvPr id="1" name="Shape 52"/>
        <p:cNvGrpSpPr/>
        <p:nvPr/>
      </p:nvGrpSpPr>
      <p:grpSpPr>
        <a:xfrm>
          <a:off x="0" y="0"/>
          <a:ext cx="0" cy="0"/>
          <a:chOff x="0" y="0"/>
          <a:chExt cx="0" cy="0"/>
        </a:xfrm>
      </p:grpSpPr>
      <p:sp>
        <p:nvSpPr>
          <p:cNvPr id="53" name="Google Shape;5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6"/>
                </a:solidFill>
              </a:defRPr>
            </a:lvl1pPr>
            <a:lvl2pPr lvl="1" rtl="0">
              <a:buNone/>
              <a:defRPr>
                <a:solidFill>
                  <a:schemeClr val="accent6"/>
                </a:solidFill>
              </a:defRPr>
            </a:lvl2pPr>
            <a:lvl3pPr lvl="2" rtl="0">
              <a:buNone/>
              <a:defRPr>
                <a:solidFill>
                  <a:schemeClr val="accent6"/>
                </a:solidFill>
              </a:defRPr>
            </a:lvl3pPr>
            <a:lvl4pPr lvl="3" rtl="0">
              <a:buNone/>
              <a:defRPr>
                <a:solidFill>
                  <a:schemeClr val="accent6"/>
                </a:solidFill>
              </a:defRPr>
            </a:lvl4pPr>
            <a:lvl5pPr lvl="4" rtl="0">
              <a:buNone/>
              <a:defRPr>
                <a:solidFill>
                  <a:schemeClr val="accent6"/>
                </a:solidFill>
              </a:defRPr>
            </a:lvl5pPr>
            <a:lvl6pPr lvl="5" rtl="0">
              <a:buNone/>
              <a:defRPr>
                <a:solidFill>
                  <a:schemeClr val="accent6"/>
                </a:solidFill>
              </a:defRPr>
            </a:lvl6pPr>
            <a:lvl7pPr lvl="6" rtl="0">
              <a:buNone/>
              <a:defRPr>
                <a:solidFill>
                  <a:schemeClr val="accent6"/>
                </a:solidFill>
              </a:defRPr>
            </a:lvl7pPr>
            <a:lvl8pPr lvl="7" rtl="0">
              <a:buNone/>
              <a:defRPr>
                <a:solidFill>
                  <a:schemeClr val="accent6"/>
                </a:solidFill>
              </a:defRPr>
            </a:lvl8pPr>
            <a:lvl9pPr lvl="8" rtl="0">
              <a:buNone/>
              <a:defRPr>
                <a:solidFill>
                  <a:schemeClr val="accent6"/>
                </a:solidFill>
              </a:defRPr>
            </a:lvl9pPr>
          </a:lstStyle>
          <a:p>
            <a:pPr marL="0" lvl="0" indent="0" algn="r" rtl="0">
              <a:spcBef>
                <a:spcPts val="0"/>
              </a:spcBef>
              <a:spcAft>
                <a:spcPts val="0"/>
              </a:spcAft>
              <a:buNone/>
            </a:pPr>
            <a:fld id="{00000000-1234-1234-1234-123412341234}" type="slidenum">
              <a:rPr lang="en-GB"/>
              <a:t>‹#›</a:t>
            </a:fld>
            <a:endParaRPr/>
          </a:p>
        </p:txBody>
      </p:sp>
      <p:sp>
        <p:nvSpPr>
          <p:cNvPr id="54" name="Google Shape;54;p9"/>
          <p:cNvSpPr txBox="1">
            <a:spLocks noGrp="1"/>
          </p:cNvSpPr>
          <p:nvPr>
            <p:ph type="title"/>
          </p:nvPr>
        </p:nvSpPr>
        <p:spPr>
          <a:xfrm>
            <a:off x="540000" y="557550"/>
            <a:ext cx="5949900" cy="4105800"/>
          </a:xfrm>
          <a:prstGeom prst="rect">
            <a:avLst/>
          </a:prstGeom>
        </p:spPr>
        <p:txBody>
          <a:bodyPr spcFirstLastPara="1" wrap="square" lIns="0" tIns="0" rIns="0" bIns="0"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 cover">
  <p:cSld name="CUSTOM">
    <p:bg>
      <p:bgPr>
        <a:solidFill>
          <a:schemeClr val="dk1"/>
        </a:solidFill>
        <a:effectLst/>
      </p:bgPr>
    </p:bg>
    <p:spTree>
      <p:nvGrpSpPr>
        <p:cNvPr id="1" name="Shape 55"/>
        <p:cNvGrpSpPr/>
        <p:nvPr/>
      </p:nvGrpSpPr>
      <p:grpSpPr>
        <a:xfrm>
          <a:off x="0" y="0"/>
          <a:ext cx="0" cy="0"/>
          <a:chOff x="0" y="0"/>
          <a:chExt cx="0" cy="0"/>
        </a:xfrm>
      </p:grpSpPr>
      <p:pic>
        <p:nvPicPr>
          <p:cNvPr id="56" name="Google Shape;56;p10"/>
          <p:cNvPicPr preferRelativeResize="0"/>
          <p:nvPr/>
        </p:nvPicPr>
        <p:blipFill>
          <a:blip r:embed="rId2">
            <a:alphaModFix/>
          </a:blip>
          <a:stretch>
            <a:fillRect/>
          </a:stretch>
        </p:blipFill>
        <p:spPr>
          <a:xfrm>
            <a:off x="-18" y="0"/>
            <a:ext cx="9143997" cy="5143476"/>
          </a:xfrm>
          <a:prstGeom prst="rect">
            <a:avLst/>
          </a:prstGeom>
          <a:noFill/>
          <a:ln>
            <a:noFill/>
          </a:ln>
        </p:spPr>
      </p:pic>
      <p:sp>
        <p:nvSpPr>
          <p:cNvPr id="57" name="Google Shape;57;p10"/>
          <p:cNvSpPr/>
          <p:nvPr/>
        </p:nvSpPr>
        <p:spPr>
          <a:xfrm>
            <a:off x="3689962" y="2247999"/>
            <a:ext cx="1764028" cy="520475"/>
          </a:xfrm>
          <a:custGeom>
            <a:avLst/>
            <a:gdLst/>
            <a:ahLst/>
            <a:cxnLst/>
            <a:rect l="l" t="t" r="r" b="b"/>
            <a:pathLst>
              <a:path w="284406" h="83880" extrusionOk="0">
                <a:moveTo>
                  <a:pt x="257084" y="39554"/>
                </a:moveTo>
                <a:cubicBezTo>
                  <a:pt x="263234" y="39554"/>
                  <a:pt x="268779" y="43620"/>
                  <a:pt x="270728" y="49367"/>
                </a:cubicBezTo>
                <a:lnTo>
                  <a:pt x="243440" y="49367"/>
                </a:lnTo>
                <a:cubicBezTo>
                  <a:pt x="245356" y="43620"/>
                  <a:pt x="250901" y="39554"/>
                  <a:pt x="257084" y="39554"/>
                </a:cubicBezTo>
                <a:close/>
                <a:moveTo>
                  <a:pt x="284406" y="54340"/>
                </a:moveTo>
                <a:cubicBezTo>
                  <a:pt x="284406" y="47182"/>
                  <a:pt x="281583" y="40394"/>
                  <a:pt x="276542" y="35252"/>
                </a:cubicBezTo>
                <a:cubicBezTo>
                  <a:pt x="271434" y="30111"/>
                  <a:pt x="264746" y="27254"/>
                  <a:pt x="257588" y="27254"/>
                </a:cubicBezTo>
                <a:lnTo>
                  <a:pt x="257252" y="27254"/>
                </a:lnTo>
                <a:cubicBezTo>
                  <a:pt x="249825" y="27355"/>
                  <a:pt x="242835" y="30279"/>
                  <a:pt x="237593" y="35555"/>
                </a:cubicBezTo>
                <a:cubicBezTo>
                  <a:pt x="232350" y="40831"/>
                  <a:pt x="229427" y="47787"/>
                  <a:pt x="229326" y="55214"/>
                </a:cubicBezTo>
                <a:cubicBezTo>
                  <a:pt x="229259" y="62809"/>
                  <a:pt x="232149" y="70001"/>
                  <a:pt x="237526" y="75445"/>
                </a:cubicBezTo>
                <a:cubicBezTo>
                  <a:pt x="242903" y="80855"/>
                  <a:pt x="250027" y="83880"/>
                  <a:pt x="257622" y="83880"/>
                </a:cubicBezTo>
                <a:lnTo>
                  <a:pt x="257656" y="83880"/>
                </a:lnTo>
                <a:cubicBezTo>
                  <a:pt x="267603" y="83880"/>
                  <a:pt x="276912" y="78536"/>
                  <a:pt x="282020" y="70001"/>
                </a:cubicBezTo>
                <a:lnTo>
                  <a:pt x="282658" y="68892"/>
                </a:lnTo>
                <a:lnTo>
                  <a:pt x="271468" y="63414"/>
                </a:lnTo>
                <a:lnTo>
                  <a:pt x="270930" y="64321"/>
                </a:lnTo>
                <a:cubicBezTo>
                  <a:pt x="268141" y="68925"/>
                  <a:pt x="263268" y="71681"/>
                  <a:pt x="257891" y="71681"/>
                </a:cubicBezTo>
                <a:cubicBezTo>
                  <a:pt x="251002" y="71681"/>
                  <a:pt x="245087" y="67077"/>
                  <a:pt x="243239" y="60557"/>
                </a:cubicBezTo>
                <a:lnTo>
                  <a:pt x="284406" y="60557"/>
                </a:lnTo>
                <a:lnTo>
                  <a:pt x="284406" y="54340"/>
                </a:lnTo>
                <a:close/>
                <a:moveTo>
                  <a:pt x="214405" y="17643"/>
                </a:moveTo>
                <a:cubicBezTo>
                  <a:pt x="209532" y="17643"/>
                  <a:pt x="205567" y="13711"/>
                  <a:pt x="205567" y="8838"/>
                </a:cubicBezTo>
                <a:cubicBezTo>
                  <a:pt x="205567" y="3965"/>
                  <a:pt x="209532" y="0"/>
                  <a:pt x="214405" y="0"/>
                </a:cubicBezTo>
                <a:cubicBezTo>
                  <a:pt x="219278" y="0"/>
                  <a:pt x="223210" y="3965"/>
                  <a:pt x="223210" y="8838"/>
                </a:cubicBezTo>
                <a:cubicBezTo>
                  <a:pt x="223210" y="13711"/>
                  <a:pt x="219278" y="17643"/>
                  <a:pt x="214405" y="17643"/>
                </a:cubicBezTo>
                <a:close/>
                <a:moveTo>
                  <a:pt x="207617" y="82737"/>
                </a:moveTo>
                <a:lnTo>
                  <a:pt x="221160" y="82737"/>
                </a:lnTo>
                <a:lnTo>
                  <a:pt x="221160" y="28397"/>
                </a:lnTo>
                <a:lnTo>
                  <a:pt x="207617" y="28397"/>
                </a:lnTo>
                <a:lnTo>
                  <a:pt x="207617" y="82737"/>
                </a:lnTo>
                <a:close/>
                <a:moveTo>
                  <a:pt x="181740" y="1143"/>
                </a:moveTo>
                <a:lnTo>
                  <a:pt x="195283" y="1143"/>
                </a:lnTo>
                <a:lnTo>
                  <a:pt x="195283" y="82737"/>
                </a:lnTo>
                <a:lnTo>
                  <a:pt x="181740" y="82737"/>
                </a:lnTo>
                <a:close/>
                <a:moveTo>
                  <a:pt x="155864" y="82737"/>
                </a:moveTo>
                <a:lnTo>
                  <a:pt x="169407" y="82737"/>
                </a:lnTo>
                <a:lnTo>
                  <a:pt x="169407" y="1143"/>
                </a:lnTo>
                <a:lnTo>
                  <a:pt x="155864" y="1143"/>
                </a:lnTo>
                <a:close/>
                <a:moveTo>
                  <a:pt x="120275" y="70471"/>
                </a:moveTo>
                <a:cubicBezTo>
                  <a:pt x="112075" y="70471"/>
                  <a:pt x="105388" y="63817"/>
                  <a:pt x="105388" y="55584"/>
                </a:cubicBezTo>
                <a:cubicBezTo>
                  <a:pt x="105388" y="47384"/>
                  <a:pt x="112075" y="40696"/>
                  <a:pt x="120275" y="40696"/>
                </a:cubicBezTo>
                <a:cubicBezTo>
                  <a:pt x="128509" y="40696"/>
                  <a:pt x="135162" y="47384"/>
                  <a:pt x="135162" y="55584"/>
                </a:cubicBezTo>
                <a:cubicBezTo>
                  <a:pt x="135162" y="63817"/>
                  <a:pt x="128509" y="70471"/>
                  <a:pt x="120275" y="70471"/>
                </a:cubicBezTo>
                <a:close/>
                <a:moveTo>
                  <a:pt x="120275" y="27254"/>
                </a:moveTo>
                <a:cubicBezTo>
                  <a:pt x="104648" y="27254"/>
                  <a:pt x="91979" y="39957"/>
                  <a:pt x="91979" y="55550"/>
                </a:cubicBezTo>
                <a:cubicBezTo>
                  <a:pt x="91979" y="71143"/>
                  <a:pt x="104682" y="83880"/>
                  <a:pt x="120275" y="83880"/>
                </a:cubicBezTo>
                <a:cubicBezTo>
                  <a:pt x="135868" y="83880"/>
                  <a:pt x="148605" y="71143"/>
                  <a:pt x="148605" y="55550"/>
                </a:cubicBezTo>
                <a:cubicBezTo>
                  <a:pt x="148605" y="39957"/>
                  <a:pt x="135902" y="27254"/>
                  <a:pt x="120275" y="27254"/>
                </a:cubicBezTo>
                <a:close/>
                <a:moveTo>
                  <a:pt x="62540" y="27355"/>
                </a:moveTo>
                <a:cubicBezTo>
                  <a:pt x="61801" y="27288"/>
                  <a:pt x="61095" y="27254"/>
                  <a:pt x="60356" y="27254"/>
                </a:cubicBezTo>
                <a:cubicBezTo>
                  <a:pt x="53534" y="27254"/>
                  <a:pt x="47048" y="30043"/>
                  <a:pt x="42411" y="34984"/>
                </a:cubicBezTo>
                <a:cubicBezTo>
                  <a:pt x="37773" y="30077"/>
                  <a:pt x="31321" y="27254"/>
                  <a:pt x="24566" y="27254"/>
                </a:cubicBezTo>
                <a:cubicBezTo>
                  <a:pt x="11023" y="27254"/>
                  <a:pt x="0" y="38277"/>
                  <a:pt x="0" y="51786"/>
                </a:cubicBezTo>
                <a:lnTo>
                  <a:pt x="0" y="82737"/>
                </a:lnTo>
                <a:lnTo>
                  <a:pt x="13241" y="82737"/>
                </a:lnTo>
                <a:lnTo>
                  <a:pt x="13241" y="52156"/>
                </a:lnTo>
                <a:cubicBezTo>
                  <a:pt x="13241" y="46544"/>
                  <a:pt x="17845" y="41369"/>
                  <a:pt x="23289" y="40831"/>
                </a:cubicBezTo>
                <a:cubicBezTo>
                  <a:pt x="23692" y="40797"/>
                  <a:pt x="24062" y="40764"/>
                  <a:pt x="24398" y="40764"/>
                </a:cubicBezTo>
                <a:cubicBezTo>
                  <a:pt x="30514" y="40764"/>
                  <a:pt x="35521" y="45771"/>
                  <a:pt x="35555" y="51887"/>
                </a:cubicBezTo>
                <a:lnTo>
                  <a:pt x="35555" y="82737"/>
                </a:lnTo>
                <a:lnTo>
                  <a:pt x="49098" y="82737"/>
                </a:lnTo>
                <a:lnTo>
                  <a:pt x="49098" y="52122"/>
                </a:lnTo>
                <a:cubicBezTo>
                  <a:pt x="49098" y="46510"/>
                  <a:pt x="53668" y="41335"/>
                  <a:pt x="59146" y="40797"/>
                </a:cubicBezTo>
                <a:cubicBezTo>
                  <a:pt x="59516" y="40764"/>
                  <a:pt x="59919" y="40730"/>
                  <a:pt x="60255" y="40730"/>
                </a:cubicBezTo>
                <a:cubicBezTo>
                  <a:pt x="66371" y="40730"/>
                  <a:pt x="71412" y="45704"/>
                  <a:pt x="71446" y="51786"/>
                </a:cubicBezTo>
                <a:lnTo>
                  <a:pt x="71446" y="82737"/>
                </a:lnTo>
                <a:lnTo>
                  <a:pt x="84955" y="82737"/>
                </a:lnTo>
                <a:lnTo>
                  <a:pt x="84955" y="52156"/>
                </a:lnTo>
                <a:cubicBezTo>
                  <a:pt x="84955" y="45973"/>
                  <a:pt x="82670" y="39991"/>
                  <a:pt x="78537" y="35387"/>
                </a:cubicBezTo>
                <a:cubicBezTo>
                  <a:pt x="74370" y="30716"/>
                  <a:pt x="68690" y="27893"/>
                  <a:pt x="62540" y="273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0000" y="557550"/>
            <a:ext cx="8064000" cy="1347000"/>
          </a:xfrm>
          <a:prstGeom prst="rect">
            <a:avLst/>
          </a:prstGeom>
          <a:noFill/>
          <a:ln>
            <a:noFill/>
          </a:ln>
        </p:spPr>
        <p:txBody>
          <a:bodyPr spcFirstLastPara="1" wrap="square" lIns="0" tIns="0" rIns="0" bIns="0" anchor="t" anchorCtr="0">
            <a:noAutofit/>
          </a:bodyPr>
          <a:lstStyle>
            <a:lvl1pPr lvl="0" rtl="0">
              <a:lnSpc>
                <a:spcPct val="83000"/>
              </a:lnSpc>
              <a:spcBef>
                <a:spcPts val="0"/>
              </a:spcBef>
              <a:spcAft>
                <a:spcPts val="0"/>
              </a:spcAft>
              <a:buClr>
                <a:srgbClr val="FFFFFF"/>
              </a:buClr>
              <a:buSzPts val="6000"/>
              <a:buFont typeface="Inter Tight SemiBold"/>
              <a:buNone/>
              <a:defRPr sz="6000">
                <a:solidFill>
                  <a:srgbClr val="FFFFFF"/>
                </a:solidFill>
                <a:latin typeface="Inter Tight SemiBold"/>
                <a:ea typeface="Inter Tight SemiBold"/>
                <a:cs typeface="Inter Tight SemiBold"/>
                <a:sym typeface="Inter Tight SemiBold"/>
              </a:defRPr>
            </a:lvl1pPr>
            <a:lvl2pPr lvl="1" rtl="0">
              <a:spcBef>
                <a:spcPts val="0"/>
              </a:spcBef>
              <a:spcAft>
                <a:spcPts val="0"/>
              </a:spcAft>
              <a:buClr>
                <a:srgbClr val="FFFFFF"/>
              </a:buClr>
              <a:buSzPts val="7200"/>
              <a:buFont typeface="Inter SemiBold"/>
              <a:buNone/>
              <a:defRPr sz="7200">
                <a:solidFill>
                  <a:srgbClr val="FFFFFF"/>
                </a:solidFill>
                <a:latin typeface="Inter SemiBold"/>
                <a:ea typeface="Inter SemiBold"/>
                <a:cs typeface="Inter SemiBold"/>
                <a:sym typeface="Inter SemiBold"/>
              </a:defRPr>
            </a:lvl2pPr>
            <a:lvl3pPr lvl="2" rtl="0">
              <a:spcBef>
                <a:spcPts val="0"/>
              </a:spcBef>
              <a:spcAft>
                <a:spcPts val="0"/>
              </a:spcAft>
              <a:buClr>
                <a:srgbClr val="FFFFFF"/>
              </a:buClr>
              <a:buSzPts val="7200"/>
              <a:buFont typeface="Inter SemiBold"/>
              <a:buNone/>
              <a:defRPr sz="7200">
                <a:solidFill>
                  <a:srgbClr val="FFFFFF"/>
                </a:solidFill>
                <a:latin typeface="Inter SemiBold"/>
                <a:ea typeface="Inter SemiBold"/>
                <a:cs typeface="Inter SemiBold"/>
                <a:sym typeface="Inter SemiBold"/>
              </a:defRPr>
            </a:lvl3pPr>
            <a:lvl4pPr lvl="3" rtl="0">
              <a:spcBef>
                <a:spcPts val="0"/>
              </a:spcBef>
              <a:spcAft>
                <a:spcPts val="0"/>
              </a:spcAft>
              <a:buClr>
                <a:srgbClr val="FFFFFF"/>
              </a:buClr>
              <a:buSzPts val="7200"/>
              <a:buFont typeface="Inter SemiBold"/>
              <a:buNone/>
              <a:defRPr sz="7200">
                <a:solidFill>
                  <a:srgbClr val="FFFFFF"/>
                </a:solidFill>
                <a:latin typeface="Inter SemiBold"/>
                <a:ea typeface="Inter SemiBold"/>
                <a:cs typeface="Inter SemiBold"/>
                <a:sym typeface="Inter SemiBold"/>
              </a:defRPr>
            </a:lvl4pPr>
            <a:lvl5pPr lvl="4" rtl="0">
              <a:spcBef>
                <a:spcPts val="0"/>
              </a:spcBef>
              <a:spcAft>
                <a:spcPts val="0"/>
              </a:spcAft>
              <a:buClr>
                <a:srgbClr val="FFFFFF"/>
              </a:buClr>
              <a:buSzPts val="7200"/>
              <a:buFont typeface="Inter SemiBold"/>
              <a:buNone/>
              <a:defRPr sz="7200">
                <a:solidFill>
                  <a:srgbClr val="FFFFFF"/>
                </a:solidFill>
                <a:latin typeface="Inter SemiBold"/>
                <a:ea typeface="Inter SemiBold"/>
                <a:cs typeface="Inter SemiBold"/>
                <a:sym typeface="Inter SemiBold"/>
              </a:defRPr>
            </a:lvl5pPr>
            <a:lvl6pPr lvl="5" rtl="0">
              <a:spcBef>
                <a:spcPts val="0"/>
              </a:spcBef>
              <a:spcAft>
                <a:spcPts val="0"/>
              </a:spcAft>
              <a:buClr>
                <a:srgbClr val="FFFFFF"/>
              </a:buClr>
              <a:buSzPts val="7200"/>
              <a:buFont typeface="Inter SemiBold"/>
              <a:buNone/>
              <a:defRPr sz="7200">
                <a:solidFill>
                  <a:srgbClr val="FFFFFF"/>
                </a:solidFill>
                <a:latin typeface="Inter SemiBold"/>
                <a:ea typeface="Inter SemiBold"/>
                <a:cs typeface="Inter SemiBold"/>
                <a:sym typeface="Inter SemiBold"/>
              </a:defRPr>
            </a:lvl6pPr>
            <a:lvl7pPr lvl="6" rtl="0">
              <a:spcBef>
                <a:spcPts val="0"/>
              </a:spcBef>
              <a:spcAft>
                <a:spcPts val="0"/>
              </a:spcAft>
              <a:buClr>
                <a:srgbClr val="FFFFFF"/>
              </a:buClr>
              <a:buSzPts val="7200"/>
              <a:buFont typeface="Inter SemiBold"/>
              <a:buNone/>
              <a:defRPr sz="7200">
                <a:solidFill>
                  <a:srgbClr val="FFFFFF"/>
                </a:solidFill>
                <a:latin typeface="Inter SemiBold"/>
                <a:ea typeface="Inter SemiBold"/>
                <a:cs typeface="Inter SemiBold"/>
                <a:sym typeface="Inter SemiBold"/>
              </a:defRPr>
            </a:lvl7pPr>
            <a:lvl8pPr lvl="7" rtl="0">
              <a:spcBef>
                <a:spcPts val="0"/>
              </a:spcBef>
              <a:spcAft>
                <a:spcPts val="0"/>
              </a:spcAft>
              <a:buClr>
                <a:srgbClr val="FFFFFF"/>
              </a:buClr>
              <a:buSzPts val="7200"/>
              <a:buFont typeface="Inter SemiBold"/>
              <a:buNone/>
              <a:defRPr sz="7200">
                <a:solidFill>
                  <a:srgbClr val="FFFFFF"/>
                </a:solidFill>
                <a:latin typeface="Inter SemiBold"/>
                <a:ea typeface="Inter SemiBold"/>
                <a:cs typeface="Inter SemiBold"/>
                <a:sym typeface="Inter SemiBold"/>
              </a:defRPr>
            </a:lvl8pPr>
            <a:lvl9pPr lvl="8" rtl="0">
              <a:spcBef>
                <a:spcPts val="0"/>
              </a:spcBef>
              <a:spcAft>
                <a:spcPts val="0"/>
              </a:spcAft>
              <a:buClr>
                <a:srgbClr val="FFFFFF"/>
              </a:buClr>
              <a:buSzPts val="7200"/>
              <a:buFont typeface="Inter SemiBold"/>
              <a:buNone/>
              <a:defRPr sz="7200">
                <a:solidFill>
                  <a:srgbClr val="FFFFFF"/>
                </a:solidFill>
                <a:latin typeface="Inter SemiBold"/>
                <a:ea typeface="Inter SemiBold"/>
                <a:cs typeface="Inter SemiBold"/>
                <a:sym typeface="Inter SemiBold"/>
              </a:defRPr>
            </a:lvl9pPr>
          </a:lstStyle>
          <a:p>
            <a:endParaRPr/>
          </a:p>
        </p:txBody>
      </p:sp>
      <p:sp>
        <p:nvSpPr>
          <p:cNvPr id="7" name="Google Shape;7;p1"/>
          <p:cNvSpPr txBox="1">
            <a:spLocks noGrp="1"/>
          </p:cNvSpPr>
          <p:nvPr>
            <p:ph type="body" idx="1"/>
          </p:nvPr>
        </p:nvSpPr>
        <p:spPr>
          <a:xfrm>
            <a:off x="540000" y="2624775"/>
            <a:ext cx="8064000" cy="1944000"/>
          </a:xfrm>
          <a:prstGeom prst="rect">
            <a:avLst/>
          </a:prstGeom>
          <a:noFill/>
          <a:ln>
            <a:noFill/>
          </a:ln>
        </p:spPr>
        <p:txBody>
          <a:bodyPr spcFirstLastPara="1" wrap="square" lIns="0" tIns="0" rIns="0" bIns="0" anchor="t" anchorCtr="0">
            <a:noAutofit/>
          </a:bodyPr>
          <a:lstStyle>
            <a:lvl1pPr marL="457200" lvl="0" indent="-298450" rtl="0">
              <a:lnSpc>
                <a:spcPct val="125000"/>
              </a:lnSpc>
              <a:spcBef>
                <a:spcPts val="0"/>
              </a:spcBef>
              <a:spcAft>
                <a:spcPts val="0"/>
              </a:spcAft>
              <a:buClr>
                <a:schemeClr val="lt1"/>
              </a:buClr>
              <a:buSzPts val="1100"/>
              <a:buFont typeface="Inter Tight"/>
              <a:buChar char="●"/>
              <a:defRPr sz="1100">
                <a:solidFill>
                  <a:srgbClr val="FFFFFF"/>
                </a:solidFill>
                <a:latin typeface="Inter Tight"/>
                <a:ea typeface="Inter Tight"/>
                <a:cs typeface="Inter Tight"/>
                <a:sym typeface="Inter Tight"/>
              </a:defRPr>
            </a:lvl1pPr>
            <a:lvl2pPr marL="914400" lvl="1" indent="-292100" rtl="0">
              <a:lnSpc>
                <a:spcPct val="125000"/>
              </a:lnSpc>
              <a:spcBef>
                <a:spcPts val="1200"/>
              </a:spcBef>
              <a:spcAft>
                <a:spcPts val="0"/>
              </a:spcAft>
              <a:buClr>
                <a:schemeClr val="lt1"/>
              </a:buClr>
              <a:buSzPts val="1000"/>
              <a:buFont typeface="Inter Tight"/>
              <a:buChar char="○"/>
              <a:defRPr sz="1000">
                <a:solidFill>
                  <a:srgbClr val="FFFFFF"/>
                </a:solidFill>
                <a:latin typeface="Inter Tight"/>
                <a:ea typeface="Inter Tight"/>
                <a:cs typeface="Inter Tight"/>
                <a:sym typeface="Inter Tight"/>
              </a:defRPr>
            </a:lvl2pPr>
            <a:lvl3pPr marL="1371600" lvl="2" indent="-292100" rtl="0">
              <a:lnSpc>
                <a:spcPct val="125000"/>
              </a:lnSpc>
              <a:spcBef>
                <a:spcPts val="1200"/>
              </a:spcBef>
              <a:spcAft>
                <a:spcPts val="0"/>
              </a:spcAft>
              <a:buClr>
                <a:schemeClr val="lt1"/>
              </a:buClr>
              <a:buSzPts val="1000"/>
              <a:buFont typeface="Inter Tight"/>
              <a:buChar char="■"/>
              <a:defRPr sz="1000">
                <a:solidFill>
                  <a:srgbClr val="B7B7B7"/>
                </a:solidFill>
                <a:latin typeface="Inter Tight"/>
                <a:ea typeface="Inter Tight"/>
                <a:cs typeface="Inter Tight"/>
                <a:sym typeface="Inter Tight"/>
              </a:defRPr>
            </a:lvl3pPr>
            <a:lvl4pPr marL="1828800" lvl="3" indent="-292100" rtl="0">
              <a:lnSpc>
                <a:spcPct val="125000"/>
              </a:lnSpc>
              <a:spcBef>
                <a:spcPts val="1200"/>
              </a:spcBef>
              <a:spcAft>
                <a:spcPts val="0"/>
              </a:spcAft>
              <a:buClr>
                <a:schemeClr val="lt1"/>
              </a:buClr>
              <a:buSzPts val="1000"/>
              <a:buFont typeface="Inter Tight"/>
              <a:buChar char="●"/>
              <a:defRPr sz="1000">
                <a:solidFill>
                  <a:srgbClr val="B7B7B7"/>
                </a:solidFill>
                <a:latin typeface="Inter Tight"/>
                <a:ea typeface="Inter Tight"/>
                <a:cs typeface="Inter Tight"/>
                <a:sym typeface="Inter Tight"/>
              </a:defRPr>
            </a:lvl4pPr>
            <a:lvl5pPr marL="2286000" lvl="4" indent="-292100" rtl="0">
              <a:lnSpc>
                <a:spcPct val="125000"/>
              </a:lnSpc>
              <a:spcBef>
                <a:spcPts val="1200"/>
              </a:spcBef>
              <a:spcAft>
                <a:spcPts val="0"/>
              </a:spcAft>
              <a:buClr>
                <a:schemeClr val="dk1"/>
              </a:buClr>
              <a:buSzPts val="1000"/>
              <a:buFont typeface="Inter Tight"/>
              <a:buChar char="○"/>
              <a:defRPr sz="1000">
                <a:solidFill>
                  <a:srgbClr val="B7B7B7"/>
                </a:solidFill>
                <a:latin typeface="Inter Tight"/>
                <a:ea typeface="Inter Tight"/>
                <a:cs typeface="Inter Tight"/>
                <a:sym typeface="Inter Tight"/>
              </a:defRPr>
            </a:lvl5pPr>
            <a:lvl6pPr marL="2743200" lvl="5" indent="-292100" rtl="0">
              <a:lnSpc>
                <a:spcPct val="125000"/>
              </a:lnSpc>
              <a:spcBef>
                <a:spcPts val="1200"/>
              </a:spcBef>
              <a:spcAft>
                <a:spcPts val="0"/>
              </a:spcAft>
              <a:buClr>
                <a:schemeClr val="lt1"/>
              </a:buClr>
              <a:buSzPts val="1000"/>
              <a:buFont typeface="Inter Tight"/>
              <a:buChar char="■"/>
              <a:defRPr sz="1000">
                <a:solidFill>
                  <a:srgbClr val="B7B7B7"/>
                </a:solidFill>
                <a:latin typeface="Inter Tight"/>
                <a:ea typeface="Inter Tight"/>
                <a:cs typeface="Inter Tight"/>
                <a:sym typeface="Inter Tight"/>
              </a:defRPr>
            </a:lvl6pPr>
            <a:lvl7pPr marL="3200400" lvl="6" indent="-292100" rtl="0">
              <a:lnSpc>
                <a:spcPct val="125000"/>
              </a:lnSpc>
              <a:spcBef>
                <a:spcPts val="1200"/>
              </a:spcBef>
              <a:spcAft>
                <a:spcPts val="0"/>
              </a:spcAft>
              <a:buClr>
                <a:schemeClr val="lt1"/>
              </a:buClr>
              <a:buSzPts val="1000"/>
              <a:buFont typeface="Inter Tight"/>
              <a:buChar char="●"/>
              <a:defRPr sz="1000">
                <a:solidFill>
                  <a:srgbClr val="B7B7B7"/>
                </a:solidFill>
                <a:latin typeface="Inter Tight"/>
                <a:ea typeface="Inter Tight"/>
                <a:cs typeface="Inter Tight"/>
                <a:sym typeface="Inter Tight"/>
              </a:defRPr>
            </a:lvl7pPr>
            <a:lvl8pPr marL="3657600" lvl="7" indent="-292100" rtl="0">
              <a:lnSpc>
                <a:spcPct val="125000"/>
              </a:lnSpc>
              <a:spcBef>
                <a:spcPts val="1200"/>
              </a:spcBef>
              <a:spcAft>
                <a:spcPts val="0"/>
              </a:spcAft>
              <a:buClr>
                <a:schemeClr val="lt1"/>
              </a:buClr>
              <a:buSzPts val="1000"/>
              <a:buFont typeface="Inter Tight"/>
              <a:buChar char="○"/>
              <a:defRPr sz="1000">
                <a:solidFill>
                  <a:srgbClr val="B7B7B7"/>
                </a:solidFill>
                <a:latin typeface="Inter Tight"/>
                <a:ea typeface="Inter Tight"/>
                <a:cs typeface="Inter Tight"/>
                <a:sym typeface="Inter Tight"/>
              </a:defRPr>
            </a:lvl8pPr>
            <a:lvl9pPr marL="4114800" lvl="8" indent="-292100" rtl="0">
              <a:lnSpc>
                <a:spcPct val="125000"/>
              </a:lnSpc>
              <a:spcBef>
                <a:spcPts val="1200"/>
              </a:spcBef>
              <a:spcAft>
                <a:spcPts val="1200"/>
              </a:spcAft>
              <a:buClr>
                <a:schemeClr val="lt1"/>
              </a:buClr>
              <a:buSzPts val="1000"/>
              <a:buFont typeface="Inter Tight"/>
              <a:buChar char="■"/>
              <a:defRPr sz="1000">
                <a:solidFill>
                  <a:srgbClr val="B7B7B7"/>
                </a:solidFill>
                <a:latin typeface="Inter Tight"/>
                <a:ea typeface="Inter Tight"/>
                <a:cs typeface="Inter Tight"/>
                <a:sym typeface="Inter Tigh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
        <p:nvSpPr>
          <p:cNvPr id="9" name="Google Shape;9;p1"/>
          <p:cNvSpPr/>
          <p:nvPr/>
        </p:nvSpPr>
        <p:spPr>
          <a:xfrm>
            <a:off x="2864765" y="-884025"/>
            <a:ext cx="544800" cy="54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540000" y="-691730"/>
            <a:ext cx="2324700" cy="34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5734387" y="-884025"/>
            <a:ext cx="544800" cy="54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3409622" y="-691730"/>
            <a:ext cx="2324700" cy="34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6279243" y="-691730"/>
            <a:ext cx="2324700" cy="34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2464275" y="557550"/>
            <a:ext cx="2324700" cy="134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464275" y="1936939"/>
            <a:ext cx="2324700" cy="134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464275" y="3316327"/>
            <a:ext cx="2324700" cy="134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40">
          <p15:clr>
            <a:srgbClr val="EA4335"/>
          </p15:clr>
        </p15:guide>
        <p15:guide id="2" pos="1445">
          <p15:clr>
            <a:srgbClr val="EA4335"/>
          </p15:clr>
        </p15:guide>
        <p15:guide id="3" pos="1670">
          <p15:clr>
            <a:srgbClr val="EA4335"/>
          </p15:clr>
        </p15:guide>
        <p15:guide id="4" pos="2767">
          <p15:clr>
            <a:srgbClr val="EA4335"/>
          </p15:clr>
        </p15:guide>
        <p15:guide id="5" pos="2992">
          <p15:clr>
            <a:srgbClr val="EA4335"/>
          </p15:clr>
        </p15:guide>
        <p15:guide id="6" pos="5420">
          <p15:clr>
            <a:srgbClr val="EA4335"/>
          </p15:clr>
        </p15:guide>
        <p15:guide id="7" orient="horz" pos="351">
          <p15:clr>
            <a:srgbClr val="EA4335"/>
          </p15:clr>
        </p15:guide>
        <p15:guide id="8" orient="horz" pos="1200">
          <p15:clr>
            <a:srgbClr val="EA4335"/>
          </p15:clr>
        </p15:guide>
        <p15:guide id="9" orient="horz" pos="2069">
          <p15:clr>
            <a:srgbClr val="EA4335"/>
          </p15:clr>
        </p15:guide>
        <p15:guide id="10" orient="horz" pos="2938">
          <p15:clr>
            <a:srgbClr val="EA4335"/>
          </p15:clr>
        </p15:guide>
        <p15:guide id="11" pos="4088">
          <p15:clr>
            <a:srgbClr val="EA4335"/>
          </p15:clr>
        </p15:guide>
        <p15:guide id="12" pos="432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total-fishing-tackle.com/" TargetMode="External"/><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13.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hyperlink" Target="https://www.mollie.com/uk/customers/facetheory"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hyperlink" Target="https://www.mollie.com/uk/customers/snag"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540000" y="557550"/>
            <a:ext cx="8064000" cy="4105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a:latin typeface="Inter Tight SemiBold"/>
                <a:ea typeface="Inter Tight SemiBold"/>
                <a:cs typeface="Inter Tight SemiBold"/>
                <a:sym typeface="Inter Tight SemiBold"/>
              </a:rPr>
              <a:t>Growing eCommerce through Mobile Commerce</a:t>
            </a:r>
            <a:endParaRPr>
              <a:latin typeface="Inter Tight SemiBold"/>
              <a:ea typeface="Inter Tight SemiBold"/>
              <a:cs typeface="Inter Tight SemiBold"/>
              <a:sym typeface="Inter Tigh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540000" y="557550"/>
            <a:ext cx="5949900" cy="410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800"/>
              <a:t>3. Make it easy for </a:t>
            </a:r>
            <a:endParaRPr sz="4800"/>
          </a:p>
          <a:p>
            <a:pPr marL="0" lvl="0" indent="0" algn="l" rtl="0">
              <a:spcBef>
                <a:spcPts val="0"/>
              </a:spcBef>
              <a:spcAft>
                <a:spcPts val="0"/>
              </a:spcAft>
              <a:buNone/>
            </a:pPr>
            <a:r>
              <a:rPr lang="en-GB" sz="4800"/>
              <a:t>the customer</a:t>
            </a:r>
            <a:br>
              <a:rPr lang="en-GB" sz="4800"/>
            </a:br>
            <a:endParaRPr sz="4800"/>
          </a:p>
          <a:p>
            <a:pPr marL="179999" lvl="0" indent="-166199" algn="l" rtl="0">
              <a:lnSpc>
                <a:spcPct val="100000"/>
              </a:lnSpc>
              <a:spcBef>
                <a:spcPts val="0"/>
              </a:spcBef>
              <a:spcAft>
                <a:spcPts val="0"/>
              </a:spcAft>
              <a:buClr>
                <a:schemeClr val="lt2"/>
              </a:buClr>
              <a:buSzPts val="1200"/>
              <a:buFont typeface="Inter Tight Medium"/>
              <a:buChar char="●"/>
            </a:pPr>
            <a:r>
              <a:rPr lang="en-GB" sz="1200">
                <a:solidFill>
                  <a:schemeClr val="lt2"/>
                </a:solidFill>
                <a:latin typeface="Inter Tight Medium"/>
                <a:ea typeface="Inter Tight Medium"/>
                <a:cs typeface="Inter Tight Medium"/>
                <a:sym typeface="Inter Tight Medium"/>
              </a:rPr>
              <a:t>Enable saved cards - Magento Vault</a:t>
            </a:r>
            <a:endParaRPr sz="1200">
              <a:solidFill>
                <a:schemeClr val="lt2"/>
              </a:solidFill>
              <a:latin typeface="Inter Tight Medium"/>
              <a:ea typeface="Inter Tight Medium"/>
              <a:cs typeface="Inter Tight Medium"/>
              <a:sym typeface="Inter Tight Medium"/>
            </a:endParaRPr>
          </a:p>
          <a:p>
            <a:pPr marL="179999" lvl="0" indent="-166199" algn="l" rtl="0">
              <a:lnSpc>
                <a:spcPct val="100000"/>
              </a:lnSpc>
              <a:spcBef>
                <a:spcPts val="1000"/>
              </a:spcBef>
              <a:spcAft>
                <a:spcPts val="0"/>
              </a:spcAft>
              <a:buClr>
                <a:schemeClr val="lt2"/>
              </a:buClr>
              <a:buSzPts val="1200"/>
              <a:buFont typeface="Inter Tight Medium"/>
              <a:buChar char="●"/>
            </a:pPr>
            <a:r>
              <a:rPr lang="en-GB" sz="1200">
                <a:solidFill>
                  <a:schemeClr val="lt2"/>
                </a:solidFill>
                <a:latin typeface="Inter Tight Medium"/>
                <a:ea typeface="Inter Tight Medium"/>
                <a:cs typeface="Inter Tight Medium"/>
                <a:sym typeface="Inter Tight Medium"/>
              </a:rPr>
              <a:t>Consider a payment link or QR code for customers </a:t>
            </a:r>
            <a:br>
              <a:rPr lang="en-GB" sz="1200">
                <a:solidFill>
                  <a:schemeClr val="lt2"/>
                </a:solidFill>
                <a:latin typeface="Inter Tight Medium"/>
                <a:ea typeface="Inter Tight Medium"/>
                <a:cs typeface="Inter Tight Medium"/>
                <a:sym typeface="Inter Tight Medium"/>
              </a:rPr>
            </a:br>
            <a:r>
              <a:rPr lang="en-GB" sz="1200">
                <a:solidFill>
                  <a:schemeClr val="lt2"/>
                </a:solidFill>
                <a:latin typeface="Inter Tight Medium"/>
                <a:ea typeface="Inter Tight Medium"/>
                <a:cs typeface="Inter Tight Medium"/>
                <a:sym typeface="Inter Tight Medium"/>
              </a:rPr>
              <a:t>over the phone or in emails</a:t>
            </a:r>
            <a:endParaRPr sz="1200">
              <a:solidFill>
                <a:schemeClr val="lt2"/>
              </a:solidFill>
              <a:latin typeface="Inter Tight Medium"/>
              <a:ea typeface="Inter Tight Medium"/>
              <a:cs typeface="Inter Tight Medium"/>
              <a:sym typeface="Inter Tight Medium"/>
            </a:endParaRPr>
          </a:p>
          <a:p>
            <a:pPr marL="0" lvl="0" indent="0" algn="l" rtl="0">
              <a:spcBef>
                <a:spcPts val="1000"/>
              </a:spcBef>
              <a:spcAft>
                <a:spcPts val="0"/>
              </a:spcAft>
              <a:buNone/>
            </a:pPr>
            <a:endParaRPr/>
          </a:p>
        </p:txBody>
      </p:sp>
      <p:grpSp>
        <p:nvGrpSpPr>
          <p:cNvPr id="154" name="Google Shape;154;p27"/>
          <p:cNvGrpSpPr/>
          <p:nvPr/>
        </p:nvGrpSpPr>
        <p:grpSpPr>
          <a:xfrm>
            <a:off x="5493076" y="495825"/>
            <a:ext cx="2851798" cy="5266301"/>
            <a:chOff x="5493076" y="495825"/>
            <a:chExt cx="2851798" cy="5266301"/>
          </a:xfrm>
        </p:grpSpPr>
        <p:pic>
          <p:nvPicPr>
            <p:cNvPr id="155" name="Google Shape;155;p27"/>
            <p:cNvPicPr preferRelativeResize="0"/>
            <p:nvPr/>
          </p:nvPicPr>
          <p:blipFill>
            <a:blip r:embed="rId3">
              <a:alphaModFix/>
            </a:blip>
            <a:stretch>
              <a:fillRect/>
            </a:stretch>
          </p:blipFill>
          <p:spPr>
            <a:xfrm>
              <a:off x="5493076" y="495825"/>
              <a:ext cx="2851798" cy="5266301"/>
            </a:xfrm>
            <a:prstGeom prst="rect">
              <a:avLst/>
            </a:prstGeom>
            <a:noFill/>
            <a:ln>
              <a:noFill/>
            </a:ln>
          </p:spPr>
        </p:pic>
        <p:sp>
          <p:nvSpPr>
            <p:cNvPr id="156" name="Google Shape;156;p27"/>
            <p:cNvSpPr/>
            <p:nvPr/>
          </p:nvSpPr>
          <p:spPr>
            <a:xfrm>
              <a:off x="5848350" y="4914900"/>
              <a:ext cx="2133600" cy="485700"/>
            </a:xfrm>
            <a:prstGeom prst="roundRect">
              <a:avLst>
                <a:gd name="adj" fmla="val 43144"/>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7" name="Google Shape;157;p27"/>
          <p:cNvPicPr preferRelativeResize="0"/>
          <p:nvPr/>
        </p:nvPicPr>
        <p:blipFill>
          <a:blip r:embed="rId4">
            <a:alphaModFix/>
          </a:blip>
          <a:stretch>
            <a:fillRect/>
          </a:stretch>
        </p:blipFill>
        <p:spPr>
          <a:xfrm>
            <a:off x="6962181" y="-24450"/>
            <a:ext cx="1857884" cy="1938870"/>
          </a:xfrm>
          <a:prstGeom prst="rect">
            <a:avLst/>
          </a:prstGeom>
          <a:noFill/>
          <a:ln>
            <a:noFill/>
          </a:ln>
        </p:spPr>
      </p:pic>
      <p:pic>
        <p:nvPicPr>
          <p:cNvPr id="158" name="Google Shape;158;p27"/>
          <p:cNvPicPr preferRelativeResize="0"/>
          <p:nvPr/>
        </p:nvPicPr>
        <p:blipFill>
          <a:blip r:embed="rId5">
            <a:alphaModFix/>
          </a:blip>
          <a:stretch>
            <a:fillRect/>
          </a:stretch>
        </p:blipFill>
        <p:spPr>
          <a:xfrm>
            <a:off x="7116675" y="2159500"/>
            <a:ext cx="2210076" cy="2306502"/>
          </a:xfrm>
          <a:prstGeom prst="rect">
            <a:avLst/>
          </a:prstGeom>
          <a:noFill/>
          <a:ln>
            <a:noFill/>
          </a:ln>
        </p:spPr>
      </p:pic>
      <p:pic>
        <p:nvPicPr>
          <p:cNvPr id="159" name="Google Shape;159;p27"/>
          <p:cNvPicPr preferRelativeResize="0"/>
          <p:nvPr/>
        </p:nvPicPr>
        <p:blipFill rotWithShape="1">
          <a:blip r:embed="rId6">
            <a:alphaModFix/>
          </a:blip>
          <a:srcRect l="2290" r="2290"/>
          <a:stretch/>
        </p:blipFill>
        <p:spPr>
          <a:xfrm>
            <a:off x="5143575" y="1257950"/>
            <a:ext cx="929376" cy="973975"/>
          </a:xfrm>
          <a:prstGeom prst="rect">
            <a:avLst/>
          </a:prstGeom>
          <a:noFill/>
          <a:ln>
            <a:noFill/>
          </a:ln>
        </p:spPr>
      </p:pic>
      <p:pic>
        <p:nvPicPr>
          <p:cNvPr id="160" name="Google Shape;160;p27"/>
          <p:cNvPicPr preferRelativeResize="0"/>
          <p:nvPr/>
        </p:nvPicPr>
        <p:blipFill>
          <a:blip r:embed="rId7">
            <a:alphaModFix/>
          </a:blip>
          <a:stretch>
            <a:fillRect/>
          </a:stretch>
        </p:blipFill>
        <p:spPr>
          <a:xfrm>
            <a:off x="4787400" y="3284554"/>
            <a:ext cx="1641725" cy="1641692"/>
          </a:xfrm>
          <a:prstGeom prst="rect">
            <a:avLst/>
          </a:prstGeom>
          <a:noFill/>
          <a:ln>
            <a:noFill/>
          </a:ln>
        </p:spPr>
      </p:pic>
      <p:pic>
        <p:nvPicPr>
          <p:cNvPr id="161" name="Google Shape;161;p27"/>
          <p:cNvPicPr preferRelativeResize="0"/>
          <p:nvPr/>
        </p:nvPicPr>
        <p:blipFill>
          <a:blip r:embed="rId8">
            <a:alphaModFix/>
          </a:blip>
          <a:stretch>
            <a:fillRect/>
          </a:stretch>
        </p:blipFill>
        <p:spPr>
          <a:xfrm>
            <a:off x="7411850" y="4127675"/>
            <a:ext cx="1071301" cy="10713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p:nvPr/>
        </p:nvSpPr>
        <p:spPr>
          <a:xfrm>
            <a:off x="5162875" y="1796550"/>
            <a:ext cx="3504300" cy="1080900"/>
          </a:xfrm>
          <a:prstGeom prst="rect">
            <a:avLst/>
          </a:prstGeom>
          <a:noFill/>
          <a:ln>
            <a:noFill/>
          </a:ln>
        </p:spPr>
        <p:txBody>
          <a:bodyPr spcFirstLastPara="1" wrap="square" lIns="0" tIns="0" rIns="0" bIns="0" anchor="t" anchorCtr="0">
            <a:noAutofit/>
          </a:bodyPr>
          <a:lstStyle/>
          <a:p>
            <a:pPr marL="457200" lvl="0" indent="-317500" algn="l" rtl="0">
              <a:lnSpc>
                <a:spcPct val="100000"/>
              </a:lnSpc>
              <a:spcBef>
                <a:spcPts val="1000"/>
              </a:spcBef>
              <a:spcAft>
                <a:spcPts val="0"/>
              </a:spcAft>
              <a:buClr>
                <a:schemeClr val="lt1"/>
              </a:buClr>
              <a:buSzPts val="1400"/>
              <a:buChar char="●"/>
            </a:pPr>
            <a:r>
              <a:rPr lang="en-GB">
                <a:solidFill>
                  <a:schemeClr val="lt1"/>
                </a:solidFill>
                <a:uFill>
                  <a:noFill/>
                </a:uFill>
                <a:latin typeface="Inter Tight SemiBold"/>
                <a:ea typeface="Inter Tight SemiBold"/>
                <a:cs typeface="Inter Tight SemiBold"/>
                <a:sym typeface="Inter Tight SemiBold"/>
                <a:hlinkClick r:id="rId3">
                  <a:extLst>
                    <a:ext uri="{A12FA001-AC4F-418D-AE19-62706E023703}">
                      <ahyp:hlinkClr xmlns:ahyp="http://schemas.microsoft.com/office/drawing/2018/hyperlinkcolor" val="tx"/>
                    </a:ext>
                  </a:extLst>
                </a:hlinkClick>
              </a:rPr>
              <a:t>Total Fishing Tackle</a:t>
            </a:r>
            <a:r>
              <a:rPr lang="en-GB">
                <a:solidFill>
                  <a:schemeClr val="lt1"/>
                </a:solidFill>
                <a:latin typeface="Inter Tight SemiBold"/>
                <a:ea typeface="Inter Tight SemiBold"/>
                <a:cs typeface="Inter Tight SemiBold"/>
                <a:sym typeface="Inter Tight SemiBold"/>
              </a:rPr>
              <a:t> </a:t>
            </a:r>
            <a:r>
              <a:rPr lang="en-GB">
                <a:solidFill>
                  <a:schemeClr val="lt1"/>
                </a:solidFill>
                <a:latin typeface="Inter Tight Medium"/>
                <a:ea typeface="Inter Tight Medium"/>
                <a:cs typeface="Inter Tight Medium"/>
                <a:sym typeface="Inter Tight Medium"/>
              </a:rPr>
              <a:t>use Mollie for effortless payments by card, PayPal and Apple Pay on Magento. </a:t>
            </a:r>
            <a:endParaRPr>
              <a:solidFill>
                <a:schemeClr val="lt1"/>
              </a:solidFill>
              <a:latin typeface="Inter Tight Medium"/>
              <a:ea typeface="Inter Tight Medium"/>
              <a:cs typeface="Inter Tight Medium"/>
              <a:sym typeface="Inter Tight Medium"/>
            </a:endParaRPr>
          </a:p>
          <a:p>
            <a:pPr marL="457200" lvl="0" indent="-317500" algn="l" rtl="0">
              <a:lnSpc>
                <a:spcPct val="100000"/>
              </a:lnSpc>
              <a:spcBef>
                <a:spcPts val="0"/>
              </a:spcBef>
              <a:spcAft>
                <a:spcPts val="0"/>
              </a:spcAft>
              <a:buClr>
                <a:schemeClr val="lt1"/>
              </a:buClr>
              <a:buSzPts val="1400"/>
              <a:buFont typeface="Inter Tight"/>
              <a:buChar char="●"/>
            </a:pPr>
            <a:r>
              <a:rPr lang="en-GB">
                <a:solidFill>
                  <a:schemeClr val="lt1"/>
                </a:solidFill>
                <a:latin typeface="Inter Tight Medium"/>
                <a:ea typeface="Inter Tight Medium"/>
                <a:cs typeface="Inter Tight Medium"/>
                <a:sym typeface="Inter Tight Medium"/>
              </a:rPr>
              <a:t>From decision to live in 14 days. </a:t>
            </a:r>
            <a:endParaRPr>
              <a:solidFill>
                <a:schemeClr val="lt1"/>
              </a:solidFill>
              <a:latin typeface="Inter Tight Medium"/>
              <a:ea typeface="Inter Tight Medium"/>
              <a:cs typeface="Inter Tight Medium"/>
              <a:sym typeface="Inter Tight Medium"/>
            </a:endParaRPr>
          </a:p>
          <a:p>
            <a:pPr marL="457200" lvl="0" indent="-317500" algn="l" rtl="0">
              <a:lnSpc>
                <a:spcPct val="100000"/>
              </a:lnSpc>
              <a:spcBef>
                <a:spcPts val="0"/>
              </a:spcBef>
              <a:spcAft>
                <a:spcPts val="0"/>
              </a:spcAft>
              <a:buClr>
                <a:schemeClr val="lt1"/>
              </a:buClr>
              <a:buSzPts val="1400"/>
              <a:buFont typeface="Inter Tight Medium"/>
              <a:buChar char="●"/>
            </a:pPr>
            <a:r>
              <a:rPr lang="en-GB">
                <a:solidFill>
                  <a:schemeClr val="lt1"/>
                </a:solidFill>
                <a:latin typeface="Inter Tight Medium"/>
                <a:ea typeface="Inter Tight Medium"/>
                <a:cs typeface="Inter Tight Medium"/>
                <a:sym typeface="Inter Tight Medium"/>
              </a:rPr>
              <a:t>Now they get praised on their customer experience</a:t>
            </a:r>
            <a:endParaRPr>
              <a:solidFill>
                <a:schemeClr val="lt1"/>
              </a:solidFill>
              <a:latin typeface="Inter Tight Medium"/>
              <a:ea typeface="Inter Tight Medium"/>
              <a:cs typeface="Inter Tight Medium"/>
              <a:sym typeface="Inter Tight Medium"/>
            </a:endParaRPr>
          </a:p>
        </p:txBody>
      </p:sp>
      <p:pic>
        <p:nvPicPr>
          <p:cNvPr id="167" name="Google Shape;167;p28"/>
          <p:cNvPicPr preferRelativeResize="0"/>
          <p:nvPr/>
        </p:nvPicPr>
        <p:blipFill>
          <a:blip r:embed="rId4">
            <a:alphaModFix/>
          </a:blip>
          <a:stretch>
            <a:fillRect/>
          </a:stretch>
        </p:blipFill>
        <p:spPr>
          <a:xfrm>
            <a:off x="980075" y="832613"/>
            <a:ext cx="2853626" cy="5640173"/>
          </a:xfrm>
          <a:prstGeom prst="rect">
            <a:avLst/>
          </a:prstGeom>
          <a:noFill/>
          <a:ln>
            <a:noFill/>
          </a:ln>
        </p:spPr>
      </p:pic>
      <p:pic>
        <p:nvPicPr>
          <p:cNvPr id="168" name="Google Shape;168;p28"/>
          <p:cNvPicPr preferRelativeResize="0"/>
          <p:nvPr/>
        </p:nvPicPr>
        <p:blipFill rotWithShape="1">
          <a:blip r:embed="rId5">
            <a:alphaModFix/>
          </a:blip>
          <a:srcRect l="951" r="961"/>
          <a:stretch/>
        </p:blipFill>
        <p:spPr>
          <a:xfrm>
            <a:off x="1078710" y="954936"/>
            <a:ext cx="2656200" cy="5395500"/>
          </a:xfrm>
          <a:prstGeom prst="roundRect">
            <a:avLst>
              <a:gd name="adj" fmla="val 5708"/>
            </a:avLst>
          </a:prstGeom>
          <a:noFill/>
          <a:ln>
            <a:noFill/>
          </a:ln>
        </p:spPr>
      </p:pic>
      <p:pic>
        <p:nvPicPr>
          <p:cNvPr id="169" name="Google Shape;169;p28"/>
          <p:cNvPicPr preferRelativeResize="0"/>
          <p:nvPr/>
        </p:nvPicPr>
        <p:blipFill rotWithShape="1">
          <a:blip r:embed="rId6">
            <a:alphaModFix/>
          </a:blip>
          <a:srcRect l="2290" r="2290"/>
          <a:stretch/>
        </p:blipFill>
        <p:spPr>
          <a:xfrm>
            <a:off x="304848" y="1796538"/>
            <a:ext cx="1392825" cy="1459649"/>
          </a:xfrm>
          <a:prstGeom prst="rect">
            <a:avLst/>
          </a:prstGeom>
          <a:noFill/>
          <a:ln>
            <a:noFill/>
          </a:ln>
        </p:spPr>
      </p:pic>
      <p:pic>
        <p:nvPicPr>
          <p:cNvPr id="170" name="Google Shape;170;p28"/>
          <p:cNvPicPr preferRelativeResize="0"/>
          <p:nvPr/>
        </p:nvPicPr>
        <p:blipFill>
          <a:blip r:embed="rId7">
            <a:alphaModFix/>
          </a:blip>
          <a:stretch>
            <a:fillRect/>
          </a:stretch>
        </p:blipFill>
        <p:spPr>
          <a:xfrm>
            <a:off x="2584449" y="2190738"/>
            <a:ext cx="2413649" cy="2529423"/>
          </a:xfrm>
          <a:prstGeom prst="rect">
            <a:avLst/>
          </a:prstGeom>
          <a:noFill/>
          <a:ln>
            <a:noFill/>
          </a:ln>
        </p:spPr>
      </p:pic>
      <p:pic>
        <p:nvPicPr>
          <p:cNvPr id="171" name="Google Shape;171;p28"/>
          <p:cNvPicPr preferRelativeResize="0"/>
          <p:nvPr/>
        </p:nvPicPr>
        <p:blipFill>
          <a:blip r:embed="rId8">
            <a:alphaModFix/>
          </a:blip>
          <a:stretch>
            <a:fillRect/>
          </a:stretch>
        </p:blipFill>
        <p:spPr>
          <a:xfrm>
            <a:off x="2584456" y="-240738"/>
            <a:ext cx="1857884" cy="1938870"/>
          </a:xfrm>
          <a:prstGeom prst="rect">
            <a:avLst/>
          </a:prstGeom>
          <a:noFill/>
          <a:ln>
            <a:noFill/>
          </a:ln>
        </p:spPr>
      </p:pic>
      <p:pic>
        <p:nvPicPr>
          <p:cNvPr id="172" name="Google Shape;172;p28"/>
          <p:cNvPicPr preferRelativeResize="0"/>
          <p:nvPr/>
        </p:nvPicPr>
        <p:blipFill>
          <a:blip r:embed="rId9">
            <a:alphaModFix/>
          </a:blip>
          <a:stretch>
            <a:fillRect/>
          </a:stretch>
        </p:blipFill>
        <p:spPr>
          <a:xfrm>
            <a:off x="2686238" y="2302200"/>
            <a:ext cx="2210076" cy="23065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idx="4294967295"/>
          </p:nvPr>
        </p:nvSpPr>
        <p:spPr>
          <a:xfrm>
            <a:off x="540000" y="1167150"/>
            <a:ext cx="8064000" cy="272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600"/>
              <a:t>“You can see the best thing about Mollie by going to our Feefo page, because now every review says </a:t>
            </a:r>
            <a:br>
              <a:rPr lang="en-GB" sz="3600"/>
            </a:br>
            <a:r>
              <a:rPr lang="en-GB" sz="3600"/>
              <a:t>‘great website’, or ‘easy to use’ </a:t>
            </a:r>
            <a:br>
              <a:rPr lang="en-GB" sz="3600"/>
            </a:br>
            <a:r>
              <a:rPr lang="en-GB" sz="3600"/>
              <a:t>and ‘great payment’. </a:t>
            </a:r>
            <a:br>
              <a:rPr lang="en-GB" sz="3600"/>
            </a:br>
            <a:r>
              <a:rPr lang="en-GB" sz="3600"/>
              <a:t>That’s definitely due to Mollie.”</a:t>
            </a:r>
            <a:endParaRPr sz="3600"/>
          </a:p>
        </p:txBody>
      </p:sp>
      <p:sp>
        <p:nvSpPr>
          <p:cNvPr id="178" name="Google Shape;178;p29"/>
          <p:cNvSpPr txBox="1"/>
          <p:nvPr/>
        </p:nvSpPr>
        <p:spPr>
          <a:xfrm>
            <a:off x="540000" y="4419600"/>
            <a:ext cx="3670200" cy="255000"/>
          </a:xfrm>
          <a:prstGeom prst="rect">
            <a:avLst/>
          </a:prstGeom>
          <a:noFill/>
          <a:ln>
            <a:noFill/>
          </a:ln>
        </p:spPr>
        <p:txBody>
          <a:bodyPr spcFirstLastPara="1" wrap="square" lIns="0" tIns="0" rIns="0" bIns="0" anchor="b" anchorCtr="0">
            <a:noAutofit/>
          </a:bodyPr>
          <a:lstStyle/>
          <a:p>
            <a:pPr marL="360000" lvl="0" indent="-330200" algn="l" rtl="0">
              <a:lnSpc>
                <a:spcPct val="90000"/>
              </a:lnSpc>
              <a:spcBef>
                <a:spcPts val="0"/>
              </a:spcBef>
              <a:spcAft>
                <a:spcPts val="0"/>
              </a:spcAft>
              <a:buClr>
                <a:schemeClr val="lt2"/>
              </a:buClr>
              <a:buSzPts val="1600"/>
              <a:buFont typeface="Inter Tight Medium"/>
              <a:buChar char="-"/>
            </a:pPr>
            <a:r>
              <a:rPr lang="en-GB" sz="1600">
                <a:solidFill>
                  <a:schemeClr val="lt2"/>
                </a:solidFill>
                <a:latin typeface="Inter Tight Medium"/>
                <a:ea typeface="Inter Tight Medium"/>
                <a:cs typeface="Inter Tight Medium"/>
                <a:sym typeface="Inter Tight Medium"/>
              </a:rPr>
              <a:t>Total Fishing Tackle</a:t>
            </a:r>
            <a:endParaRPr sz="1600">
              <a:solidFill>
                <a:schemeClr val="lt2"/>
              </a:solidFill>
              <a:latin typeface="Inter Tight Medium"/>
              <a:ea typeface="Inter Tight Medium"/>
              <a:cs typeface="Inter Tight Medium"/>
              <a:sym typeface="Inter Tigh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64775" y="518850"/>
            <a:ext cx="5457300" cy="410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800"/>
              <a:t>4. Present a localised experience</a:t>
            </a:r>
            <a:endParaRPr sz="4800"/>
          </a:p>
          <a:p>
            <a:pPr marL="0" lvl="0" indent="0" algn="l" rtl="0">
              <a:spcBef>
                <a:spcPts val="0"/>
              </a:spcBef>
              <a:spcAft>
                <a:spcPts val="0"/>
              </a:spcAft>
              <a:buNone/>
            </a:pPr>
            <a:endParaRPr sz="4800"/>
          </a:p>
          <a:p>
            <a:pPr marL="457200" lvl="0" indent="-304800" algn="l" rtl="0">
              <a:lnSpc>
                <a:spcPct val="100000"/>
              </a:lnSpc>
              <a:spcBef>
                <a:spcPts val="0"/>
              </a:spcBef>
              <a:spcAft>
                <a:spcPts val="0"/>
              </a:spcAft>
              <a:buClr>
                <a:schemeClr val="lt1"/>
              </a:buClr>
              <a:buSzPts val="1200"/>
              <a:buFont typeface="Inter Tight"/>
              <a:buChar char="●"/>
            </a:pPr>
            <a:r>
              <a:rPr lang="en-GB" sz="1200">
                <a:solidFill>
                  <a:schemeClr val="lt1"/>
                </a:solidFill>
                <a:latin typeface="Inter Tight"/>
                <a:ea typeface="Inter Tight"/>
                <a:cs typeface="Inter Tight"/>
                <a:sym typeface="Inter Tight"/>
              </a:rPr>
              <a:t>European payment preferences vary significantly</a:t>
            </a:r>
            <a:endParaRPr sz="1200">
              <a:solidFill>
                <a:schemeClr val="lt1"/>
              </a:solidFill>
              <a:latin typeface="Inter Tight"/>
              <a:ea typeface="Inter Tight"/>
              <a:cs typeface="Inter Tight"/>
              <a:sym typeface="Inter Tight"/>
            </a:endParaRPr>
          </a:p>
          <a:p>
            <a:pPr marL="457200" lvl="0" indent="-304800" algn="l" rtl="0">
              <a:lnSpc>
                <a:spcPct val="100000"/>
              </a:lnSpc>
              <a:spcBef>
                <a:spcPts val="1000"/>
              </a:spcBef>
              <a:spcAft>
                <a:spcPts val="0"/>
              </a:spcAft>
              <a:buClr>
                <a:schemeClr val="lt1"/>
              </a:buClr>
              <a:buSzPts val="1200"/>
              <a:buFont typeface="Inter Tight"/>
              <a:buChar char="●"/>
            </a:pPr>
            <a:r>
              <a:rPr lang="en-GB" sz="1200">
                <a:solidFill>
                  <a:schemeClr val="lt1"/>
                </a:solidFill>
                <a:latin typeface="Inter Tight"/>
                <a:ea typeface="Inter Tight"/>
                <a:cs typeface="Inter Tight"/>
                <a:sym typeface="Inter Tight"/>
              </a:rPr>
              <a:t>Get to know the local favourites</a:t>
            </a:r>
            <a:endParaRPr sz="1200">
              <a:solidFill>
                <a:schemeClr val="lt1"/>
              </a:solidFill>
              <a:latin typeface="Inter Tight"/>
              <a:ea typeface="Inter Tight"/>
              <a:cs typeface="Inter Tight"/>
              <a:sym typeface="Inter Tight"/>
            </a:endParaRPr>
          </a:p>
          <a:p>
            <a:pPr marL="457200" lvl="0" indent="-304800" algn="l" rtl="0">
              <a:lnSpc>
                <a:spcPct val="100000"/>
              </a:lnSpc>
              <a:spcBef>
                <a:spcPts val="1000"/>
              </a:spcBef>
              <a:spcAft>
                <a:spcPts val="0"/>
              </a:spcAft>
              <a:buClr>
                <a:schemeClr val="lt1"/>
              </a:buClr>
              <a:buSzPts val="1200"/>
              <a:buFont typeface="Inter Tight"/>
              <a:buChar char="●"/>
            </a:pPr>
            <a:r>
              <a:rPr lang="en-GB" sz="1200">
                <a:solidFill>
                  <a:schemeClr val="lt1"/>
                </a:solidFill>
                <a:latin typeface="Inter Tight"/>
                <a:ea typeface="Inter Tight"/>
                <a:cs typeface="Inter Tight"/>
                <a:sym typeface="Inter Tight"/>
              </a:rPr>
              <a:t>Offer them to maximise conversion</a:t>
            </a:r>
            <a:endParaRPr sz="1200">
              <a:solidFill>
                <a:schemeClr val="lt1"/>
              </a:solidFill>
              <a:latin typeface="Inter Tight"/>
              <a:ea typeface="Inter Tight"/>
              <a:cs typeface="Inter Tight"/>
              <a:sym typeface="Inter Tight"/>
            </a:endParaRPr>
          </a:p>
          <a:p>
            <a:pPr marL="457200" lvl="0" indent="-304800" algn="l" rtl="0">
              <a:lnSpc>
                <a:spcPct val="100000"/>
              </a:lnSpc>
              <a:spcBef>
                <a:spcPts val="1000"/>
              </a:spcBef>
              <a:spcAft>
                <a:spcPts val="0"/>
              </a:spcAft>
              <a:buClr>
                <a:schemeClr val="lt1"/>
              </a:buClr>
              <a:buSzPts val="1200"/>
              <a:buFont typeface="Inter Tight"/>
              <a:buChar char="●"/>
            </a:pPr>
            <a:r>
              <a:rPr lang="en-GB" sz="1200">
                <a:solidFill>
                  <a:schemeClr val="lt1"/>
                </a:solidFill>
                <a:latin typeface="Inter Tight"/>
                <a:ea typeface="Inter Tight"/>
                <a:cs typeface="Inter Tight"/>
                <a:sym typeface="Inter Tight"/>
              </a:rPr>
              <a:t>Bonus: rates for EU methods can be lower</a:t>
            </a:r>
            <a:endParaRPr sz="1200">
              <a:solidFill>
                <a:schemeClr val="lt1"/>
              </a:solidFill>
              <a:latin typeface="Inter Tight"/>
              <a:ea typeface="Inter Tight"/>
              <a:cs typeface="Inter Tight"/>
              <a:sym typeface="Inter Tight"/>
            </a:endParaRPr>
          </a:p>
          <a:p>
            <a:pPr marL="457200" lvl="0" indent="0" algn="l" rtl="0">
              <a:lnSpc>
                <a:spcPct val="100000"/>
              </a:lnSpc>
              <a:spcBef>
                <a:spcPts val="1000"/>
              </a:spcBef>
              <a:spcAft>
                <a:spcPts val="0"/>
              </a:spcAft>
              <a:buNone/>
            </a:pPr>
            <a:endParaRPr sz="1400">
              <a:solidFill>
                <a:schemeClr val="lt1"/>
              </a:solidFill>
              <a:latin typeface="Inter SemiBold"/>
              <a:ea typeface="Inter SemiBold"/>
              <a:cs typeface="Inter SemiBold"/>
              <a:sym typeface="Inter SemiBold"/>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84" name="Google Shape;184;p30"/>
          <p:cNvPicPr preferRelativeResize="0"/>
          <p:nvPr/>
        </p:nvPicPr>
        <p:blipFill>
          <a:blip r:embed="rId3">
            <a:alphaModFix/>
          </a:blip>
          <a:stretch>
            <a:fillRect/>
          </a:stretch>
        </p:blipFill>
        <p:spPr>
          <a:xfrm>
            <a:off x="6834144" y="3357963"/>
            <a:ext cx="591075" cy="591075"/>
          </a:xfrm>
          <a:prstGeom prst="rect">
            <a:avLst/>
          </a:prstGeom>
          <a:noFill/>
          <a:ln>
            <a:noFill/>
          </a:ln>
        </p:spPr>
      </p:pic>
      <p:pic>
        <p:nvPicPr>
          <p:cNvPr id="185" name="Google Shape;185;p30"/>
          <p:cNvPicPr preferRelativeResize="0"/>
          <p:nvPr/>
        </p:nvPicPr>
        <p:blipFill>
          <a:blip r:embed="rId4">
            <a:alphaModFix/>
          </a:blip>
          <a:stretch>
            <a:fillRect/>
          </a:stretch>
        </p:blipFill>
        <p:spPr>
          <a:xfrm>
            <a:off x="6829844" y="4042138"/>
            <a:ext cx="591000" cy="591000"/>
          </a:xfrm>
          <a:prstGeom prst="rect">
            <a:avLst/>
          </a:prstGeom>
          <a:noFill/>
          <a:ln>
            <a:noFill/>
          </a:ln>
        </p:spPr>
      </p:pic>
      <p:pic>
        <p:nvPicPr>
          <p:cNvPr id="186" name="Google Shape;186;p30"/>
          <p:cNvPicPr preferRelativeResize="0"/>
          <p:nvPr/>
        </p:nvPicPr>
        <p:blipFill>
          <a:blip r:embed="rId5">
            <a:alphaModFix/>
          </a:blip>
          <a:stretch>
            <a:fillRect/>
          </a:stretch>
        </p:blipFill>
        <p:spPr>
          <a:xfrm>
            <a:off x="6835582" y="1989688"/>
            <a:ext cx="591000" cy="591000"/>
          </a:xfrm>
          <a:prstGeom prst="rect">
            <a:avLst/>
          </a:prstGeom>
          <a:noFill/>
          <a:ln>
            <a:noFill/>
          </a:ln>
        </p:spPr>
      </p:pic>
      <p:pic>
        <p:nvPicPr>
          <p:cNvPr id="187" name="Google Shape;187;p30"/>
          <p:cNvPicPr preferRelativeResize="0"/>
          <p:nvPr/>
        </p:nvPicPr>
        <p:blipFill>
          <a:blip r:embed="rId6">
            <a:alphaModFix/>
          </a:blip>
          <a:stretch>
            <a:fillRect/>
          </a:stretch>
        </p:blipFill>
        <p:spPr>
          <a:xfrm>
            <a:off x="7510575" y="2877700"/>
            <a:ext cx="590975" cy="590975"/>
          </a:xfrm>
          <a:prstGeom prst="rect">
            <a:avLst/>
          </a:prstGeom>
          <a:noFill/>
          <a:ln>
            <a:noFill/>
          </a:ln>
        </p:spPr>
      </p:pic>
      <p:pic>
        <p:nvPicPr>
          <p:cNvPr id="188" name="Google Shape;188;p30"/>
          <p:cNvPicPr preferRelativeResize="0"/>
          <p:nvPr/>
        </p:nvPicPr>
        <p:blipFill>
          <a:blip r:embed="rId7">
            <a:alphaModFix/>
          </a:blip>
          <a:stretch>
            <a:fillRect/>
          </a:stretch>
        </p:blipFill>
        <p:spPr>
          <a:xfrm>
            <a:off x="5462694" y="1451013"/>
            <a:ext cx="590975" cy="590975"/>
          </a:xfrm>
          <a:prstGeom prst="rect">
            <a:avLst/>
          </a:prstGeom>
          <a:noFill/>
          <a:ln>
            <a:noFill/>
          </a:ln>
        </p:spPr>
      </p:pic>
      <p:pic>
        <p:nvPicPr>
          <p:cNvPr id="189" name="Google Shape;189;p30"/>
          <p:cNvPicPr preferRelativeResize="0"/>
          <p:nvPr/>
        </p:nvPicPr>
        <p:blipFill>
          <a:blip r:embed="rId8">
            <a:alphaModFix/>
          </a:blip>
          <a:stretch>
            <a:fillRect/>
          </a:stretch>
        </p:blipFill>
        <p:spPr>
          <a:xfrm>
            <a:off x="5462656" y="784012"/>
            <a:ext cx="590975" cy="590975"/>
          </a:xfrm>
          <a:prstGeom prst="rect">
            <a:avLst/>
          </a:prstGeom>
          <a:noFill/>
          <a:ln>
            <a:noFill/>
          </a:ln>
        </p:spPr>
      </p:pic>
      <p:pic>
        <p:nvPicPr>
          <p:cNvPr id="190" name="Google Shape;190;p30"/>
          <p:cNvPicPr preferRelativeResize="0"/>
          <p:nvPr/>
        </p:nvPicPr>
        <p:blipFill>
          <a:blip r:embed="rId9">
            <a:alphaModFix/>
          </a:blip>
          <a:stretch>
            <a:fillRect/>
          </a:stretch>
        </p:blipFill>
        <p:spPr>
          <a:xfrm>
            <a:off x="8195681" y="1232813"/>
            <a:ext cx="590975" cy="590975"/>
          </a:xfrm>
          <a:prstGeom prst="rect">
            <a:avLst/>
          </a:prstGeom>
          <a:noFill/>
          <a:ln>
            <a:noFill/>
          </a:ln>
        </p:spPr>
      </p:pic>
      <p:pic>
        <p:nvPicPr>
          <p:cNvPr id="191" name="Google Shape;191;p30"/>
          <p:cNvPicPr preferRelativeResize="0"/>
          <p:nvPr/>
        </p:nvPicPr>
        <p:blipFill>
          <a:blip r:embed="rId10">
            <a:alphaModFix/>
          </a:blip>
          <a:stretch>
            <a:fillRect/>
          </a:stretch>
        </p:blipFill>
        <p:spPr>
          <a:xfrm>
            <a:off x="8207100" y="3225138"/>
            <a:ext cx="590975" cy="590975"/>
          </a:xfrm>
          <a:prstGeom prst="rect">
            <a:avLst/>
          </a:prstGeom>
          <a:noFill/>
          <a:ln>
            <a:noFill/>
          </a:ln>
        </p:spPr>
      </p:pic>
      <p:pic>
        <p:nvPicPr>
          <p:cNvPr id="192" name="Google Shape;192;p30"/>
          <p:cNvPicPr preferRelativeResize="0"/>
          <p:nvPr/>
        </p:nvPicPr>
        <p:blipFill>
          <a:blip r:embed="rId11">
            <a:alphaModFix/>
          </a:blip>
          <a:stretch>
            <a:fillRect/>
          </a:stretch>
        </p:blipFill>
        <p:spPr>
          <a:xfrm>
            <a:off x="6152006" y="428700"/>
            <a:ext cx="590975" cy="590975"/>
          </a:xfrm>
          <a:prstGeom prst="rect">
            <a:avLst/>
          </a:prstGeom>
          <a:noFill/>
          <a:ln>
            <a:noFill/>
          </a:ln>
        </p:spPr>
      </p:pic>
      <p:pic>
        <p:nvPicPr>
          <p:cNvPr id="193" name="Google Shape;193;p30"/>
          <p:cNvPicPr preferRelativeResize="0"/>
          <p:nvPr/>
        </p:nvPicPr>
        <p:blipFill>
          <a:blip r:embed="rId12">
            <a:alphaModFix/>
          </a:blip>
          <a:stretch>
            <a:fillRect/>
          </a:stretch>
        </p:blipFill>
        <p:spPr>
          <a:xfrm>
            <a:off x="6152006" y="1106650"/>
            <a:ext cx="590975" cy="590975"/>
          </a:xfrm>
          <a:prstGeom prst="rect">
            <a:avLst/>
          </a:prstGeom>
          <a:noFill/>
          <a:ln>
            <a:noFill/>
          </a:ln>
        </p:spPr>
      </p:pic>
      <p:pic>
        <p:nvPicPr>
          <p:cNvPr id="194" name="Google Shape;194;p30"/>
          <p:cNvPicPr preferRelativeResize="0"/>
          <p:nvPr/>
        </p:nvPicPr>
        <p:blipFill>
          <a:blip r:embed="rId13">
            <a:alphaModFix/>
          </a:blip>
          <a:stretch>
            <a:fillRect/>
          </a:stretch>
        </p:blipFill>
        <p:spPr>
          <a:xfrm>
            <a:off x="8191300" y="1904538"/>
            <a:ext cx="579525" cy="579525"/>
          </a:xfrm>
          <a:prstGeom prst="rect">
            <a:avLst/>
          </a:prstGeom>
          <a:noFill/>
          <a:ln>
            <a:noFill/>
          </a:ln>
        </p:spPr>
      </p:pic>
      <p:pic>
        <p:nvPicPr>
          <p:cNvPr id="195" name="Google Shape;195;p30"/>
          <p:cNvPicPr preferRelativeResize="0"/>
          <p:nvPr/>
        </p:nvPicPr>
        <p:blipFill>
          <a:blip r:embed="rId14">
            <a:alphaModFix/>
          </a:blip>
          <a:stretch>
            <a:fillRect/>
          </a:stretch>
        </p:blipFill>
        <p:spPr>
          <a:xfrm>
            <a:off x="6152006" y="2451100"/>
            <a:ext cx="590975" cy="590975"/>
          </a:xfrm>
          <a:prstGeom prst="rect">
            <a:avLst/>
          </a:prstGeom>
          <a:noFill/>
          <a:ln>
            <a:noFill/>
          </a:ln>
        </p:spPr>
      </p:pic>
      <p:pic>
        <p:nvPicPr>
          <p:cNvPr id="196" name="Google Shape;196;p30"/>
          <p:cNvPicPr preferRelativeResize="0"/>
          <p:nvPr/>
        </p:nvPicPr>
        <p:blipFill>
          <a:blip r:embed="rId15">
            <a:alphaModFix/>
          </a:blip>
          <a:stretch>
            <a:fillRect/>
          </a:stretch>
        </p:blipFill>
        <p:spPr>
          <a:xfrm>
            <a:off x="8186894" y="2564838"/>
            <a:ext cx="579525" cy="579525"/>
          </a:xfrm>
          <a:prstGeom prst="rect">
            <a:avLst/>
          </a:prstGeom>
          <a:noFill/>
          <a:ln>
            <a:noFill/>
          </a:ln>
        </p:spPr>
      </p:pic>
      <p:pic>
        <p:nvPicPr>
          <p:cNvPr id="197" name="Google Shape;197;p30"/>
          <p:cNvPicPr preferRelativeResize="0"/>
          <p:nvPr/>
        </p:nvPicPr>
        <p:blipFill>
          <a:blip r:embed="rId16">
            <a:alphaModFix/>
          </a:blip>
          <a:stretch>
            <a:fillRect/>
          </a:stretch>
        </p:blipFill>
        <p:spPr>
          <a:xfrm>
            <a:off x="6145494" y="3107763"/>
            <a:ext cx="591075" cy="591075"/>
          </a:xfrm>
          <a:prstGeom prst="rect">
            <a:avLst/>
          </a:prstGeom>
          <a:noFill/>
          <a:ln>
            <a:noFill/>
          </a:ln>
        </p:spPr>
      </p:pic>
      <p:pic>
        <p:nvPicPr>
          <p:cNvPr id="198" name="Google Shape;198;p30"/>
          <p:cNvPicPr preferRelativeResize="0"/>
          <p:nvPr/>
        </p:nvPicPr>
        <p:blipFill>
          <a:blip r:embed="rId17">
            <a:alphaModFix/>
          </a:blip>
          <a:stretch>
            <a:fillRect/>
          </a:stretch>
        </p:blipFill>
        <p:spPr>
          <a:xfrm>
            <a:off x="5456800" y="2773613"/>
            <a:ext cx="591100" cy="591100"/>
          </a:xfrm>
          <a:prstGeom prst="rect">
            <a:avLst/>
          </a:prstGeom>
          <a:noFill/>
          <a:ln>
            <a:noFill/>
          </a:ln>
        </p:spPr>
      </p:pic>
      <p:pic>
        <p:nvPicPr>
          <p:cNvPr id="199" name="Google Shape;199;p30"/>
          <p:cNvPicPr preferRelativeResize="0"/>
          <p:nvPr/>
        </p:nvPicPr>
        <p:blipFill>
          <a:blip r:embed="rId18">
            <a:alphaModFix/>
          </a:blip>
          <a:stretch>
            <a:fillRect/>
          </a:stretch>
        </p:blipFill>
        <p:spPr>
          <a:xfrm>
            <a:off x="5468381" y="2118025"/>
            <a:ext cx="579525" cy="579525"/>
          </a:xfrm>
          <a:prstGeom prst="rect">
            <a:avLst/>
          </a:prstGeom>
          <a:noFill/>
          <a:ln>
            <a:noFill/>
          </a:ln>
        </p:spPr>
      </p:pic>
      <p:pic>
        <p:nvPicPr>
          <p:cNvPr id="200" name="Google Shape;200;p30"/>
          <p:cNvPicPr preferRelativeResize="0"/>
          <p:nvPr/>
        </p:nvPicPr>
        <p:blipFill>
          <a:blip r:embed="rId19">
            <a:alphaModFix/>
          </a:blip>
          <a:stretch>
            <a:fillRect/>
          </a:stretch>
        </p:blipFill>
        <p:spPr>
          <a:xfrm>
            <a:off x="6163506" y="3807088"/>
            <a:ext cx="579525" cy="579525"/>
          </a:xfrm>
          <a:prstGeom prst="rect">
            <a:avLst/>
          </a:prstGeom>
          <a:noFill/>
          <a:ln>
            <a:noFill/>
          </a:ln>
        </p:spPr>
      </p:pic>
      <p:pic>
        <p:nvPicPr>
          <p:cNvPr id="201" name="Google Shape;201;p30"/>
          <p:cNvPicPr preferRelativeResize="0"/>
          <p:nvPr/>
        </p:nvPicPr>
        <p:blipFill>
          <a:blip r:embed="rId20">
            <a:alphaModFix/>
          </a:blip>
          <a:stretch>
            <a:fillRect/>
          </a:stretch>
        </p:blipFill>
        <p:spPr>
          <a:xfrm>
            <a:off x="6835581" y="1317063"/>
            <a:ext cx="579525" cy="579525"/>
          </a:xfrm>
          <a:prstGeom prst="rect">
            <a:avLst/>
          </a:prstGeom>
          <a:noFill/>
          <a:ln>
            <a:noFill/>
          </a:ln>
        </p:spPr>
      </p:pic>
      <p:pic>
        <p:nvPicPr>
          <p:cNvPr id="202" name="Google Shape;202;p30"/>
          <p:cNvPicPr preferRelativeResize="0"/>
          <p:nvPr/>
        </p:nvPicPr>
        <p:blipFill>
          <a:blip r:embed="rId21">
            <a:alphaModFix/>
          </a:blip>
          <a:stretch>
            <a:fillRect/>
          </a:stretch>
        </p:blipFill>
        <p:spPr>
          <a:xfrm>
            <a:off x="7519169" y="2224675"/>
            <a:ext cx="579525" cy="579525"/>
          </a:xfrm>
          <a:prstGeom prst="rect">
            <a:avLst/>
          </a:prstGeom>
          <a:noFill/>
          <a:ln>
            <a:noFill/>
          </a:ln>
        </p:spPr>
      </p:pic>
      <p:pic>
        <p:nvPicPr>
          <p:cNvPr id="203" name="Google Shape;203;p30"/>
          <p:cNvPicPr preferRelativeResize="0"/>
          <p:nvPr/>
        </p:nvPicPr>
        <p:blipFill>
          <a:blip r:embed="rId22">
            <a:alphaModFix/>
          </a:blip>
          <a:stretch>
            <a:fillRect/>
          </a:stretch>
        </p:blipFill>
        <p:spPr>
          <a:xfrm>
            <a:off x="6157731" y="1784600"/>
            <a:ext cx="579525" cy="579525"/>
          </a:xfrm>
          <a:prstGeom prst="rect">
            <a:avLst/>
          </a:prstGeom>
          <a:noFill/>
          <a:ln>
            <a:noFill/>
          </a:ln>
        </p:spPr>
      </p:pic>
      <p:pic>
        <p:nvPicPr>
          <p:cNvPr id="204" name="Google Shape;204;p30"/>
          <p:cNvPicPr preferRelativeResize="0"/>
          <p:nvPr/>
        </p:nvPicPr>
        <p:blipFill>
          <a:blip r:embed="rId23">
            <a:alphaModFix/>
          </a:blip>
          <a:stretch>
            <a:fillRect/>
          </a:stretch>
        </p:blipFill>
        <p:spPr>
          <a:xfrm>
            <a:off x="7530675" y="1565925"/>
            <a:ext cx="579525" cy="579525"/>
          </a:xfrm>
          <a:prstGeom prst="rect">
            <a:avLst/>
          </a:prstGeom>
          <a:noFill/>
          <a:ln>
            <a:noFill/>
          </a:ln>
        </p:spPr>
      </p:pic>
      <p:pic>
        <p:nvPicPr>
          <p:cNvPr id="205" name="Google Shape;205;p30"/>
          <p:cNvPicPr preferRelativeResize="0"/>
          <p:nvPr/>
        </p:nvPicPr>
        <p:blipFill>
          <a:blip r:embed="rId24">
            <a:alphaModFix/>
          </a:blip>
          <a:stretch>
            <a:fillRect/>
          </a:stretch>
        </p:blipFill>
        <p:spPr>
          <a:xfrm>
            <a:off x="6834144" y="2673763"/>
            <a:ext cx="591100" cy="591100"/>
          </a:xfrm>
          <a:prstGeom prst="rect">
            <a:avLst/>
          </a:prstGeom>
          <a:noFill/>
          <a:ln>
            <a:noFill/>
          </a:ln>
        </p:spPr>
      </p:pic>
      <p:pic>
        <p:nvPicPr>
          <p:cNvPr id="206" name="Google Shape;206;p30"/>
          <p:cNvPicPr preferRelativeResize="0"/>
          <p:nvPr/>
        </p:nvPicPr>
        <p:blipFill>
          <a:blip r:embed="rId25">
            <a:alphaModFix/>
          </a:blip>
          <a:stretch>
            <a:fillRect/>
          </a:stretch>
        </p:blipFill>
        <p:spPr>
          <a:xfrm>
            <a:off x="7520625" y="3572575"/>
            <a:ext cx="591075" cy="591075"/>
          </a:xfrm>
          <a:prstGeom prst="rect">
            <a:avLst/>
          </a:prstGeom>
          <a:noFill/>
          <a:ln>
            <a:noFill/>
          </a:ln>
        </p:spPr>
      </p:pic>
      <p:pic>
        <p:nvPicPr>
          <p:cNvPr id="207" name="Google Shape;207;p30"/>
          <p:cNvPicPr preferRelativeResize="0"/>
          <p:nvPr/>
        </p:nvPicPr>
        <p:blipFill>
          <a:blip r:embed="rId26">
            <a:alphaModFix/>
          </a:blip>
          <a:stretch>
            <a:fillRect/>
          </a:stretch>
        </p:blipFill>
        <p:spPr>
          <a:xfrm>
            <a:off x="7523519" y="907163"/>
            <a:ext cx="579525" cy="579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1"/>
          <p:cNvSpPr txBox="1">
            <a:spLocks noGrp="1"/>
          </p:cNvSpPr>
          <p:nvPr>
            <p:ph type="body" idx="2"/>
          </p:nvPr>
        </p:nvSpPr>
        <p:spPr>
          <a:xfrm>
            <a:off x="539750" y="2047825"/>
            <a:ext cx="4288800" cy="2615400"/>
          </a:xfrm>
          <a:prstGeom prst="rect">
            <a:avLst/>
          </a:prstGeom>
        </p:spPr>
        <p:txBody>
          <a:bodyPr spcFirstLastPara="1" wrap="square" lIns="0" tIns="0" rIns="0" bIns="0" anchor="t" anchorCtr="0">
            <a:noAutofit/>
          </a:bodyPr>
          <a:lstStyle/>
          <a:p>
            <a:pPr marL="360000" lvl="0" indent="-304800" algn="l" rtl="0">
              <a:spcBef>
                <a:spcPts val="0"/>
              </a:spcBef>
              <a:spcAft>
                <a:spcPts val="0"/>
              </a:spcAft>
              <a:buSzPts val="1200"/>
              <a:buChar char="●"/>
            </a:pPr>
            <a:r>
              <a:rPr lang="en-GB" sz="1200"/>
              <a:t>Cruelty-free, vegan skincare brand started </a:t>
            </a:r>
            <a:br>
              <a:rPr lang="en-GB" sz="1200"/>
            </a:br>
            <a:r>
              <a:rPr lang="en-GB" sz="1200"/>
              <a:t>in the UK in 2015 and looking to grow </a:t>
            </a:r>
            <a:br>
              <a:rPr lang="en-GB" sz="1200"/>
            </a:br>
            <a:r>
              <a:rPr lang="en-GB" sz="1200"/>
              <a:t>in Europe. </a:t>
            </a:r>
            <a:endParaRPr sz="1200"/>
          </a:p>
          <a:p>
            <a:pPr marL="360000" lvl="0" indent="-304800" algn="l" rtl="0">
              <a:spcBef>
                <a:spcPts val="0"/>
              </a:spcBef>
              <a:spcAft>
                <a:spcPts val="0"/>
              </a:spcAft>
              <a:buSzPts val="1200"/>
              <a:buChar char="●"/>
            </a:pPr>
            <a:r>
              <a:rPr lang="en-GB" sz="1200"/>
              <a:t>Built trust with first-time buyers by always offering familiar local payment methods.</a:t>
            </a:r>
            <a:endParaRPr sz="1200"/>
          </a:p>
          <a:p>
            <a:pPr marL="360000" lvl="0" indent="-304800" algn="l" rtl="0">
              <a:spcBef>
                <a:spcPts val="0"/>
              </a:spcBef>
              <a:spcAft>
                <a:spcPts val="0"/>
              </a:spcAft>
              <a:buSzPts val="1200"/>
              <a:buChar char="●"/>
            </a:pPr>
            <a:r>
              <a:rPr lang="en-GB" sz="1200"/>
              <a:t>Future steps to add local warehousing and hire country managers to deepen understand of EU markets.</a:t>
            </a:r>
            <a:endParaRPr sz="1200"/>
          </a:p>
          <a:p>
            <a:pPr marL="360000" lvl="0" indent="-317500" algn="l" rtl="0">
              <a:spcBef>
                <a:spcPts val="0"/>
              </a:spcBef>
              <a:spcAft>
                <a:spcPts val="0"/>
              </a:spcAft>
              <a:buSzPts val="1400"/>
              <a:buChar char="●"/>
            </a:pPr>
            <a:r>
              <a:rPr lang="en-GB" sz="1200"/>
              <a:t>Don’t have to wait; launch with the right methods</a:t>
            </a:r>
            <a:r>
              <a:rPr lang="en-GB" sz="1400"/>
              <a:t>.</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213" name="Google Shape;213;p31"/>
          <p:cNvSpPr txBox="1">
            <a:spLocks noGrp="1"/>
          </p:cNvSpPr>
          <p:nvPr>
            <p:ph type="title"/>
          </p:nvPr>
        </p:nvSpPr>
        <p:spPr>
          <a:xfrm>
            <a:off x="539750" y="557550"/>
            <a:ext cx="3908700" cy="1036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500">
                <a:solidFill>
                  <a:schemeClr val="lt1"/>
                </a:solidFill>
                <a:uFill>
                  <a:noFill/>
                </a:uFill>
                <a:hlinkClick r:id="rId3">
                  <a:extLst>
                    <a:ext uri="{A12FA001-AC4F-418D-AE19-62706E023703}">
                      <ahyp:hlinkClr xmlns:ahyp="http://schemas.microsoft.com/office/drawing/2018/hyperlinkcolor" val="tx"/>
                    </a:ext>
                  </a:extLst>
                </a:hlinkClick>
              </a:rPr>
              <a:t>Facetheory</a:t>
            </a:r>
            <a:r>
              <a:rPr lang="en-GB" sz="2500"/>
              <a:t> leveraged APMs to enter new markets</a:t>
            </a:r>
            <a:endParaRPr sz="2500"/>
          </a:p>
        </p:txBody>
      </p:sp>
      <p:pic>
        <p:nvPicPr>
          <p:cNvPr id="214" name="Google Shape;214;p31"/>
          <p:cNvPicPr preferRelativeResize="0"/>
          <p:nvPr/>
        </p:nvPicPr>
        <p:blipFill rotWithShape="1">
          <a:blip r:embed="rId4">
            <a:alphaModFix/>
          </a:blip>
          <a:srcRect l="14190" t="21852" r="41184" b="21416"/>
          <a:stretch/>
        </p:blipFill>
        <p:spPr>
          <a:xfrm>
            <a:off x="4978575" y="424500"/>
            <a:ext cx="4698824" cy="4479725"/>
          </a:xfrm>
          <a:prstGeom prst="rect">
            <a:avLst/>
          </a:prstGeom>
          <a:noFill/>
          <a:ln>
            <a:noFill/>
          </a:ln>
        </p:spPr>
      </p:pic>
      <p:pic>
        <p:nvPicPr>
          <p:cNvPr id="215" name="Google Shape;215;p31"/>
          <p:cNvPicPr preferRelativeResize="0"/>
          <p:nvPr/>
        </p:nvPicPr>
        <p:blipFill rotWithShape="1">
          <a:blip r:embed="rId5">
            <a:alphaModFix/>
          </a:blip>
          <a:srcRect l="3882" t="12694" r="39266"/>
          <a:stretch/>
        </p:blipFill>
        <p:spPr>
          <a:xfrm>
            <a:off x="5863116" y="673275"/>
            <a:ext cx="4077559" cy="3757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body" idx="2"/>
          </p:nvPr>
        </p:nvSpPr>
        <p:spPr>
          <a:xfrm>
            <a:off x="539750" y="2124025"/>
            <a:ext cx="4209300" cy="2539200"/>
          </a:xfrm>
          <a:prstGeom prst="rect">
            <a:avLst/>
          </a:prstGeom>
        </p:spPr>
        <p:txBody>
          <a:bodyPr spcFirstLastPara="1" wrap="square" lIns="0" tIns="0" rIns="0" bIns="0" anchor="t" anchorCtr="0">
            <a:noAutofit/>
          </a:bodyPr>
          <a:lstStyle/>
          <a:p>
            <a:pPr marL="360000" lvl="0" indent="-304800" algn="l" rtl="0">
              <a:spcBef>
                <a:spcPts val="0"/>
              </a:spcBef>
              <a:spcAft>
                <a:spcPts val="0"/>
              </a:spcAft>
              <a:buSzPts val="1200"/>
              <a:buChar char="●"/>
            </a:pPr>
            <a:r>
              <a:rPr lang="en-GB" sz="1200"/>
              <a:t>Ethical fashion brand providing tights </a:t>
            </a:r>
            <a:br>
              <a:rPr lang="en-GB" sz="1200"/>
            </a:br>
            <a:r>
              <a:rPr lang="en-GB" sz="1200"/>
              <a:t>and swimwear for bodies of all sizes </a:t>
            </a:r>
            <a:br>
              <a:rPr lang="en-GB" sz="1200"/>
            </a:br>
            <a:r>
              <a:rPr lang="en-GB" sz="1200"/>
              <a:t>(think post-surgery, different shapes </a:t>
            </a:r>
            <a:br>
              <a:rPr lang="en-GB" sz="1200"/>
            </a:br>
            <a:r>
              <a:rPr lang="en-GB" sz="1200"/>
              <a:t>and weights, et al).</a:t>
            </a:r>
            <a:endParaRPr sz="1200"/>
          </a:p>
          <a:p>
            <a:pPr marL="360000" lvl="0" indent="-304800" algn="l" rtl="0">
              <a:spcBef>
                <a:spcPts val="0"/>
              </a:spcBef>
              <a:spcAft>
                <a:spcPts val="0"/>
              </a:spcAft>
              <a:buSzPts val="1200"/>
              <a:buChar char="●"/>
            </a:pPr>
            <a:r>
              <a:rPr lang="en-GB" sz="1200"/>
              <a:t>Big on customer feedback.</a:t>
            </a:r>
            <a:endParaRPr sz="1200"/>
          </a:p>
          <a:p>
            <a:pPr marL="360000" lvl="0" indent="-304800" algn="l" rtl="0">
              <a:spcBef>
                <a:spcPts val="0"/>
              </a:spcBef>
              <a:spcAft>
                <a:spcPts val="0"/>
              </a:spcAft>
              <a:buSzPts val="1200"/>
              <a:buChar char="●"/>
            </a:pPr>
            <a:r>
              <a:rPr lang="en-GB" sz="1200"/>
              <a:t>Getting some German conversions but lower CVR vs UK. Customer research uncovered EU customers wanted their familiar methods.</a:t>
            </a:r>
            <a:endParaRPr sz="1200"/>
          </a:p>
          <a:p>
            <a:pPr marL="360000" lvl="0" indent="-304800" algn="l" rtl="0">
              <a:spcBef>
                <a:spcPts val="0"/>
              </a:spcBef>
              <a:spcAft>
                <a:spcPts val="0"/>
              </a:spcAft>
              <a:buSzPts val="1200"/>
              <a:buChar char="●"/>
            </a:pPr>
            <a:r>
              <a:rPr lang="en-GB" sz="1200"/>
              <a:t>Translated website (8%) and enabled Sofort, iDEAL &amp; Bancontact (2%).</a:t>
            </a:r>
            <a:endParaRPr sz="12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
        <p:nvSpPr>
          <p:cNvPr id="221" name="Google Shape;221;p32"/>
          <p:cNvSpPr txBox="1">
            <a:spLocks noGrp="1"/>
          </p:cNvSpPr>
          <p:nvPr>
            <p:ph type="title"/>
          </p:nvPr>
        </p:nvSpPr>
        <p:spPr>
          <a:xfrm>
            <a:off x="539750" y="788775"/>
            <a:ext cx="4056900" cy="737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solidFill>
                  <a:schemeClr val="lt1"/>
                </a:solidFill>
                <a:uFill>
                  <a:noFill/>
                </a:uFill>
                <a:hlinkClick r:id="rId3">
                  <a:extLst>
                    <a:ext uri="{A12FA001-AC4F-418D-AE19-62706E023703}">
                      <ahyp:hlinkClr xmlns:ahyp="http://schemas.microsoft.com/office/drawing/2018/hyperlinkcolor" val="tx"/>
                    </a:ext>
                  </a:extLst>
                </a:hlinkClick>
              </a:rPr>
              <a:t>Snag Tights</a:t>
            </a:r>
            <a:r>
              <a:rPr lang="en-GB"/>
              <a:t> saw a 2% lift in CVR simply by enabling Sofort</a:t>
            </a:r>
            <a:endParaRPr/>
          </a:p>
        </p:txBody>
      </p:sp>
      <p:pic>
        <p:nvPicPr>
          <p:cNvPr id="222" name="Google Shape;222;p32"/>
          <p:cNvPicPr preferRelativeResize="0"/>
          <p:nvPr/>
        </p:nvPicPr>
        <p:blipFill rotWithShape="1">
          <a:blip r:embed="rId4">
            <a:alphaModFix/>
          </a:blip>
          <a:srcRect l="14190" t="21852" r="41184" b="21416"/>
          <a:stretch/>
        </p:blipFill>
        <p:spPr>
          <a:xfrm>
            <a:off x="4978575" y="424500"/>
            <a:ext cx="4698824" cy="4479725"/>
          </a:xfrm>
          <a:prstGeom prst="rect">
            <a:avLst/>
          </a:prstGeom>
          <a:noFill/>
          <a:ln>
            <a:noFill/>
          </a:ln>
        </p:spPr>
      </p:pic>
      <p:pic>
        <p:nvPicPr>
          <p:cNvPr id="223" name="Google Shape;223;p32"/>
          <p:cNvPicPr preferRelativeResize="0"/>
          <p:nvPr/>
        </p:nvPicPr>
        <p:blipFill rotWithShape="1">
          <a:blip r:embed="rId5">
            <a:alphaModFix/>
          </a:blip>
          <a:srcRect r="42853"/>
          <a:stretch/>
        </p:blipFill>
        <p:spPr>
          <a:xfrm>
            <a:off x="5863125" y="673275"/>
            <a:ext cx="3852298" cy="37392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title"/>
          </p:nvPr>
        </p:nvSpPr>
        <p:spPr>
          <a:xfrm>
            <a:off x="540000" y="557550"/>
            <a:ext cx="7594800" cy="410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5. Is it all speedy enough?</a:t>
            </a:r>
            <a:endParaRPr/>
          </a:p>
          <a:p>
            <a:pPr marL="0" lvl="0" indent="0" algn="l" rtl="0">
              <a:spcBef>
                <a:spcPts val="0"/>
              </a:spcBef>
              <a:spcAft>
                <a:spcPts val="0"/>
              </a:spcAft>
              <a:buNone/>
            </a:pPr>
            <a:endParaRPr/>
          </a:p>
          <a:p>
            <a:pPr marL="457200" lvl="0" indent="-317500" algn="l" rtl="0">
              <a:lnSpc>
                <a:spcPct val="100000"/>
              </a:lnSpc>
              <a:spcBef>
                <a:spcPts val="0"/>
              </a:spcBef>
              <a:spcAft>
                <a:spcPts val="0"/>
              </a:spcAft>
              <a:buClr>
                <a:schemeClr val="lt2"/>
              </a:buClr>
              <a:buSzPts val="1400"/>
              <a:buFont typeface="Inter Tight Medium"/>
              <a:buChar char="●"/>
            </a:pPr>
            <a:r>
              <a:rPr lang="en-GB" sz="1400">
                <a:solidFill>
                  <a:schemeClr val="lt2"/>
                </a:solidFill>
                <a:latin typeface="Inter Tight Medium"/>
                <a:ea typeface="Inter Tight Medium"/>
                <a:cs typeface="Inter Tight Medium"/>
                <a:sym typeface="Inter Tight Medium"/>
              </a:rPr>
              <a:t>Consider your front end &amp; theme</a:t>
            </a:r>
            <a:br>
              <a:rPr lang="en-GB" sz="1400">
                <a:solidFill>
                  <a:schemeClr val="lt2"/>
                </a:solidFill>
                <a:latin typeface="Inter Tight Medium"/>
                <a:ea typeface="Inter Tight Medium"/>
                <a:cs typeface="Inter Tight Medium"/>
                <a:sym typeface="Inter Tight Medium"/>
              </a:rPr>
            </a:br>
            <a:r>
              <a:rPr lang="en-GB" sz="1400">
                <a:solidFill>
                  <a:schemeClr val="lt2"/>
                </a:solidFill>
                <a:latin typeface="Inter Tight Medium"/>
                <a:ea typeface="Inter Tight Medium"/>
                <a:cs typeface="Inter Tight Medium"/>
                <a:sym typeface="Inter Tight Medium"/>
              </a:rPr>
              <a:t>Is a PWA right for your business? Or a front end theme like Hyvä?</a:t>
            </a:r>
            <a:br>
              <a:rPr lang="en-GB" sz="1400">
                <a:solidFill>
                  <a:schemeClr val="lt2"/>
                </a:solidFill>
                <a:latin typeface="Inter Tight Medium"/>
                <a:ea typeface="Inter Tight Medium"/>
                <a:cs typeface="Inter Tight Medium"/>
                <a:sym typeface="Inter Tight Medium"/>
              </a:rPr>
            </a:br>
            <a:endParaRPr sz="1400">
              <a:solidFill>
                <a:schemeClr val="lt2"/>
              </a:solidFill>
              <a:latin typeface="Inter Tight Medium"/>
              <a:ea typeface="Inter Tight Medium"/>
              <a:cs typeface="Inter Tight Medium"/>
              <a:sym typeface="Inter Tight Medium"/>
            </a:endParaRPr>
          </a:p>
          <a:p>
            <a:pPr marL="457200" lvl="0" indent="-317500" algn="l" rtl="0">
              <a:lnSpc>
                <a:spcPct val="100000"/>
              </a:lnSpc>
              <a:spcBef>
                <a:spcPts val="0"/>
              </a:spcBef>
              <a:spcAft>
                <a:spcPts val="0"/>
              </a:spcAft>
              <a:buClr>
                <a:schemeClr val="lt2"/>
              </a:buClr>
              <a:buSzPts val="1400"/>
              <a:buFont typeface="Inter Tight Medium"/>
              <a:buChar char="●"/>
            </a:pPr>
            <a:r>
              <a:rPr lang="en-GB" sz="1400">
                <a:solidFill>
                  <a:schemeClr val="lt2"/>
                </a:solidFill>
                <a:latin typeface="Inter Tight Medium"/>
                <a:ea typeface="Inter Tight Medium"/>
                <a:cs typeface="Inter Tight Medium"/>
                <a:sym typeface="Inter Tight Medium"/>
              </a:rPr>
              <a:t>One step checkout </a:t>
            </a:r>
            <a:endParaRPr sz="1400">
              <a:solidFill>
                <a:schemeClr val="lt2"/>
              </a:solidFill>
              <a:latin typeface="Inter Tight Medium"/>
              <a:ea typeface="Inter Tight Medium"/>
              <a:cs typeface="Inter Tight Medium"/>
              <a:sym typeface="Inter Tight Medium"/>
            </a:endParaRPr>
          </a:p>
          <a:p>
            <a:pPr marL="457200" lvl="0" indent="0" algn="l" rtl="0">
              <a:lnSpc>
                <a:spcPct val="100000"/>
              </a:lnSpc>
              <a:spcBef>
                <a:spcPts val="0"/>
              </a:spcBef>
              <a:spcAft>
                <a:spcPts val="0"/>
              </a:spcAft>
              <a:buNone/>
            </a:pPr>
            <a:endParaRPr sz="1400">
              <a:solidFill>
                <a:schemeClr val="lt2"/>
              </a:solidFill>
              <a:latin typeface="Inter Tight Medium"/>
              <a:ea typeface="Inter Tight Medium"/>
              <a:cs typeface="Inter Tight Medium"/>
              <a:sym typeface="Inter Tight Medium"/>
            </a:endParaRPr>
          </a:p>
          <a:p>
            <a:pPr marL="457200" lvl="0" indent="-317500" algn="l" rtl="0">
              <a:lnSpc>
                <a:spcPct val="100000"/>
              </a:lnSpc>
              <a:spcBef>
                <a:spcPts val="0"/>
              </a:spcBef>
              <a:spcAft>
                <a:spcPts val="0"/>
              </a:spcAft>
              <a:buClr>
                <a:schemeClr val="lt2"/>
              </a:buClr>
              <a:buSzPts val="1400"/>
              <a:buFont typeface="Inter Tight Medium"/>
              <a:buChar char="●"/>
            </a:pPr>
            <a:r>
              <a:rPr lang="en-GB" sz="1400">
                <a:solidFill>
                  <a:schemeClr val="lt2"/>
                </a:solidFill>
                <a:latin typeface="Inter Tight Medium"/>
                <a:ea typeface="Inter Tight Medium"/>
                <a:cs typeface="Inter Tight Medium"/>
                <a:sym typeface="Inter Tight Medium"/>
              </a:rPr>
              <a:t>Work with your agency to prio page speed - </a:t>
            </a:r>
            <a:r>
              <a:rPr lang="en-GB" sz="1400">
                <a:solidFill>
                  <a:srgbClr val="FFFFFF"/>
                </a:solidFill>
                <a:highlight>
                  <a:srgbClr val="0040FF"/>
                </a:highlight>
                <a:latin typeface="Inter Tight"/>
                <a:ea typeface="Inter Tight"/>
                <a:cs typeface="Inter Tight"/>
                <a:sym typeface="Inter Tight"/>
              </a:rPr>
              <a:t>53% of users will abandon a site if it takes longer than 3 seconds to load!</a:t>
            </a:r>
            <a:endParaRPr sz="1400">
              <a:solidFill>
                <a:schemeClr val="lt2"/>
              </a:solidFill>
              <a:highlight>
                <a:srgbClr val="0040FF"/>
              </a:highlight>
              <a:latin typeface="Inter Tight Medium"/>
              <a:ea typeface="Inter Tight Medium"/>
              <a:cs typeface="Inter Tight Medium"/>
              <a:sym typeface="Inter Tight Medium"/>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4"/>
          <p:cNvSpPr txBox="1">
            <a:spLocks noGrp="1"/>
          </p:cNvSpPr>
          <p:nvPr>
            <p:ph type="title" idx="4294967295"/>
          </p:nvPr>
        </p:nvSpPr>
        <p:spPr>
          <a:xfrm>
            <a:off x="540000" y="557550"/>
            <a:ext cx="3852000" cy="134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800"/>
              <a:t>Bonus</a:t>
            </a:r>
            <a:endParaRPr sz="4800"/>
          </a:p>
        </p:txBody>
      </p:sp>
      <p:sp>
        <p:nvSpPr>
          <p:cNvPr id="234" name="Google Shape;234;p34"/>
          <p:cNvSpPr txBox="1">
            <a:spLocks noGrp="1"/>
          </p:cNvSpPr>
          <p:nvPr>
            <p:ph type="body" idx="4294967295"/>
          </p:nvPr>
        </p:nvSpPr>
        <p:spPr>
          <a:xfrm>
            <a:off x="540000" y="1904550"/>
            <a:ext cx="3852000" cy="2760000"/>
          </a:xfrm>
          <a:prstGeom prst="rect">
            <a:avLst/>
          </a:prstGeom>
        </p:spPr>
        <p:txBody>
          <a:bodyPr spcFirstLastPara="1" wrap="square" lIns="0" tIns="0" rIns="0" bIns="0" anchor="b" anchorCtr="0">
            <a:noAutofit/>
          </a:bodyPr>
          <a:lstStyle/>
          <a:p>
            <a:pPr marL="457200" lvl="0" indent="-317500" algn="l" rtl="0">
              <a:lnSpc>
                <a:spcPct val="100000"/>
              </a:lnSpc>
              <a:spcBef>
                <a:spcPts val="0"/>
              </a:spcBef>
              <a:spcAft>
                <a:spcPts val="0"/>
              </a:spcAft>
              <a:buClr>
                <a:schemeClr val="lt2"/>
              </a:buClr>
              <a:buSzPts val="1400"/>
              <a:buFont typeface="Inter Tight Medium"/>
              <a:buChar char="●"/>
            </a:pPr>
            <a:r>
              <a:rPr lang="en-GB" sz="1400">
                <a:solidFill>
                  <a:schemeClr val="lt2"/>
                </a:solidFill>
                <a:latin typeface="Inter Tight Medium"/>
                <a:ea typeface="Inter Tight Medium"/>
                <a:cs typeface="Inter Tight Medium"/>
                <a:sym typeface="Inter Tight Medium"/>
              </a:rPr>
              <a:t>Optimising mobile for everyone - including the eCommerce team</a:t>
            </a:r>
            <a:endParaRPr sz="1400">
              <a:solidFill>
                <a:schemeClr val="lt2"/>
              </a:solidFill>
              <a:latin typeface="Inter Tight Medium"/>
              <a:ea typeface="Inter Tight Medium"/>
              <a:cs typeface="Inter Tight Medium"/>
              <a:sym typeface="Inter Tight Medium"/>
            </a:endParaRPr>
          </a:p>
          <a:p>
            <a:pPr marL="0" lvl="0" indent="0" algn="l" rtl="0">
              <a:lnSpc>
                <a:spcPct val="100000"/>
              </a:lnSpc>
              <a:spcBef>
                <a:spcPts val="0"/>
              </a:spcBef>
              <a:spcAft>
                <a:spcPts val="0"/>
              </a:spcAft>
              <a:buNone/>
            </a:pPr>
            <a:endParaRPr sz="1400">
              <a:solidFill>
                <a:schemeClr val="lt2"/>
              </a:solidFill>
              <a:latin typeface="Inter Tight Medium"/>
              <a:ea typeface="Inter Tight Medium"/>
              <a:cs typeface="Inter Tight Medium"/>
              <a:sym typeface="Inter Tight Medium"/>
            </a:endParaRPr>
          </a:p>
          <a:p>
            <a:pPr marL="0" lvl="0" indent="0" algn="l" rtl="0">
              <a:lnSpc>
                <a:spcPct val="100000"/>
              </a:lnSpc>
              <a:spcBef>
                <a:spcPts val="0"/>
              </a:spcBef>
              <a:spcAft>
                <a:spcPts val="0"/>
              </a:spcAft>
              <a:buNone/>
            </a:pPr>
            <a:endParaRPr sz="1400">
              <a:solidFill>
                <a:schemeClr val="lt2"/>
              </a:solidFill>
              <a:latin typeface="Inter Tight Medium"/>
              <a:ea typeface="Inter Tight Medium"/>
              <a:cs typeface="Inter Tight Medium"/>
              <a:sym typeface="Inter Tight Medium"/>
            </a:endParaRPr>
          </a:p>
          <a:p>
            <a:pPr marL="0" lvl="0" indent="0" algn="l" rtl="0">
              <a:lnSpc>
                <a:spcPct val="100000"/>
              </a:lnSpc>
              <a:spcBef>
                <a:spcPts val="0"/>
              </a:spcBef>
              <a:spcAft>
                <a:spcPts val="0"/>
              </a:spcAft>
              <a:buNone/>
            </a:pPr>
            <a:endParaRPr sz="1400">
              <a:solidFill>
                <a:schemeClr val="lt2"/>
              </a:solidFill>
              <a:latin typeface="Inter Tight Medium"/>
              <a:ea typeface="Inter Tight Medium"/>
              <a:cs typeface="Inter Tight Medium"/>
              <a:sym typeface="Inter Tight Medium"/>
            </a:endParaRPr>
          </a:p>
          <a:p>
            <a:pPr marL="0" lvl="0" indent="0" algn="l" rtl="0">
              <a:lnSpc>
                <a:spcPct val="100000"/>
              </a:lnSpc>
              <a:spcBef>
                <a:spcPts val="0"/>
              </a:spcBef>
              <a:spcAft>
                <a:spcPts val="0"/>
              </a:spcAft>
              <a:buNone/>
            </a:pPr>
            <a:r>
              <a:rPr lang="en-GB" sz="1400">
                <a:solidFill>
                  <a:schemeClr val="lt2"/>
                </a:solidFill>
                <a:latin typeface="Inter Tight Medium"/>
                <a:ea typeface="Inter Tight Medium"/>
                <a:cs typeface="Inter Tight Medium"/>
                <a:sym typeface="Inter Tight Medium"/>
              </a:rPr>
              <a:t>“Mollie has not only improved our website checkout experience but has given us greater control and visibility of our income streams via the Mollie app and desktop website. “ </a:t>
            </a:r>
            <a:br>
              <a:rPr lang="en-GB" sz="1400">
                <a:solidFill>
                  <a:schemeClr val="lt2"/>
                </a:solidFill>
                <a:latin typeface="Inter Tight Medium"/>
                <a:ea typeface="Inter Tight Medium"/>
                <a:cs typeface="Inter Tight Medium"/>
                <a:sym typeface="Inter Tight Medium"/>
              </a:rPr>
            </a:br>
            <a:endParaRPr sz="1400">
              <a:solidFill>
                <a:schemeClr val="lt2"/>
              </a:solidFill>
              <a:latin typeface="Inter Tight Medium"/>
              <a:ea typeface="Inter Tight Medium"/>
              <a:cs typeface="Inter Tight Medium"/>
              <a:sym typeface="Inter Tight Medium"/>
            </a:endParaRPr>
          </a:p>
          <a:p>
            <a:pPr marL="0" lvl="0" indent="0" algn="l" rtl="0">
              <a:lnSpc>
                <a:spcPct val="100000"/>
              </a:lnSpc>
              <a:spcBef>
                <a:spcPts val="0"/>
              </a:spcBef>
              <a:spcAft>
                <a:spcPts val="0"/>
              </a:spcAft>
              <a:buNone/>
            </a:pPr>
            <a:r>
              <a:rPr lang="en-GB" sz="1400">
                <a:solidFill>
                  <a:schemeClr val="lt2"/>
                </a:solidFill>
                <a:latin typeface="Inter Tight Medium"/>
                <a:ea typeface="Inter Tight Medium"/>
                <a:cs typeface="Inter Tight Medium"/>
                <a:sym typeface="Inter Tight Medium"/>
              </a:rPr>
              <a:t>ImaginFires - Mollie Customer</a:t>
            </a:r>
            <a:endParaRPr sz="1150">
              <a:solidFill>
                <a:srgbClr val="1D1C1D"/>
              </a:solidFill>
              <a:highlight>
                <a:srgbClr val="F8F8F8"/>
              </a:highlight>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50">
              <a:solidFill>
                <a:srgbClr val="1D1C1D"/>
              </a:solidFill>
              <a:highlight>
                <a:srgbClr val="F8F8F8"/>
              </a:highlight>
              <a:latin typeface="Arial"/>
              <a:ea typeface="Arial"/>
              <a:cs typeface="Arial"/>
              <a:sym typeface="Arial"/>
            </a:endParaRPr>
          </a:p>
          <a:p>
            <a:pPr marL="0" lvl="0" indent="0" algn="l" rtl="0">
              <a:lnSpc>
                <a:spcPct val="100000"/>
              </a:lnSpc>
              <a:spcBef>
                <a:spcPts val="0"/>
              </a:spcBef>
              <a:spcAft>
                <a:spcPts val="0"/>
              </a:spcAft>
              <a:buNone/>
            </a:pPr>
            <a:endParaRPr sz="1400">
              <a:solidFill>
                <a:schemeClr val="lt2"/>
              </a:solidFill>
              <a:latin typeface="Inter Tight Medium"/>
              <a:ea typeface="Inter Tight Medium"/>
              <a:cs typeface="Inter Tight Medium"/>
              <a:sym typeface="Inter Tight Medium"/>
            </a:endParaRPr>
          </a:p>
        </p:txBody>
      </p:sp>
      <p:pic>
        <p:nvPicPr>
          <p:cNvPr id="235" name="Google Shape;235;p34"/>
          <p:cNvPicPr preferRelativeResize="0"/>
          <p:nvPr/>
        </p:nvPicPr>
        <p:blipFill rotWithShape="1">
          <a:blip r:embed="rId3">
            <a:alphaModFix/>
          </a:blip>
          <a:srcRect l="1999"/>
          <a:stretch/>
        </p:blipFill>
        <p:spPr>
          <a:xfrm>
            <a:off x="5532175" y="1393037"/>
            <a:ext cx="3071775" cy="37504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9"/>
        <p:cNvGrpSpPr/>
        <p:nvPr/>
      </p:nvGrpSpPr>
      <p:grpSpPr>
        <a:xfrm>
          <a:off x="0" y="0"/>
          <a:ext cx="0" cy="0"/>
          <a:chOff x="0" y="0"/>
          <a:chExt cx="0" cy="0"/>
        </a:xfrm>
      </p:grpSpPr>
      <p:pic>
        <p:nvPicPr>
          <p:cNvPr id="240" name="Google Shape;240;p35"/>
          <p:cNvPicPr preferRelativeResize="0"/>
          <p:nvPr/>
        </p:nvPicPr>
        <p:blipFill>
          <a:blip r:embed="rId3">
            <a:alphaModFix/>
          </a:blip>
          <a:stretch>
            <a:fillRect/>
          </a:stretch>
        </p:blipFill>
        <p:spPr>
          <a:xfrm>
            <a:off x="530888" y="557550"/>
            <a:ext cx="1780175" cy="1780175"/>
          </a:xfrm>
          <a:prstGeom prst="rect">
            <a:avLst/>
          </a:prstGeom>
          <a:noFill/>
          <a:ln>
            <a:noFill/>
          </a:ln>
        </p:spPr>
      </p:pic>
      <p:sp>
        <p:nvSpPr>
          <p:cNvPr id="241" name="Google Shape;241;p35"/>
          <p:cNvSpPr txBox="1"/>
          <p:nvPr/>
        </p:nvSpPr>
        <p:spPr>
          <a:xfrm>
            <a:off x="2604000" y="1127650"/>
            <a:ext cx="3219600" cy="80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a:solidFill>
                  <a:srgbClr val="FFFFFF"/>
                </a:solidFill>
                <a:latin typeface="Inter SemiBold"/>
                <a:ea typeface="Inter SemiBold"/>
                <a:cs typeface="Inter SemiBold"/>
                <a:sym typeface="Inter SemiBold"/>
              </a:rPr>
              <a:t>Josh Guthrie</a:t>
            </a:r>
            <a:br>
              <a:rPr lang="en-GB" sz="1100" b="1">
                <a:solidFill>
                  <a:srgbClr val="FFFFFF"/>
                </a:solidFill>
                <a:latin typeface="Inter"/>
                <a:ea typeface="Inter"/>
                <a:cs typeface="Inter"/>
                <a:sym typeface="Inter"/>
              </a:rPr>
            </a:br>
            <a:r>
              <a:rPr lang="en-GB">
                <a:solidFill>
                  <a:srgbClr val="FFFFFF"/>
                </a:solidFill>
                <a:latin typeface="Inter Light"/>
                <a:ea typeface="Inter Light"/>
                <a:cs typeface="Inter Light"/>
                <a:sym typeface="Inter Light"/>
              </a:rPr>
              <a:t>Country Manager - UK</a:t>
            </a:r>
            <a:endParaRPr>
              <a:solidFill>
                <a:srgbClr val="FFFFFF"/>
              </a:solidFill>
              <a:latin typeface="Inter Light"/>
              <a:ea typeface="Inter Light"/>
              <a:cs typeface="Inter Light"/>
              <a:sym typeface="Inter Light"/>
            </a:endParaRPr>
          </a:p>
          <a:p>
            <a:pPr marL="0" lvl="0" indent="0" algn="l" rtl="0">
              <a:spcBef>
                <a:spcPts val="0"/>
              </a:spcBef>
              <a:spcAft>
                <a:spcPts val="0"/>
              </a:spcAft>
              <a:buNone/>
            </a:pPr>
            <a:r>
              <a:rPr lang="en-GB">
                <a:solidFill>
                  <a:srgbClr val="FFFFFF"/>
                </a:solidFill>
                <a:latin typeface="Inter Light"/>
                <a:ea typeface="Inter Light"/>
                <a:cs typeface="Inter Light"/>
                <a:sym typeface="Inter Light"/>
              </a:rPr>
              <a:t>josh.guthrie@mollie.com</a:t>
            </a:r>
            <a:endParaRPr>
              <a:solidFill>
                <a:srgbClr val="FFFFFF"/>
              </a:solidFill>
              <a:latin typeface="Inter Light"/>
              <a:ea typeface="Inter Light"/>
              <a:cs typeface="Inter Light"/>
              <a:sym typeface="Inter Light"/>
            </a:endParaRPr>
          </a:p>
        </p:txBody>
      </p:sp>
      <p:pic>
        <p:nvPicPr>
          <p:cNvPr id="242" name="Google Shape;242;p35"/>
          <p:cNvPicPr preferRelativeResize="0"/>
          <p:nvPr/>
        </p:nvPicPr>
        <p:blipFill rotWithShape="1">
          <a:blip r:embed="rId4">
            <a:alphaModFix/>
          </a:blip>
          <a:srcRect l="25610" t="42212" r="25092" b="3214"/>
          <a:stretch/>
        </p:blipFill>
        <p:spPr>
          <a:xfrm>
            <a:off x="539988" y="2901387"/>
            <a:ext cx="1761951" cy="1761949"/>
          </a:xfrm>
          <a:prstGeom prst="rect">
            <a:avLst/>
          </a:prstGeom>
          <a:noFill/>
          <a:ln>
            <a:noFill/>
          </a:ln>
        </p:spPr>
      </p:pic>
      <p:sp>
        <p:nvSpPr>
          <p:cNvPr id="243" name="Google Shape;243;p35"/>
          <p:cNvSpPr txBox="1"/>
          <p:nvPr/>
        </p:nvSpPr>
        <p:spPr>
          <a:xfrm>
            <a:off x="2594875" y="3223605"/>
            <a:ext cx="3219600" cy="80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a:solidFill>
                  <a:srgbClr val="FFFFFF"/>
                </a:solidFill>
                <a:latin typeface="Inter SemiBold"/>
                <a:ea typeface="Inter SemiBold"/>
                <a:cs typeface="Inter SemiBold"/>
                <a:sym typeface="Inter SemiBold"/>
              </a:rPr>
              <a:t>Emilia Swiecicka</a:t>
            </a:r>
            <a:br>
              <a:rPr lang="en-GB" sz="1100" b="1">
                <a:solidFill>
                  <a:srgbClr val="FFFFFF"/>
                </a:solidFill>
                <a:latin typeface="Inter"/>
                <a:ea typeface="Inter"/>
                <a:cs typeface="Inter"/>
                <a:sym typeface="Inter"/>
              </a:rPr>
            </a:br>
            <a:r>
              <a:rPr lang="en-GB">
                <a:solidFill>
                  <a:srgbClr val="FFFFFF"/>
                </a:solidFill>
                <a:latin typeface="Inter Light"/>
                <a:ea typeface="Inter Light"/>
                <a:cs typeface="Inter Light"/>
                <a:sym typeface="Inter Light"/>
              </a:rPr>
              <a:t>Partnerships Manager - UK</a:t>
            </a:r>
            <a:endParaRPr>
              <a:solidFill>
                <a:srgbClr val="FFFFFF"/>
              </a:solidFill>
              <a:latin typeface="Inter Light"/>
              <a:ea typeface="Inter Light"/>
              <a:cs typeface="Inter Light"/>
              <a:sym typeface="Inter Light"/>
            </a:endParaRPr>
          </a:p>
          <a:p>
            <a:pPr marL="0" lvl="0" indent="0" algn="l" rtl="0">
              <a:spcBef>
                <a:spcPts val="0"/>
              </a:spcBef>
              <a:spcAft>
                <a:spcPts val="0"/>
              </a:spcAft>
              <a:buNone/>
            </a:pPr>
            <a:r>
              <a:rPr lang="en-GB">
                <a:solidFill>
                  <a:srgbClr val="FFFFFF"/>
                </a:solidFill>
                <a:latin typeface="Inter Light"/>
                <a:ea typeface="Inter Light"/>
                <a:cs typeface="Inter Light"/>
                <a:sym typeface="Inter Light"/>
              </a:rPr>
              <a:t>emilia.swiecicka@mollie.com</a:t>
            </a:r>
            <a:endParaRPr>
              <a:solidFill>
                <a:srgbClr val="FFFFFF"/>
              </a:solidFill>
              <a:latin typeface="Inter Light"/>
              <a:ea typeface="Inter Light"/>
              <a:cs typeface="Inter Light"/>
              <a:sym typeface="Inter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7"/>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3"/>
        <p:cNvGrpSpPr/>
        <p:nvPr/>
      </p:nvGrpSpPr>
      <p:grpSpPr>
        <a:xfrm>
          <a:off x="0" y="0"/>
          <a:ext cx="0" cy="0"/>
          <a:chOff x="0" y="0"/>
          <a:chExt cx="0" cy="0"/>
        </a:xfrm>
      </p:grpSpPr>
      <p:sp>
        <p:nvSpPr>
          <p:cNvPr id="94" name="Google Shape;94;p19"/>
          <p:cNvSpPr txBox="1"/>
          <p:nvPr/>
        </p:nvSpPr>
        <p:spPr>
          <a:xfrm>
            <a:off x="2604000" y="1127650"/>
            <a:ext cx="3219600" cy="80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a:solidFill>
                  <a:srgbClr val="FFFFFF"/>
                </a:solidFill>
                <a:latin typeface="Inter SemiBold"/>
                <a:ea typeface="Inter SemiBold"/>
                <a:cs typeface="Inter SemiBold"/>
                <a:sym typeface="Inter SemiBold"/>
              </a:rPr>
              <a:t>Josh Guthrie</a:t>
            </a:r>
            <a:br>
              <a:rPr lang="en-GB" sz="1100" b="1">
                <a:solidFill>
                  <a:srgbClr val="FFFFFF"/>
                </a:solidFill>
                <a:latin typeface="Inter"/>
                <a:ea typeface="Inter"/>
                <a:cs typeface="Inter"/>
                <a:sym typeface="Inter"/>
              </a:rPr>
            </a:br>
            <a:r>
              <a:rPr lang="en-GB">
                <a:solidFill>
                  <a:srgbClr val="FFFFFF"/>
                </a:solidFill>
                <a:latin typeface="Inter Light"/>
                <a:ea typeface="Inter Light"/>
                <a:cs typeface="Inter Light"/>
                <a:sym typeface="Inter Light"/>
              </a:rPr>
              <a:t>Country Manager - UK</a:t>
            </a:r>
            <a:endParaRPr>
              <a:solidFill>
                <a:srgbClr val="FFFFFF"/>
              </a:solidFill>
              <a:latin typeface="Inter Light"/>
              <a:ea typeface="Inter Light"/>
              <a:cs typeface="Inter Light"/>
              <a:sym typeface="Inter Light"/>
            </a:endParaRPr>
          </a:p>
          <a:p>
            <a:pPr marL="0" lvl="0" indent="0" algn="l" rtl="0">
              <a:spcBef>
                <a:spcPts val="0"/>
              </a:spcBef>
              <a:spcAft>
                <a:spcPts val="0"/>
              </a:spcAft>
              <a:buNone/>
            </a:pPr>
            <a:endParaRPr>
              <a:solidFill>
                <a:srgbClr val="FFFFFF"/>
              </a:solidFill>
              <a:latin typeface="Inter Light"/>
              <a:ea typeface="Inter Light"/>
              <a:cs typeface="Inter Light"/>
              <a:sym typeface="Inter Light"/>
            </a:endParaRPr>
          </a:p>
        </p:txBody>
      </p:sp>
      <p:pic>
        <p:nvPicPr>
          <p:cNvPr id="95" name="Google Shape;95;p19"/>
          <p:cNvPicPr preferRelativeResize="0"/>
          <p:nvPr/>
        </p:nvPicPr>
        <p:blipFill rotWithShape="1">
          <a:blip r:embed="rId3">
            <a:alphaModFix/>
          </a:blip>
          <a:srcRect l="23444" r="19885" b="40845"/>
          <a:stretch/>
        </p:blipFill>
        <p:spPr>
          <a:xfrm>
            <a:off x="540000" y="557550"/>
            <a:ext cx="1824550" cy="1904500"/>
          </a:xfrm>
          <a:prstGeom prst="rect">
            <a:avLst/>
          </a:prstGeom>
          <a:noFill/>
          <a:ln>
            <a:noFill/>
          </a:ln>
        </p:spPr>
      </p:pic>
      <p:pic>
        <p:nvPicPr>
          <p:cNvPr id="96" name="Google Shape;96;p19"/>
          <p:cNvPicPr preferRelativeResize="0"/>
          <p:nvPr/>
        </p:nvPicPr>
        <p:blipFill rotWithShape="1">
          <a:blip r:embed="rId4">
            <a:alphaModFix/>
          </a:blip>
          <a:srcRect l="2335" t="5281" r="2335" b="31319"/>
          <a:stretch/>
        </p:blipFill>
        <p:spPr>
          <a:xfrm>
            <a:off x="549100" y="2901387"/>
            <a:ext cx="1761951" cy="1761951"/>
          </a:xfrm>
          <a:prstGeom prst="rect">
            <a:avLst/>
          </a:prstGeom>
          <a:noFill/>
          <a:ln>
            <a:noFill/>
          </a:ln>
        </p:spPr>
      </p:pic>
      <p:sp>
        <p:nvSpPr>
          <p:cNvPr id="97" name="Google Shape;97;p19"/>
          <p:cNvSpPr txBox="1"/>
          <p:nvPr/>
        </p:nvSpPr>
        <p:spPr>
          <a:xfrm>
            <a:off x="2604000" y="3382155"/>
            <a:ext cx="3219600" cy="80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GB" sz="2400">
                <a:solidFill>
                  <a:srgbClr val="FFFFFF"/>
                </a:solidFill>
                <a:latin typeface="Inter SemiBold"/>
                <a:ea typeface="Inter SemiBold"/>
                <a:cs typeface="Inter SemiBold"/>
                <a:sym typeface="Inter SemiBold"/>
              </a:rPr>
              <a:t>Emilia Swiecicka</a:t>
            </a:r>
            <a:br>
              <a:rPr lang="en-GB" sz="1100" b="1">
                <a:solidFill>
                  <a:srgbClr val="FFFFFF"/>
                </a:solidFill>
                <a:latin typeface="Inter"/>
                <a:ea typeface="Inter"/>
                <a:cs typeface="Inter"/>
                <a:sym typeface="Inter"/>
              </a:rPr>
            </a:br>
            <a:r>
              <a:rPr lang="en-GB">
                <a:solidFill>
                  <a:srgbClr val="FFFFFF"/>
                </a:solidFill>
                <a:latin typeface="Inter Light"/>
                <a:ea typeface="Inter Light"/>
                <a:cs typeface="Inter Light"/>
                <a:sym typeface="Inter Light"/>
              </a:rPr>
              <a:t>Partnerships Manager - UK</a:t>
            </a:r>
            <a:endParaRPr>
              <a:solidFill>
                <a:srgbClr val="FFFFFF"/>
              </a:solidFill>
              <a:latin typeface="Inter Light"/>
              <a:ea typeface="Inter Light"/>
              <a:cs typeface="Inter Light"/>
              <a:sym typeface="Inter Light"/>
            </a:endParaRPr>
          </a:p>
          <a:p>
            <a:pPr marL="0" lvl="0" indent="0" algn="l" rtl="0">
              <a:spcBef>
                <a:spcPts val="0"/>
              </a:spcBef>
              <a:spcAft>
                <a:spcPts val="0"/>
              </a:spcAft>
              <a:buNone/>
            </a:pPr>
            <a:endParaRPr>
              <a:solidFill>
                <a:srgbClr val="FFFFFF"/>
              </a:solidFill>
              <a:latin typeface="Inter Light"/>
              <a:ea typeface="Inter Light"/>
              <a:cs typeface="Inter Light"/>
              <a:sym typeface="Inter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body" idx="4294967295"/>
          </p:nvPr>
        </p:nvSpPr>
        <p:spPr>
          <a:xfrm>
            <a:off x="539750" y="2276425"/>
            <a:ext cx="3852300" cy="2539200"/>
          </a:xfrm>
          <a:prstGeom prst="rect">
            <a:avLst/>
          </a:prstGeom>
        </p:spPr>
        <p:txBody>
          <a:bodyPr spcFirstLastPara="1" wrap="square" lIns="0" tIns="0" rIns="0" bIns="0" anchor="t" anchorCtr="0">
            <a:noAutofit/>
          </a:bodyPr>
          <a:lstStyle/>
          <a:p>
            <a:pPr marL="360000" lvl="0" indent="-317500" algn="l" rtl="0">
              <a:spcBef>
                <a:spcPts val="0"/>
              </a:spcBef>
              <a:spcAft>
                <a:spcPts val="0"/>
              </a:spcAft>
              <a:buSzPts val="1400"/>
              <a:buChar char="●"/>
            </a:pPr>
            <a:r>
              <a:rPr lang="en-GB" sz="1400"/>
              <a:t>‘Payments facilitator’ / PayFac / Gateway / PSP</a:t>
            </a:r>
            <a:endParaRPr sz="1400"/>
          </a:p>
          <a:p>
            <a:pPr marL="360000" lvl="0" indent="-317500" algn="l" rtl="0">
              <a:spcBef>
                <a:spcPts val="0"/>
              </a:spcBef>
              <a:spcAft>
                <a:spcPts val="0"/>
              </a:spcAft>
              <a:buSzPts val="1400"/>
              <a:buChar char="●"/>
            </a:pPr>
            <a:r>
              <a:rPr lang="en-GB" sz="1400"/>
              <a:t>Bring payment methods together; integrate with ecommerce platforms</a:t>
            </a:r>
            <a:endParaRPr sz="1400"/>
          </a:p>
          <a:p>
            <a:pPr marL="360000" lvl="0" indent="-317500" algn="l" rtl="0">
              <a:spcBef>
                <a:spcPts val="0"/>
              </a:spcBef>
              <a:spcAft>
                <a:spcPts val="0"/>
              </a:spcAft>
              <a:buSzPts val="1400"/>
              <a:buChar char="●"/>
            </a:pPr>
            <a:r>
              <a:rPr lang="en-GB" sz="1400"/>
              <a:t>European roots, founded 2004 </a:t>
            </a:r>
            <a:br>
              <a:rPr lang="en-GB" sz="1400"/>
            </a:br>
            <a:r>
              <a:rPr lang="en-GB" sz="1400"/>
              <a:t>in The Netherlands</a:t>
            </a:r>
            <a:endParaRPr sz="1400"/>
          </a:p>
          <a:p>
            <a:pPr marL="360000" lvl="0" indent="-317500" algn="l" rtl="0">
              <a:spcBef>
                <a:spcPts val="0"/>
              </a:spcBef>
              <a:spcAft>
                <a:spcPts val="0"/>
              </a:spcAft>
              <a:buSzPts val="1400"/>
              <a:buChar char="●"/>
            </a:pPr>
            <a:r>
              <a:rPr lang="en-GB" sz="1400"/>
              <a:t>250 &gt; 800 in 18 months</a:t>
            </a:r>
            <a:endParaRPr sz="1400"/>
          </a:p>
          <a:p>
            <a:pPr marL="360000" lvl="0" indent="-317500" algn="l" rtl="0">
              <a:spcBef>
                <a:spcPts val="0"/>
              </a:spcBef>
              <a:spcAft>
                <a:spcPts val="0"/>
              </a:spcAft>
              <a:buSzPts val="1400"/>
              <a:buChar char="●"/>
            </a:pPr>
            <a:r>
              <a:rPr lang="en-GB" sz="1400"/>
              <a:t>Onboarding UK customers for years to process EUR volume; more recently GBP</a:t>
            </a:r>
            <a:endParaRPr sz="1400"/>
          </a:p>
          <a:p>
            <a:pPr marL="360000" lvl="0" indent="-317500" algn="l" rtl="0">
              <a:spcBef>
                <a:spcPts val="0"/>
              </a:spcBef>
              <a:spcAft>
                <a:spcPts val="0"/>
              </a:spcAft>
              <a:buSzPts val="1400"/>
              <a:buChar char="●"/>
            </a:pPr>
            <a:r>
              <a:rPr lang="en-GB" sz="1400"/>
              <a:t>You’ll find us in King’s Cross</a:t>
            </a:r>
            <a:endParaRPr sz="1400"/>
          </a:p>
        </p:txBody>
      </p:sp>
      <p:sp>
        <p:nvSpPr>
          <p:cNvPr id="103" name="Google Shape;103;p20"/>
          <p:cNvSpPr txBox="1">
            <a:spLocks noGrp="1"/>
          </p:cNvSpPr>
          <p:nvPr>
            <p:ph type="title"/>
          </p:nvPr>
        </p:nvSpPr>
        <p:spPr>
          <a:xfrm>
            <a:off x="539750" y="1344163"/>
            <a:ext cx="3852300" cy="50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800"/>
              <a:t>Mollie</a:t>
            </a:r>
            <a:endParaRPr sz="3800"/>
          </a:p>
        </p:txBody>
      </p:sp>
      <p:pic>
        <p:nvPicPr>
          <p:cNvPr id="104" name="Google Shape;104;p20"/>
          <p:cNvPicPr preferRelativeResize="0"/>
          <p:nvPr/>
        </p:nvPicPr>
        <p:blipFill rotWithShape="1">
          <a:blip r:embed="rId3">
            <a:alphaModFix/>
          </a:blip>
          <a:srcRect l="24459"/>
          <a:stretch/>
        </p:blipFill>
        <p:spPr>
          <a:xfrm>
            <a:off x="4749150" y="-1000"/>
            <a:ext cx="5734426" cy="5144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p:nvPr/>
        </p:nvSpPr>
        <p:spPr>
          <a:xfrm>
            <a:off x="1155993" y="697850"/>
            <a:ext cx="5923500" cy="1131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GB" sz="2800">
                <a:solidFill>
                  <a:schemeClr val="lt1"/>
                </a:solidFill>
                <a:latin typeface="Inter SemiBold"/>
                <a:ea typeface="Inter SemiBold"/>
                <a:cs typeface="Inter SemiBold"/>
                <a:sym typeface="Inter SemiBold"/>
              </a:rPr>
              <a:t>Why it matters</a:t>
            </a:r>
            <a:endParaRPr sz="2800">
              <a:solidFill>
                <a:schemeClr val="lt1"/>
              </a:solidFill>
              <a:latin typeface="Inter SemiBold"/>
              <a:ea typeface="Inter SemiBold"/>
              <a:cs typeface="Inter SemiBold"/>
              <a:sym typeface="Inter SemiBold"/>
            </a:endParaRPr>
          </a:p>
          <a:p>
            <a:pPr marL="0" lvl="0" indent="0" algn="l" rtl="0">
              <a:lnSpc>
                <a:spcPct val="90000"/>
              </a:lnSpc>
              <a:spcBef>
                <a:spcPts val="1200"/>
              </a:spcBef>
              <a:spcAft>
                <a:spcPts val="1200"/>
              </a:spcAft>
              <a:buNone/>
            </a:pPr>
            <a:r>
              <a:rPr lang="en-GB" sz="2000">
                <a:solidFill>
                  <a:schemeClr val="lt1"/>
                </a:solidFill>
                <a:latin typeface="Inter SemiBold"/>
                <a:ea typeface="Inter SemiBold"/>
                <a:cs typeface="Inter SemiBold"/>
                <a:sym typeface="Inter SemiBold"/>
              </a:rPr>
              <a:t>73%</a:t>
            </a:r>
            <a:r>
              <a:rPr lang="en-GB">
                <a:solidFill>
                  <a:schemeClr val="lt1"/>
                </a:solidFill>
                <a:latin typeface="Inter Medium"/>
                <a:ea typeface="Inter Medium"/>
                <a:cs typeface="Inter Medium"/>
                <a:sym typeface="Inter Medium"/>
              </a:rPr>
              <a:t> </a:t>
            </a:r>
            <a:r>
              <a:rPr lang="en-GB">
                <a:solidFill>
                  <a:schemeClr val="lt1"/>
                </a:solidFill>
                <a:latin typeface="Inter"/>
                <a:ea typeface="Inter"/>
                <a:cs typeface="Inter"/>
                <a:sym typeface="Inter"/>
              </a:rPr>
              <a:t>Mobile share of eCommerce purchases in 2021</a:t>
            </a:r>
            <a:endParaRPr>
              <a:solidFill>
                <a:schemeClr val="lt1"/>
              </a:solidFill>
              <a:latin typeface="Inter Medium"/>
              <a:ea typeface="Inter Medium"/>
              <a:cs typeface="Inter Medium"/>
              <a:sym typeface="Inter Medium"/>
            </a:endParaRPr>
          </a:p>
        </p:txBody>
      </p:sp>
      <p:sp>
        <p:nvSpPr>
          <p:cNvPr id="110" name="Google Shape;110;p21"/>
          <p:cNvSpPr txBox="1"/>
          <p:nvPr/>
        </p:nvSpPr>
        <p:spPr>
          <a:xfrm>
            <a:off x="1155993" y="1876600"/>
            <a:ext cx="5923500" cy="1131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GB" sz="2800">
                <a:solidFill>
                  <a:schemeClr val="lt1"/>
                </a:solidFill>
                <a:latin typeface="Inter SemiBold"/>
                <a:ea typeface="Inter SemiBold"/>
                <a:cs typeface="Inter SemiBold"/>
                <a:sym typeface="Inter SemiBold"/>
              </a:rPr>
              <a:t>The opportunity</a:t>
            </a:r>
            <a:endParaRPr sz="2800">
              <a:solidFill>
                <a:schemeClr val="lt1"/>
              </a:solidFill>
              <a:latin typeface="Inter SemiBold"/>
              <a:ea typeface="Inter SemiBold"/>
              <a:cs typeface="Inter SemiBold"/>
              <a:sym typeface="Inter SemiBold"/>
            </a:endParaRPr>
          </a:p>
          <a:p>
            <a:pPr marL="0" lvl="0" indent="0" algn="l" rtl="0">
              <a:lnSpc>
                <a:spcPct val="90000"/>
              </a:lnSpc>
              <a:spcBef>
                <a:spcPts val="1200"/>
              </a:spcBef>
              <a:spcAft>
                <a:spcPts val="0"/>
              </a:spcAft>
              <a:buNone/>
            </a:pPr>
            <a:r>
              <a:rPr lang="en-GB" sz="2000">
                <a:solidFill>
                  <a:schemeClr val="lt1"/>
                </a:solidFill>
                <a:latin typeface="Inter SemiBold"/>
                <a:ea typeface="Inter SemiBold"/>
                <a:cs typeface="Inter SemiBold"/>
                <a:sym typeface="Inter SemiBold"/>
              </a:rPr>
              <a:t>80%</a:t>
            </a:r>
            <a:r>
              <a:rPr lang="en-GB" sz="2800">
                <a:solidFill>
                  <a:schemeClr val="lt1"/>
                </a:solidFill>
                <a:latin typeface="Inter SemiBold"/>
                <a:ea typeface="Inter SemiBold"/>
                <a:cs typeface="Inter SemiBold"/>
                <a:sym typeface="Inter SemiBold"/>
              </a:rPr>
              <a:t> </a:t>
            </a:r>
            <a:r>
              <a:rPr lang="en-GB">
                <a:solidFill>
                  <a:schemeClr val="lt1"/>
                </a:solidFill>
                <a:latin typeface="Inter"/>
                <a:ea typeface="Inter"/>
                <a:cs typeface="Inter"/>
                <a:sym typeface="Inter"/>
              </a:rPr>
              <a:t>Cart abandonment rate on mobile</a:t>
            </a:r>
            <a:endParaRPr sz="2800">
              <a:solidFill>
                <a:schemeClr val="lt1"/>
              </a:solidFill>
              <a:latin typeface="Inter SemiBold"/>
              <a:ea typeface="Inter SemiBold"/>
              <a:cs typeface="Inter SemiBold"/>
              <a:sym typeface="Inter SemiBold"/>
            </a:endParaRPr>
          </a:p>
          <a:p>
            <a:pPr marL="0" lvl="0" indent="0" algn="l" rtl="0">
              <a:lnSpc>
                <a:spcPct val="90000"/>
              </a:lnSpc>
              <a:spcBef>
                <a:spcPts val="1200"/>
              </a:spcBef>
              <a:spcAft>
                <a:spcPts val="1200"/>
              </a:spcAft>
              <a:buClr>
                <a:schemeClr val="dk1"/>
              </a:buClr>
              <a:buSzPts val="1100"/>
              <a:buFont typeface="Arial"/>
              <a:buNone/>
            </a:pPr>
            <a:r>
              <a:rPr lang="en-GB" sz="2000">
                <a:solidFill>
                  <a:schemeClr val="lt1"/>
                </a:solidFill>
                <a:latin typeface="Inter SemiBold"/>
                <a:ea typeface="Inter SemiBold"/>
                <a:cs typeface="Inter SemiBold"/>
                <a:sym typeface="Inter SemiBold"/>
              </a:rPr>
              <a:t>£20.6B</a:t>
            </a:r>
            <a:r>
              <a:rPr lang="en-GB" sz="2000">
                <a:solidFill>
                  <a:schemeClr val="lt1"/>
                </a:solidFill>
                <a:latin typeface="Inter Medium"/>
                <a:ea typeface="Inter Medium"/>
                <a:cs typeface="Inter Medium"/>
                <a:sym typeface="Inter Medium"/>
              </a:rPr>
              <a:t> </a:t>
            </a:r>
            <a:r>
              <a:rPr lang="en-GB">
                <a:solidFill>
                  <a:schemeClr val="lt1"/>
                </a:solidFill>
                <a:latin typeface="Inter"/>
                <a:ea typeface="Inter"/>
                <a:cs typeface="Inter"/>
                <a:sym typeface="Inter"/>
              </a:rPr>
              <a:t>Total abandoned carts in UK in 2022</a:t>
            </a:r>
            <a:endParaRPr>
              <a:solidFill>
                <a:schemeClr val="lt1"/>
              </a:solidFill>
              <a:latin typeface="Inter Medium"/>
              <a:ea typeface="Inter Medium"/>
              <a:cs typeface="Inter Medium"/>
              <a:sym typeface="Inter Medium"/>
            </a:endParaRPr>
          </a:p>
        </p:txBody>
      </p:sp>
      <p:sp>
        <p:nvSpPr>
          <p:cNvPr id="111" name="Google Shape;111;p21"/>
          <p:cNvSpPr txBox="1"/>
          <p:nvPr/>
        </p:nvSpPr>
        <p:spPr>
          <a:xfrm>
            <a:off x="1156001" y="3612525"/>
            <a:ext cx="6611400" cy="1131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GB" sz="2800">
                <a:solidFill>
                  <a:schemeClr val="lt1"/>
                </a:solidFill>
                <a:latin typeface="Inter SemiBold"/>
                <a:ea typeface="Inter SemiBold"/>
                <a:cs typeface="Inter SemiBold"/>
                <a:sym typeface="Inter SemiBold"/>
              </a:rPr>
              <a:t>What it means for you</a:t>
            </a:r>
            <a:endParaRPr sz="2800">
              <a:solidFill>
                <a:schemeClr val="lt1"/>
              </a:solidFill>
              <a:latin typeface="Inter SemiBold"/>
              <a:ea typeface="Inter SemiBold"/>
              <a:cs typeface="Inter SemiBold"/>
              <a:sym typeface="Inter SemiBold"/>
            </a:endParaRPr>
          </a:p>
          <a:p>
            <a:pPr marL="0" lvl="0" indent="0" algn="l" rtl="0">
              <a:lnSpc>
                <a:spcPct val="90000"/>
              </a:lnSpc>
              <a:spcBef>
                <a:spcPts val="1200"/>
              </a:spcBef>
              <a:spcAft>
                <a:spcPts val="1200"/>
              </a:spcAft>
              <a:buNone/>
            </a:pPr>
            <a:r>
              <a:rPr lang="en-GB" sz="2000">
                <a:solidFill>
                  <a:schemeClr val="lt1"/>
                </a:solidFill>
                <a:latin typeface="Inter SemiBold"/>
                <a:ea typeface="Inter SemiBold"/>
                <a:cs typeface="Inter SemiBold"/>
                <a:sym typeface="Inter SemiBold"/>
              </a:rPr>
              <a:t>2023</a:t>
            </a:r>
            <a:r>
              <a:rPr lang="en-GB" sz="2800">
                <a:solidFill>
                  <a:schemeClr val="lt1"/>
                </a:solidFill>
                <a:latin typeface="Inter SemiBold"/>
                <a:ea typeface="Inter SemiBold"/>
                <a:cs typeface="Inter SemiBold"/>
                <a:sym typeface="Inter SemiBold"/>
              </a:rPr>
              <a:t> </a:t>
            </a:r>
            <a:r>
              <a:rPr lang="en-GB">
                <a:solidFill>
                  <a:schemeClr val="lt1"/>
                </a:solidFill>
                <a:latin typeface="Inter"/>
                <a:ea typeface="Inter"/>
                <a:cs typeface="Inter"/>
                <a:sym typeface="Inter"/>
              </a:rPr>
              <a:t>Not the year to leave money on the table; time to optimise mobile</a:t>
            </a:r>
            <a:endParaRPr>
              <a:solidFill>
                <a:schemeClr val="lt1"/>
              </a:solidFill>
              <a:latin typeface="Inter Medium"/>
              <a:ea typeface="Inter Medium"/>
              <a:cs typeface="Inter Medium"/>
              <a:sym typeface="Inter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540000" y="557550"/>
            <a:ext cx="7422900" cy="410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a:p>
            <a:pPr marL="457200" lvl="0" indent="0" algn="l" rtl="0">
              <a:lnSpc>
                <a:spcPct val="100000"/>
              </a:lnSpc>
              <a:spcBef>
                <a:spcPts val="0"/>
              </a:spcBef>
              <a:spcAft>
                <a:spcPts val="0"/>
              </a:spcAft>
              <a:buNone/>
            </a:pPr>
            <a:br>
              <a:rPr lang="en-GB" sz="2400">
                <a:solidFill>
                  <a:schemeClr val="lt1"/>
                </a:solidFill>
                <a:highlight>
                  <a:schemeClr val="accent1"/>
                </a:highlight>
              </a:rPr>
            </a:br>
            <a:br>
              <a:rPr lang="en-GB" sz="2400">
                <a:solidFill>
                  <a:schemeClr val="lt1"/>
                </a:solidFill>
                <a:highlight>
                  <a:schemeClr val="accent1"/>
                </a:highlight>
              </a:rPr>
            </a:br>
            <a:br>
              <a:rPr lang="en-GB" sz="2400">
                <a:solidFill>
                  <a:schemeClr val="lt1"/>
                </a:solidFill>
                <a:highlight>
                  <a:schemeClr val="accent1"/>
                </a:highlight>
              </a:rPr>
            </a:br>
            <a:br>
              <a:rPr lang="en-GB" sz="2400">
                <a:solidFill>
                  <a:schemeClr val="lt1"/>
                </a:solidFill>
                <a:highlight>
                  <a:schemeClr val="accent1"/>
                </a:highlight>
              </a:rPr>
            </a:br>
            <a:endParaRPr sz="2400">
              <a:solidFill>
                <a:schemeClr val="lt1"/>
              </a:solidFill>
              <a:highlight>
                <a:schemeClr val="accent1"/>
              </a:highlight>
            </a:endParaRPr>
          </a:p>
          <a:p>
            <a:pPr marL="457200" lvl="0" indent="0" algn="l" rtl="0">
              <a:lnSpc>
                <a:spcPct val="100000"/>
              </a:lnSpc>
              <a:spcBef>
                <a:spcPts val="0"/>
              </a:spcBef>
              <a:spcAft>
                <a:spcPts val="0"/>
              </a:spcAft>
              <a:buNone/>
            </a:pPr>
            <a:endParaRPr sz="2400">
              <a:solidFill>
                <a:schemeClr val="lt1"/>
              </a:solidFill>
              <a:highlight>
                <a:schemeClr val="accent1"/>
              </a:highlight>
            </a:endParaRPr>
          </a:p>
          <a:p>
            <a:pPr marL="0" lvl="0" indent="0" algn="l" rtl="0">
              <a:lnSpc>
                <a:spcPct val="100000"/>
              </a:lnSpc>
              <a:spcBef>
                <a:spcPts val="0"/>
              </a:spcBef>
              <a:spcAft>
                <a:spcPts val="0"/>
              </a:spcAft>
              <a:buNone/>
            </a:pPr>
            <a:r>
              <a:rPr lang="en-GB" sz="2400">
                <a:solidFill>
                  <a:schemeClr val="lt1"/>
                </a:solidFill>
                <a:highlight>
                  <a:schemeClr val="accent1"/>
                </a:highlight>
              </a:rPr>
              <a:t>Why more friction on Mobile? </a:t>
            </a:r>
            <a:endParaRPr sz="2400">
              <a:solidFill>
                <a:schemeClr val="lt1"/>
              </a:solidFill>
            </a:endParaRPr>
          </a:p>
          <a:p>
            <a:pPr marL="457200" lvl="0" indent="0" algn="l" rtl="0">
              <a:lnSpc>
                <a:spcPct val="100000"/>
              </a:lnSpc>
              <a:spcBef>
                <a:spcPts val="0"/>
              </a:spcBef>
              <a:spcAft>
                <a:spcPts val="0"/>
              </a:spcAft>
              <a:buNone/>
            </a:pPr>
            <a:endParaRPr sz="1200">
              <a:solidFill>
                <a:schemeClr val="lt2"/>
              </a:solidFill>
              <a:latin typeface="Inter Tight Medium"/>
              <a:ea typeface="Inter Tight Medium"/>
              <a:cs typeface="Inter Tight Medium"/>
              <a:sym typeface="Inter Tight Medium"/>
            </a:endParaRPr>
          </a:p>
        </p:txBody>
      </p:sp>
      <p:sp>
        <p:nvSpPr>
          <p:cNvPr id="117" name="Google Shape;117;p22"/>
          <p:cNvSpPr txBox="1"/>
          <p:nvPr/>
        </p:nvSpPr>
        <p:spPr>
          <a:xfrm>
            <a:off x="5399313" y="1612252"/>
            <a:ext cx="1932900" cy="1131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None/>
            </a:pPr>
            <a:r>
              <a:rPr lang="en-GB" sz="2800">
                <a:solidFill>
                  <a:schemeClr val="lt1"/>
                </a:solidFill>
                <a:latin typeface="Inter SemiBold"/>
                <a:ea typeface="Inter SemiBold"/>
                <a:cs typeface="Inter SemiBold"/>
                <a:sym typeface="Inter SemiBold"/>
              </a:rPr>
              <a:t>7%</a:t>
            </a:r>
            <a:br>
              <a:rPr lang="en-GB">
                <a:solidFill>
                  <a:schemeClr val="lt1"/>
                </a:solidFill>
                <a:latin typeface="Inter Medium"/>
                <a:ea typeface="Inter Medium"/>
                <a:cs typeface="Inter Medium"/>
                <a:sym typeface="Inter Medium"/>
              </a:rPr>
            </a:br>
            <a:r>
              <a:rPr lang="en-GB">
                <a:solidFill>
                  <a:schemeClr val="lt1"/>
                </a:solidFill>
                <a:latin typeface="Inter"/>
                <a:ea typeface="Inter"/>
                <a:cs typeface="Inter"/>
                <a:sym typeface="Inter"/>
              </a:rPr>
              <a:t>Average conversion rate on Desktop</a:t>
            </a:r>
            <a:endParaRPr>
              <a:solidFill>
                <a:schemeClr val="lt1"/>
              </a:solidFill>
              <a:latin typeface="Inter"/>
              <a:ea typeface="Inter"/>
              <a:cs typeface="Inter"/>
              <a:sym typeface="Inter"/>
            </a:endParaRPr>
          </a:p>
        </p:txBody>
      </p:sp>
      <p:sp>
        <p:nvSpPr>
          <p:cNvPr id="118" name="Google Shape;118;p22"/>
          <p:cNvSpPr txBox="1"/>
          <p:nvPr/>
        </p:nvSpPr>
        <p:spPr>
          <a:xfrm>
            <a:off x="1170688" y="1612250"/>
            <a:ext cx="1993500" cy="1131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1200"/>
              </a:spcAft>
              <a:buNone/>
            </a:pPr>
            <a:r>
              <a:rPr lang="en-GB" sz="2800">
                <a:solidFill>
                  <a:schemeClr val="lt1"/>
                </a:solidFill>
                <a:latin typeface="Inter SemiBold"/>
                <a:ea typeface="Inter SemiBold"/>
                <a:cs typeface="Inter SemiBold"/>
                <a:sym typeface="Inter SemiBold"/>
              </a:rPr>
              <a:t>3%</a:t>
            </a:r>
            <a:br>
              <a:rPr lang="en-GB">
                <a:solidFill>
                  <a:schemeClr val="lt1"/>
                </a:solidFill>
                <a:latin typeface="Inter Medium"/>
                <a:ea typeface="Inter Medium"/>
                <a:cs typeface="Inter Medium"/>
                <a:sym typeface="Inter Medium"/>
              </a:rPr>
            </a:br>
            <a:r>
              <a:rPr lang="en-GB">
                <a:solidFill>
                  <a:schemeClr val="lt1"/>
                </a:solidFill>
                <a:latin typeface="Inter"/>
                <a:ea typeface="Inter"/>
                <a:cs typeface="Inter"/>
                <a:sym typeface="Inter"/>
              </a:rPr>
              <a:t>Average conversion rate on Mobile</a:t>
            </a:r>
            <a:endParaRPr>
              <a:solidFill>
                <a:schemeClr val="lt1"/>
              </a:solidFill>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body" idx="4294967295"/>
          </p:nvPr>
        </p:nvSpPr>
        <p:spPr>
          <a:xfrm>
            <a:off x="4749150" y="557550"/>
            <a:ext cx="3852000" cy="2227800"/>
          </a:xfrm>
          <a:prstGeom prst="rect">
            <a:avLst/>
          </a:prstGeom>
        </p:spPr>
        <p:txBody>
          <a:bodyPr spcFirstLastPara="1" wrap="square" lIns="0" tIns="0" rIns="0" bIns="0" anchor="t" anchorCtr="0">
            <a:noAutofit/>
          </a:bodyPr>
          <a:lstStyle/>
          <a:p>
            <a:pPr marL="457200" lvl="0" indent="-317500" algn="l" rtl="0">
              <a:lnSpc>
                <a:spcPct val="100000"/>
              </a:lnSpc>
              <a:spcBef>
                <a:spcPts val="0"/>
              </a:spcBef>
              <a:spcAft>
                <a:spcPts val="0"/>
              </a:spcAft>
              <a:buClr>
                <a:schemeClr val="lt2"/>
              </a:buClr>
              <a:buSzPts val="1400"/>
              <a:buFont typeface="Inter Tight Medium"/>
              <a:buAutoNum type="arabicPeriod"/>
            </a:pPr>
            <a:r>
              <a:rPr lang="en-GB" sz="1400">
                <a:solidFill>
                  <a:schemeClr val="lt2"/>
                </a:solidFill>
                <a:latin typeface="Inter Tight Medium"/>
                <a:ea typeface="Inter Tight Medium"/>
                <a:cs typeface="Inter Tight Medium"/>
                <a:sym typeface="Inter Tight Medium"/>
              </a:rPr>
              <a:t>Avoid redirects   </a:t>
            </a:r>
            <a:br>
              <a:rPr lang="en-GB" sz="1400">
                <a:solidFill>
                  <a:schemeClr val="lt2"/>
                </a:solidFill>
                <a:latin typeface="Inter Tight Medium"/>
                <a:ea typeface="Inter Tight Medium"/>
                <a:cs typeface="Inter Tight Medium"/>
                <a:sym typeface="Inter Tight Medium"/>
              </a:rPr>
            </a:br>
            <a:endParaRPr sz="1400">
              <a:solidFill>
                <a:schemeClr val="lt2"/>
              </a:solidFill>
              <a:latin typeface="Inter Tight Medium"/>
              <a:ea typeface="Inter Tight Medium"/>
              <a:cs typeface="Inter Tight Medium"/>
              <a:sym typeface="Inter Tight Medium"/>
            </a:endParaRPr>
          </a:p>
          <a:p>
            <a:pPr marL="457200" lvl="0" indent="-317500" algn="l" rtl="0">
              <a:lnSpc>
                <a:spcPct val="100000"/>
              </a:lnSpc>
              <a:spcBef>
                <a:spcPts val="0"/>
              </a:spcBef>
              <a:spcAft>
                <a:spcPts val="0"/>
              </a:spcAft>
              <a:buClr>
                <a:schemeClr val="lt2"/>
              </a:buClr>
              <a:buSzPts val="1400"/>
              <a:buFont typeface="Inter Tight Medium"/>
              <a:buAutoNum type="arabicPeriod"/>
            </a:pPr>
            <a:r>
              <a:rPr lang="en-GB" sz="1400">
                <a:solidFill>
                  <a:schemeClr val="lt2"/>
                </a:solidFill>
                <a:latin typeface="Inter Tight Medium"/>
                <a:ea typeface="Inter Tight Medium"/>
                <a:cs typeface="Inter Tight Medium"/>
                <a:sym typeface="Inter Tight Medium"/>
              </a:rPr>
              <a:t>Add wallets  </a:t>
            </a:r>
            <a:br>
              <a:rPr lang="en-GB" sz="1400">
                <a:solidFill>
                  <a:schemeClr val="lt2"/>
                </a:solidFill>
                <a:latin typeface="Inter Tight Medium"/>
                <a:ea typeface="Inter Tight Medium"/>
                <a:cs typeface="Inter Tight Medium"/>
                <a:sym typeface="Inter Tight Medium"/>
              </a:rPr>
            </a:br>
            <a:endParaRPr sz="1400">
              <a:solidFill>
                <a:schemeClr val="lt2"/>
              </a:solidFill>
              <a:latin typeface="Inter Tight Medium"/>
              <a:ea typeface="Inter Tight Medium"/>
              <a:cs typeface="Inter Tight Medium"/>
              <a:sym typeface="Inter Tight Medium"/>
            </a:endParaRPr>
          </a:p>
          <a:p>
            <a:pPr marL="457200" lvl="0" indent="-317500" algn="l" rtl="0">
              <a:lnSpc>
                <a:spcPct val="100000"/>
              </a:lnSpc>
              <a:spcBef>
                <a:spcPts val="0"/>
              </a:spcBef>
              <a:spcAft>
                <a:spcPts val="0"/>
              </a:spcAft>
              <a:buClr>
                <a:schemeClr val="lt2"/>
              </a:buClr>
              <a:buSzPts val="1400"/>
              <a:buFont typeface="Inter Tight Medium"/>
              <a:buAutoNum type="arabicPeriod"/>
            </a:pPr>
            <a:r>
              <a:rPr lang="en-GB" sz="1400">
                <a:solidFill>
                  <a:schemeClr val="lt2"/>
                </a:solidFill>
                <a:latin typeface="Inter Tight Medium"/>
                <a:ea typeface="Inter Tight Medium"/>
                <a:cs typeface="Inter Tight Medium"/>
                <a:sym typeface="Inter Tight Medium"/>
              </a:rPr>
              <a:t>Simplify steps for the customer - saved card functionality </a:t>
            </a:r>
            <a:br>
              <a:rPr lang="en-GB" sz="1400">
                <a:solidFill>
                  <a:schemeClr val="lt2"/>
                </a:solidFill>
                <a:latin typeface="Inter Tight Medium"/>
                <a:ea typeface="Inter Tight Medium"/>
                <a:cs typeface="Inter Tight Medium"/>
                <a:sym typeface="Inter Tight Medium"/>
              </a:rPr>
            </a:br>
            <a:endParaRPr sz="1400">
              <a:solidFill>
                <a:schemeClr val="lt2"/>
              </a:solidFill>
              <a:latin typeface="Inter Tight Medium"/>
              <a:ea typeface="Inter Tight Medium"/>
              <a:cs typeface="Inter Tight Medium"/>
              <a:sym typeface="Inter Tight Medium"/>
            </a:endParaRPr>
          </a:p>
          <a:p>
            <a:pPr marL="457200" lvl="0" indent="-317500" algn="l" rtl="0">
              <a:lnSpc>
                <a:spcPct val="100000"/>
              </a:lnSpc>
              <a:spcBef>
                <a:spcPts val="0"/>
              </a:spcBef>
              <a:spcAft>
                <a:spcPts val="0"/>
              </a:spcAft>
              <a:buClr>
                <a:schemeClr val="lt2"/>
              </a:buClr>
              <a:buSzPts val="1400"/>
              <a:buFont typeface="Inter Tight Medium"/>
              <a:buAutoNum type="arabicPeriod"/>
            </a:pPr>
            <a:r>
              <a:rPr lang="en-GB" sz="1400">
                <a:solidFill>
                  <a:schemeClr val="lt2"/>
                </a:solidFill>
                <a:latin typeface="Inter Tight Medium"/>
                <a:ea typeface="Inter Tight Medium"/>
                <a:cs typeface="Inter Tight Medium"/>
                <a:sym typeface="Inter Tight Medium"/>
              </a:rPr>
              <a:t>Present local payment methods when going international  </a:t>
            </a:r>
            <a:br>
              <a:rPr lang="en-GB" sz="1400">
                <a:solidFill>
                  <a:schemeClr val="lt2"/>
                </a:solidFill>
                <a:latin typeface="Inter Tight Medium"/>
                <a:ea typeface="Inter Tight Medium"/>
                <a:cs typeface="Inter Tight Medium"/>
                <a:sym typeface="Inter Tight Medium"/>
              </a:rPr>
            </a:br>
            <a:endParaRPr sz="1400">
              <a:solidFill>
                <a:schemeClr val="lt2"/>
              </a:solidFill>
              <a:latin typeface="Inter Tight Medium"/>
              <a:ea typeface="Inter Tight Medium"/>
              <a:cs typeface="Inter Tight Medium"/>
              <a:sym typeface="Inter Tight Medium"/>
            </a:endParaRPr>
          </a:p>
          <a:p>
            <a:pPr marL="457200" lvl="0" indent="-317500" algn="l" rtl="0">
              <a:lnSpc>
                <a:spcPct val="100000"/>
              </a:lnSpc>
              <a:spcBef>
                <a:spcPts val="0"/>
              </a:spcBef>
              <a:spcAft>
                <a:spcPts val="0"/>
              </a:spcAft>
              <a:buClr>
                <a:schemeClr val="lt2"/>
              </a:buClr>
              <a:buSzPts val="1400"/>
              <a:buFont typeface="Inter Tight Medium"/>
              <a:buAutoNum type="arabicPeriod"/>
            </a:pPr>
            <a:r>
              <a:rPr lang="en-GB" sz="1400">
                <a:solidFill>
                  <a:schemeClr val="lt2"/>
                </a:solidFill>
                <a:latin typeface="Inter Tight Medium"/>
                <a:ea typeface="Inter Tight Medium"/>
                <a:cs typeface="Inter Tight Medium"/>
                <a:sym typeface="Inter Tight Medium"/>
              </a:rPr>
              <a:t>Consider the page speed</a:t>
            </a:r>
            <a:endParaRPr sz="2600">
              <a:solidFill>
                <a:schemeClr val="lt1"/>
              </a:solidFill>
              <a:latin typeface="Inter Tight SemiBold"/>
              <a:ea typeface="Inter Tight SemiBold"/>
              <a:cs typeface="Inter Tight SemiBold"/>
              <a:sym typeface="Inter Tight SemiBold"/>
            </a:endParaRPr>
          </a:p>
        </p:txBody>
      </p:sp>
      <p:sp>
        <p:nvSpPr>
          <p:cNvPr id="124" name="Google Shape;124;p23"/>
          <p:cNvSpPr txBox="1">
            <a:spLocks noGrp="1"/>
          </p:cNvSpPr>
          <p:nvPr>
            <p:ph type="title" idx="4294967295"/>
          </p:nvPr>
        </p:nvSpPr>
        <p:spPr>
          <a:xfrm>
            <a:off x="540000" y="557550"/>
            <a:ext cx="3852000" cy="567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800"/>
              <a:t>Optimising for mobile in the checkout</a:t>
            </a:r>
            <a:endParaRPr sz="4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540000" y="557550"/>
            <a:ext cx="4996500" cy="738300"/>
          </a:xfrm>
          <a:prstGeom prst="rect">
            <a:avLst/>
          </a:prstGeom>
        </p:spPr>
        <p:txBody>
          <a:bodyPr spcFirstLastPara="1" wrap="square" lIns="0" tIns="0" rIns="0" bIns="0" anchor="t" anchorCtr="0">
            <a:noAutofit/>
          </a:bodyPr>
          <a:lstStyle/>
          <a:p>
            <a:pPr marL="457200" lvl="0" indent="-533400" algn="l" rtl="0">
              <a:spcBef>
                <a:spcPts val="0"/>
              </a:spcBef>
              <a:spcAft>
                <a:spcPts val="0"/>
              </a:spcAft>
              <a:buSzPts val="4800"/>
              <a:buAutoNum type="arabicPeriod"/>
            </a:pPr>
            <a:r>
              <a:rPr lang="en-GB" sz="4800"/>
              <a:t>Avoid redirects</a:t>
            </a:r>
            <a:br>
              <a:rPr lang="en-GB" sz="4800"/>
            </a:br>
            <a:endParaRPr sz="4800"/>
          </a:p>
          <a:p>
            <a:pPr marL="179999" lvl="0" indent="-166199" algn="l" rtl="0">
              <a:lnSpc>
                <a:spcPct val="100000"/>
              </a:lnSpc>
              <a:spcBef>
                <a:spcPts val="0"/>
              </a:spcBef>
              <a:spcAft>
                <a:spcPts val="0"/>
              </a:spcAft>
              <a:buClr>
                <a:schemeClr val="lt2"/>
              </a:buClr>
              <a:buSzPts val="1200"/>
              <a:buFont typeface="Inter Tight Medium"/>
              <a:buChar char="●"/>
            </a:pPr>
            <a:r>
              <a:rPr lang="en-GB" sz="1200">
                <a:solidFill>
                  <a:schemeClr val="lt2"/>
                </a:solidFill>
                <a:latin typeface="Inter Tight Medium"/>
                <a:ea typeface="Inter Tight Medium"/>
                <a:cs typeface="Inter Tight Medium"/>
                <a:sym typeface="Inter Tight Medium"/>
              </a:rPr>
              <a:t>Stay on the same page! </a:t>
            </a:r>
            <a:br>
              <a:rPr lang="en-GB" sz="1200">
                <a:solidFill>
                  <a:schemeClr val="lt2"/>
                </a:solidFill>
                <a:latin typeface="Inter Tight Medium"/>
                <a:ea typeface="Inter Tight Medium"/>
                <a:cs typeface="Inter Tight Medium"/>
                <a:sym typeface="Inter Tight Medium"/>
              </a:rPr>
            </a:br>
            <a:r>
              <a:rPr lang="en-GB" sz="1200">
                <a:solidFill>
                  <a:schemeClr val="lt2"/>
                </a:solidFill>
                <a:latin typeface="Inter Tight Medium"/>
                <a:ea typeface="Inter Tight Medium"/>
                <a:cs typeface="Inter Tight Medium"/>
                <a:sym typeface="Inter Tight Medium"/>
              </a:rPr>
              <a:t>Avoid using a redirect to reduce steps </a:t>
            </a:r>
            <a:br>
              <a:rPr lang="en-GB" sz="1200">
                <a:solidFill>
                  <a:schemeClr val="lt2"/>
                </a:solidFill>
                <a:latin typeface="Inter Tight Medium"/>
                <a:ea typeface="Inter Tight Medium"/>
                <a:cs typeface="Inter Tight Medium"/>
                <a:sym typeface="Inter Tight Medium"/>
              </a:rPr>
            </a:br>
            <a:r>
              <a:rPr lang="en-GB" sz="1200">
                <a:solidFill>
                  <a:schemeClr val="lt2"/>
                </a:solidFill>
                <a:latin typeface="Inter Tight Medium"/>
                <a:ea typeface="Inter Tight Medium"/>
                <a:cs typeface="Inter Tight Medium"/>
                <a:sym typeface="Inter Tight Medium"/>
              </a:rPr>
              <a:t>in the checkout  </a:t>
            </a:r>
            <a:br>
              <a:rPr lang="en-GB" sz="1200">
                <a:solidFill>
                  <a:schemeClr val="lt2"/>
                </a:solidFill>
                <a:latin typeface="Inter Tight Medium"/>
                <a:ea typeface="Inter Tight Medium"/>
                <a:cs typeface="Inter Tight Medium"/>
                <a:sym typeface="Inter Tight Medium"/>
              </a:rPr>
            </a:b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130" name="Google Shape;130;p24"/>
          <p:cNvGrpSpPr/>
          <p:nvPr/>
        </p:nvGrpSpPr>
        <p:grpSpPr>
          <a:xfrm>
            <a:off x="4749162" y="985088"/>
            <a:ext cx="6188629" cy="3876706"/>
            <a:chOff x="4011300" y="533750"/>
            <a:chExt cx="6987274" cy="4338301"/>
          </a:xfrm>
        </p:grpSpPr>
        <p:pic>
          <p:nvPicPr>
            <p:cNvPr id="131" name="Google Shape;131;p24"/>
            <p:cNvPicPr preferRelativeResize="0"/>
            <p:nvPr/>
          </p:nvPicPr>
          <p:blipFill rotWithShape="1">
            <a:blip r:embed="rId3">
              <a:alphaModFix/>
            </a:blip>
            <a:srcRect l="14190" t="21852" r="17287" b="21416"/>
            <a:stretch/>
          </p:blipFill>
          <p:spPr>
            <a:xfrm>
              <a:off x="4011300" y="533750"/>
              <a:ext cx="6987274" cy="4338301"/>
            </a:xfrm>
            <a:prstGeom prst="rect">
              <a:avLst/>
            </a:prstGeom>
            <a:noFill/>
            <a:ln>
              <a:noFill/>
            </a:ln>
          </p:spPr>
        </p:pic>
        <p:grpSp>
          <p:nvGrpSpPr>
            <p:cNvPr id="132" name="Google Shape;132;p24"/>
            <p:cNvGrpSpPr/>
            <p:nvPr/>
          </p:nvGrpSpPr>
          <p:grpSpPr>
            <a:xfrm>
              <a:off x="4910150" y="787475"/>
              <a:ext cx="5553075" cy="3521949"/>
              <a:chOff x="4910150" y="787475"/>
              <a:chExt cx="5553075" cy="3521949"/>
            </a:xfrm>
          </p:grpSpPr>
          <p:pic>
            <p:nvPicPr>
              <p:cNvPr id="133" name="Google Shape;133;p24"/>
              <p:cNvPicPr preferRelativeResize="0"/>
              <p:nvPr/>
            </p:nvPicPr>
            <p:blipFill rotWithShape="1">
              <a:blip r:embed="rId4">
                <a:alphaModFix/>
              </a:blip>
              <a:srcRect l="50497" t="15178" r="11223" b="17747"/>
              <a:stretch/>
            </p:blipFill>
            <p:spPr>
              <a:xfrm>
                <a:off x="4910150" y="787475"/>
                <a:ext cx="2842721" cy="3521949"/>
              </a:xfrm>
              <a:prstGeom prst="rect">
                <a:avLst/>
              </a:prstGeom>
              <a:noFill/>
              <a:ln>
                <a:noFill/>
              </a:ln>
            </p:spPr>
          </p:pic>
          <p:pic>
            <p:nvPicPr>
              <p:cNvPr id="134" name="Google Shape;134;p24"/>
              <p:cNvPicPr preferRelativeResize="0"/>
              <p:nvPr/>
            </p:nvPicPr>
            <p:blipFill rotWithShape="1">
              <a:blip r:embed="rId4">
                <a:alphaModFix/>
              </a:blip>
              <a:srcRect l="9894" t="15178" r="53609" b="17747"/>
              <a:stretch/>
            </p:blipFill>
            <p:spPr>
              <a:xfrm flipH="1">
                <a:off x="7752876" y="787475"/>
                <a:ext cx="2710349" cy="3521949"/>
              </a:xfrm>
              <a:prstGeom prst="rect">
                <a:avLst/>
              </a:prstGeom>
              <a:noFill/>
              <a:ln>
                <a:noFill/>
              </a:ln>
            </p:spPr>
          </p:pic>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5"/>
          <p:cNvSpPr txBox="1">
            <a:spLocks noGrp="1"/>
          </p:cNvSpPr>
          <p:nvPr>
            <p:ph type="title" idx="4294967295"/>
          </p:nvPr>
        </p:nvSpPr>
        <p:spPr>
          <a:xfrm>
            <a:off x="280525" y="227050"/>
            <a:ext cx="8457000" cy="749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a:t>Example of an existing Mollie user: </a:t>
            </a:r>
            <a:br>
              <a:rPr lang="en-GB" sz="2400"/>
            </a:br>
            <a:r>
              <a:rPr lang="en-GB" sz="2400"/>
              <a:t>Conversion uplift with Mollie Components (iframe)</a:t>
            </a:r>
            <a:endParaRPr sz="2400"/>
          </a:p>
        </p:txBody>
      </p:sp>
      <p:sp>
        <p:nvSpPr>
          <p:cNvPr id="140" name="Google Shape;140;p25"/>
          <p:cNvSpPr txBox="1"/>
          <p:nvPr/>
        </p:nvSpPr>
        <p:spPr>
          <a:xfrm>
            <a:off x="3537413" y="4132350"/>
            <a:ext cx="3324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Inter"/>
                <a:ea typeface="Inter"/>
                <a:cs typeface="Inter"/>
                <a:sym typeface="Inter"/>
              </a:rPr>
              <a:t>This merchant implemented Mollie Components in January, conversion went up from ±70% to ±80% over a 2-month period.</a:t>
            </a:r>
            <a:endParaRPr sz="1100">
              <a:solidFill>
                <a:schemeClr val="lt1"/>
              </a:solidFill>
              <a:latin typeface="Inter"/>
              <a:ea typeface="Inter"/>
              <a:cs typeface="Inter"/>
              <a:sym typeface="Inter"/>
            </a:endParaRPr>
          </a:p>
        </p:txBody>
      </p:sp>
      <p:pic>
        <p:nvPicPr>
          <p:cNvPr id="141" name="Google Shape;141;p25"/>
          <p:cNvPicPr preferRelativeResize="0"/>
          <p:nvPr/>
        </p:nvPicPr>
        <p:blipFill rotWithShape="1">
          <a:blip r:embed="rId3">
            <a:alphaModFix/>
          </a:blip>
          <a:srcRect l="17600"/>
          <a:stretch/>
        </p:blipFill>
        <p:spPr>
          <a:xfrm>
            <a:off x="1750812" y="1181325"/>
            <a:ext cx="5642373" cy="2571250"/>
          </a:xfrm>
          <a:prstGeom prst="rect">
            <a:avLst/>
          </a:prstGeom>
          <a:noFill/>
          <a:ln>
            <a:noFill/>
          </a:ln>
        </p:spPr>
      </p:pic>
      <p:sp>
        <p:nvSpPr>
          <p:cNvPr id="142" name="Google Shape;142;p25"/>
          <p:cNvSpPr/>
          <p:nvPr/>
        </p:nvSpPr>
        <p:spPr>
          <a:xfrm rot="3368114" flipH="1">
            <a:off x="4254036" y="3412797"/>
            <a:ext cx="1228029" cy="146775"/>
          </a:xfrm>
          <a:prstGeom prst="rightArrow">
            <a:avLst>
              <a:gd name="adj1" fmla="val 50000"/>
              <a:gd name="adj2" fmla="val 50000"/>
            </a:avLst>
          </a:prstGeom>
          <a:solidFill>
            <a:srgbClr val="187FFC"/>
          </a:solidFill>
          <a:ln w="28575" cap="flat" cmpd="sng">
            <a:solidFill>
              <a:srgbClr val="0077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a:off x="540000" y="557550"/>
            <a:ext cx="4423200" cy="4105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4800"/>
              <a:t>2. Add Wallets</a:t>
            </a:r>
            <a:endParaRPr sz="4800"/>
          </a:p>
          <a:p>
            <a:pPr marL="0" lvl="0" indent="0" algn="l" rtl="0">
              <a:spcBef>
                <a:spcPts val="0"/>
              </a:spcBef>
              <a:spcAft>
                <a:spcPts val="0"/>
              </a:spcAft>
              <a:buNone/>
            </a:pPr>
            <a:endParaRPr sz="4800"/>
          </a:p>
          <a:p>
            <a:pPr marL="179999" lvl="0" indent="-166199" algn="l" rtl="0">
              <a:lnSpc>
                <a:spcPct val="150000"/>
              </a:lnSpc>
              <a:spcBef>
                <a:spcPts val="0"/>
              </a:spcBef>
              <a:spcAft>
                <a:spcPts val="0"/>
              </a:spcAft>
              <a:buClr>
                <a:schemeClr val="lt2"/>
              </a:buClr>
              <a:buSzPts val="1200"/>
              <a:buFont typeface="Inter Tight Medium"/>
              <a:buChar char="●"/>
            </a:pPr>
            <a:r>
              <a:rPr lang="en-GB" sz="1200">
                <a:solidFill>
                  <a:schemeClr val="lt2"/>
                </a:solidFill>
                <a:latin typeface="Inter Tight Medium"/>
                <a:ea typeface="Inter Tight Medium"/>
                <a:cs typeface="Inter Tight Medium"/>
                <a:sym typeface="Inter Tight Medium"/>
              </a:rPr>
              <a:t>Use your card without the hassle of typing out details</a:t>
            </a:r>
            <a:endParaRPr sz="1200">
              <a:solidFill>
                <a:schemeClr val="lt2"/>
              </a:solidFill>
              <a:latin typeface="Inter Tight Medium"/>
              <a:ea typeface="Inter Tight Medium"/>
              <a:cs typeface="Inter Tight Medium"/>
              <a:sym typeface="Inter Tight Medium"/>
            </a:endParaRPr>
          </a:p>
          <a:p>
            <a:pPr marL="179999" lvl="0" indent="-166199" algn="l" rtl="0">
              <a:lnSpc>
                <a:spcPct val="150000"/>
              </a:lnSpc>
              <a:spcBef>
                <a:spcPts val="1000"/>
              </a:spcBef>
              <a:spcAft>
                <a:spcPts val="0"/>
              </a:spcAft>
              <a:buClr>
                <a:schemeClr val="lt2"/>
              </a:buClr>
              <a:buSzPts val="1200"/>
              <a:buFont typeface="Inter Tight Medium"/>
              <a:buChar char="●"/>
            </a:pPr>
            <a:r>
              <a:rPr lang="en-GB" sz="1200">
                <a:solidFill>
                  <a:schemeClr val="lt2"/>
                </a:solidFill>
                <a:latin typeface="Inter Tight Medium"/>
                <a:ea typeface="Inter Tight Medium"/>
                <a:cs typeface="Inter Tight Medium"/>
                <a:sym typeface="Inter Tight Medium"/>
              </a:rPr>
              <a:t>PayPal (a long + shared history with Magento)</a:t>
            </a:r>
            <a:endParaRPr sz="1200">
              <a:solidFill>
                <a:schemeClr val="lt2"/>
              </a:solidFill>
              <a:latin typeface="Inter Tight Medium"/>
              <a:ea typeface="Inter Tight Medium"/>
              <a:cs typeface="Inter Tight Medium"/>
              <a:sym typeface="Inter Tight Medium"/>
            </a:endParaRPr>
          </a:p>
          <a:p>
            <a:pPr marL="179999" lvl="0" indent="-166199" algn="l" rtl="0">
              <a:lnSpc>
                <a:spcPct val="150000"/>
              </a:lnSpc>
              <a:spcBef>
                <a:spcPts val="1000"/>
              </a:spcBef>
              <a:spcAft>
                <a:spcPts val="0"/>
              </a:spcAft>
              <a:buClr>
                <a:schemeClr val="lt2"/>
              </a:buClr>
              <a:buSzPts val="1200"/>
              <a:buFont typeface="Inter Tight Medium"/>
              <a:buChar char="●"/>
            </a:pPr>
            <a:r>
              <a:rPr lang="en-GB" sz="1200">
                <a:solidFill>
                  <a:schemeClr val="lt2"/>
                </a:solidFill>
                <a:latin typeface="Inter Tight Medium"/>
                <a:ea typeface="Inter Tight Medium"/>
                <a:cs typeface="Inter Tight Medium"/>
                <a:sym typeface="Inter Tight Medium"/>
              </a:rPr>
              <a:t>Apple Pay represents a significant share in UK ecom today and we see it rapidly take share when enabled</a:t>
            </a:r>
            <a:endParaRPr sz="1200">
              <a:solidFill>
                <a:schemeClr val="lt2"/>
              </a:solidFill>
              <a:latin typeface="Inter Tight Medium"/>
              <a:ea typeface="Inter Tight Medium"/>
              <a:cs typeface="Inter Tight Medium"/>
              <a:sym typeface="Inter Tight Medium"/>
            </a:endParaRPr>
          </a:p>
          <a:p>
            <a:pPr marL="179999" lvl="0" indent="-166199" algn="l" rtl="0">
              <a:lnSpc>
                <a:spcPct val="150000"/>
              </a:lnSpc>
              <a:spcBef>
                <a:spcPts val="1000"/>
              </a:spcBef>
              <a:spcAft>
                <a:spcPts val="0"/>
              </a:spcAft>
              <a:buClr>
                <a:schemeClr val="lt2"/>
              </a:buClr>
              <a:buSzPts val="1200"/>
              <a:buFont typeface="Inter Tight Medium"/>
              <a:buChar char="●"/>
            </a:pPr>
            <a:r>
              <a:rPr lang="en-GB" sz="1200">
                <a:solidFill>
                  <a:schemeClr val="lt2"/>
                </a:solidFill>
                <a:latin typeface="Inter Tight Medium"/>
                <a:ea typeface="Inter Tight Medium"/>
                <a:cs typeface="Inter Tight Medium"/>
                <a:sym typeface="Inter Tight Medium"/>
              </a:rPr>
              <a:t>Google Pay and other mobile wallets are growing in use</a:t>
            </a:r>
            <a:endParaRPr sz="1200">
              <a:solidFill>
                <a:schemeClr val="lt2"/>
              </a:solidFill>
              <a:latin typeface="Inter Tight Medium"/>
              <a:ea typeface="Inter Tight Medium"/>
              <a:cs typeface="Inter Tight Medium"/>
              <a:sym typeface="Inter Tight Medium"/>
            </a:endParaRPr>
          </a:p>
          <a:p>
            <a:pPr marL="0" lvl="0" indent="0" algn="l" rtl="0">
              <a:spcBef>
                <a:spcPts val="1000"/>
              </a:spcBef>
              <a:spcAft>
                <a:spcPts val="0"/>
              </a:spcAft>
              <a:buNone/>
            </a:pPr>
            <a:endParaRPr/>
          </a:p>
        </p:txBody>
      </p:sp>
      <p:pic>
        <p:nvPicPr>
          <p:cNvPr id="148" name="Google Shape;148;p26"/>
          <p:cNvPicPr preferRelativeResize="0"/>
          <p:nvPr/>
        </p:nvPicPr>
        <p:blipFill>
          <a:blip r:embed="rId3">
            <a:alphaModFix/>
          </a:blip>
          <a:stretch>
            <a:fillRect/>
          </a:stretch>
        </p:blipFill>
        <p:spPr>
          <a:xfrm>
            <a:off x="5226562" y="557549"/>
            <a:ext cx="3270925" cy="6349599"/>
          </a:xfrm>
          <a:prstGeom prst="rect">
            <a:avLst/>
          </a:prstGeom>
          <a:noFill/>
          <a:ln>
            <a:noFill/>
          </a:ln>
        </p:spPr>
      </p:pic>
    </p:spTree>
  </p:cSld>
  <p:clrMapOvr>
    <a:masterClrMapping/>
  </p:clrMapOvr>
</p:sld>
</file>

<file path=ppt/theme/theme1.xml><?xml version="1.0" encoding="utf-8"?>
<a:theme xmlns:a="http://schemas.openxmlformats.org/drawingml/2006/main" name="Mollie">
  <a:themeElements>
    <a:clrScheme name="Simple Light">
      <a:dk1>
        <a:srgbClr val="000000"/>
      </a:dk1>
      <a:lt1>
        <a:srgbClr val="FFFFFF"/>
      </a:lt1>
      <a:dk2>
        <a:srgbClr val="333333"/>
      </a:dk2>
      <a:lt2>
        <a:srgbClr val="EEEEEE"/>
      </a:lt2>
      <a:accent1>
        <a:srgbClr val="0040FF"/>
      </a:accent1>
      <a:accent2>
        <a:srgbClr val="FF002E"/>
      </a:accent2>
      <a:accent3>
        <a:srgbClr val="FFBE2A"/>
      </a:accent3>
      <a:accent4>
        <a:srgbClr val="32AD30"/>
      </a:accent4>
      <a:accent5>
        <a:srgbClr val="B513EE"/>
      </a:accent5>
      <a:accent6>
        <a:srgbClr val="7A7A7A"/>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582C9B989EBD4CA44D0A4826F1B8F8" ma:contentTypeVersion="16" ma:contentTypeDescription="Create a new document." ma:contentTypeScope="" ma:versionID="eea6b71e3f74a9dc881d8e3654d36929">
  <xsd:schema xmlns:xsd="http://www.w3.org/2001/XMLSchema" xmlns:xs="http://www.w3.org/2001/XMLSchema" xmlns:p="http://schemas.microsoft.com/office/2006/metadata/properties" xmlns:ns2="4310cb1b-d45e-4686-a079-ecf439285e75" xmlns:ns3="a064165b-b954-4152-a112-287afbc91a95" targetNamespace="http://schemas.microsoft.com/office/2006/metadata/properties" ma:root="true" ma:fieldsID="f9c964c2d098a97087644f77eb462dfd" ns2:_="" ns3:_="">
    <xsd:import namespace="4310cb1b-d45e-4686-a079-ecf439285e75"/>
    <xsd:import namespace="a064165b-b954-4152-a112-287afbc91a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0cb1b-d45e-4686-a079-ecf439285e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1bae562-d410-4a1f-a228-a6c3a4c4c99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064165b-b954-4152-a112-287afbc91a9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fdc95af-43e9-4a65-b8ee-3c591b4520d9}" ma:internalName="TaxCatchAll" ma:showField="CatchAllData" ma:web="a064165b-b954-4152-a112-287afbc91a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F09DD8-142A-45E0-8649-BC8D7D5A399E}"/>
</file>

<file path=customXml/itemProps2.xml><?xml version="1.0" encoding="utf-8"?>
<ds:datastoreItem xmlns:ds="http://schemas.openxmlformats.org/officeDocument/2006/customXml" ds:itemID="{8AD5416F-919D-49DB-9582-815886D09502}"/>
</file>

<file path=docProps/app.xml><?xml version="1.0" encoding="utf-8"?>
<Properties xmlns="http://schemas.openxmlformats.org/officeDocument/2006/extended-properties" xmlns:vt="http://schemas.openxmlformats.org/officeDocument/2006/docPropsVTypes">
  <TotalTime>0</TotalTime>
  <Words>1006</Words>
  <Application>Microsoft Macintosh PowerPoint</Application>
  <PresentationFormat>On-screen Show (16:9)</PresentationFormat>
  <Paragraphs>95</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Inter Tight</vt:lpstr>
      <vt:lpstr>Inter Medium</vt:lpstr>
      <vt:lpstr>Inter SemiBold</vt:lpstr>
      <vt:lpstr>Arial</vt:lpstr>
      <vt:lpstr>Inter Tight Medium</vt:lpstr>
      <vt:lpstr>Inter Tight SemiBold</vt:lpstr>
      <vt:lpstr>Inter</vt:lpstr>
      <vt:lpstr>Inter Light</vt:lpstr>
      <vt:lpstr>Mollie</vt:lpstr>
      <vt:lpstr>Growing eCommerce through Mobile Commerce</vt:lpstr>
      <vt:lpstr>PowerPoint Presentation</vt:lpstr>
      <vt:lpstr>Mollie</vt:lpstr>
      <vt:lpstr>PowerPoint Presentation</vt:lpstr>
      <vt:lpstr>       Why more friction on Mobile?  </vt:lpstr>
      <vt:lpstr>Optimising for mobile in the checkout</vt:lpstr>
      <vt:lpstr>Avoid redirects  Stay on the same page!  Avoid using a redirect to reduce steps  in the checkout     </vt:lpstr>
      <vt:lpstr>Example of an existing Mollie user:  Conversion uplift with Mollie Components (iframe)</vt:lpstr>
      <vt:lpstr>2. Add Wallets  Use your card without the hassle of typing out details PayPal (a long + shared history with Magento) Apple Pay represents a significant share in UK ecom today and we see it rapidly take share when enabled Google Pay and other mobile wallets are growing in use </vt:lpstr>
      <vt:lpstr>3. Make it easy for  the customer  Enable saved cards - Magento Vault Consider a payment link or QR code for customers  over the phone or in emails </vt:lpstr>
      <vt:lpstr>PowerPoint Presentation</vt:lpstr>
      <vt:lpstr>“You can see the best thing about Mollie by going to our Feefo page, because now every review says  ‘great website’, or ‘easy to use’  and ‘great payment’.  That’s definitely due to Mollie.”</vt:lpstr>
      <vt:lpstr>4. Present a localised experience  European payment preferences vary significantly Get to know the local favourites Offer them to maximise conversion Bonus: rates for EU methods can be lower   </vt:lpstr>
      <vt:lpstr>Facetheory leveraged APMs to enter new markets</vt:lpstr>
      <vt:lpstr>Snag Tights saw a 2% lift in CVR simply by enabling Sofort</vt:lpstr>
      <vt:lpstr>5. Is it all speedy enough?  Consider your front end &amp; theme Is a PWA right for your business? Or a front end theme like Hyvä?  One step checkout   Work with your agency to prio page speed - 53% of users will abandon a site if it takes longer than 3 seconds to load!  </vt:lpstr>
      <vt:lpstr>Bonus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eCommerce through Mobile Commerce</dc:title>
  <cp:lastModifiedBy>Lynn Barlow</cp:lastModifiedBy>
  <cp:revision>1</cp:revision>
  <dcterms:modified xsi:type="dcterms:W3CDTF">2023-06-13T08:17:57Z</dcterms:modified>
</cp:coreProperties>
</file>