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95.xml" ContentType="application/vnd.openxmlformats-officedocument.presentationml.slideLayout+xml"/>
  <Override PartName="/ppt/slideLayouts/slideLayout106.xml" ContentType="application/vnd.openxmlformats-officedocument.presentationml.slideLayout+xml"/>
  <Override PartName="/ppt/slideLayouts/slideLayout96.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80.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81.xml" ContentType="application/vnd.openxmlformats-officedocument.presentationml.slideLayout+xml"/>
  <Override PartName="/ppt/slideLayouts/slideLayout10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72" r:id="rId2"/>
    <p:sldMasterId id="2147483778" r:id="rId3"/>
    <p:sldMasterId id="2147483823" r:id="rId4"/>
  </p:sldMasterIdLst>
  <p:notesMasterIdLst>
    <p:notesMasterId r:id="rId36"/>
  </p:notesMasterIdLst>
  <p:sldIdLst>
    <p:sldId id="319" r:id="rId5"/>
    <p:sldId id="2104554027" r:id="rId6"/>
    <p:sldId id="2104554048" r:id="rId7"/>
    <p:sldId id="2104554028" r:id="rId8"/>
    <p:sldId id="2104554042" r:id="rId9"/>
    <p:sldId id="2104554045" r:id="rId10"/>
    <p:sldId id="2104554046" r:id="rId11"/>
    <p:sldId id="2104554047" r:id="rId12"/>
    <p:sldId id="2104554037" r:id="rId13"/>
    <p:sldId id="2104554000" r:id="rId14"/>
    <p:sldId id="2104554038" r:id="rId15"/>
    <p:sldId id="1683" r:id="rId16"/>
    <p:sldId id="2104554039" r:id="rId17"/>
    <p:sldId id="2104554040" r:id="rId18"/>
    <p:sldId id="2104554006" r:id="rId19"/>
    <p:sldId id="2104553777" r:id="rId20"/>
    <p:sldId id="2104554002" r:id="rId21"/>
    <p:sldId id="4562" r:id="rId22"/>
    <p:sldId id="2104554043" r:id="rId23"/>
    <p:sldId id="536" r:id="rId24"/>
    <p:sldId id="2104554017" r:id="rId25"/>
    <p:sldId id="2104554044" r:id="rId26"/>
    <p:sldId id="4856" r:id="rId27"/>
    <p:sldId id="4857" r:id="rId28"/>
    <p:sldId id="4858" r:id="rId29"/>
    <p:sldId id="4859" r:id="rId30"/>
    <p:sldId id="4861" r:id="rId31"/>
    <p:sldId id="4862" r:id="rId32"/>
    <p:sldId id="4863" r:id="rId33"/>
    <p:sldId id="4860" r:id="rId34"/>
    <p:sldId id="210455398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DA9AA8-B7FF-6F44-9860-2F57E7016F8D}">
          <p14:sldIdLst>
            <p14:sldId id="319"/>
            <p14:sldId id="2104554027"/>
            <p14:sldId id="2104554048"/>
            <p14:sldId id="2104554028"/>
            <p14:sldId id="2104554042"/>
            <p14:sldId id="2104554045"/>
            <p14:sldId id="2104554046"/>
            <p14:sldId id="2104554047"/>
            <p14:sldId id="2104554037"/>
            <p14:sldId id="2104554000"/>
            <p14:sldId id="2104554038"/>
            <p14:sldId id="1683"/>
            <p14:sldId id="2104554039"/>
            <p14:sldId id="2104554040"/>
            <p14:sldId id="2104554006"/>
            <p14:sldId id="2104553777"/>
            <p14:sldId id="2104554002"/>
            <p14:sldId id="4562"/>
            <p14:sldId id="2104554043"/>
            <p14:sldId id="536"/>
            <p14:sldId id="2104554017"/>
            <p14:sldId id="2104554044"/>
            <p14:sldId id="4856"/>
            <p14:sldId id="4857"/>
            <p14:sldId id="4858"/>
            <p14:sldId id="4859"/>
            <p14:sldId id="4861"/>
            <p14:sldId id="4862"/>
            <p14:sldId id="4863"/>
            <p14:sldId id="4860"/>
            <p14:sldId id="2104553981"/>
          </p14:sldIdLst>
        </p14:section>
        <p14:section name="Assets" id="{BC078899-82F2-2E46-BD61-0F1B5A98A45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022B"/>
    <a:srgbClr val="8A2A2B"/>
    <a:srgbClr val="30284A"/>
    <a:srgbClr val="221C35"/>
    <a:srgbClr val="D40F7D"/>
    <a:srgbClr val="F5F9FC"/>
    <a:srgbClr val="898989"/>
    <a:srgbClr val="54585A"/>
    <a:srgbClr val="F2F2F2"/>
    <a:srgbClr val="D7E9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3" autoAdjust="0"/>
    <p:restoredTop sz="75135" autoAdjust="0"/>
  </p:normalViewPr>
  <p:slideViewPr>
    <p:cSldViewPr snapToGrid="0">
      <p:cViewPr varScale="1">
        <p:scale>
          <a:sx n="91" d="100"/>
          <a:sy n="91" d="100"/>
        </p:scale>
        <p:origin x="1152" y="96"/>
      </p:cViewPr>
      <p:guideLst/>
    </p:cSldViewPr>
  </p:slideViewPr>
  <p:outlineViewPr>
    <p:cViewPr>
      <p:scale>
        <a:sx n="33" d="100"/>
        <a:sy n="33" d="100"/>
      </p:scale>
      <p:origin x="0" y="0"/>
    </p:cViewPr>
  </p:outlineViewPr>
  <p:notesTextViewPr>
    <p:cViewPr>
      <p:scale>
        <a:sx n="114" d="100"/>
        <a:sy n="114"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ustomXml" Target="../customXml/item2.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7F4B14-318A-4E4A-BE52-55A0336327AB}" type="datetimeFigureOut">
              <a:rPr lang="en-GB" smtClean="0"/>
              <a:t>08/06/2023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A986C-BF9D-4E7D-B54B-F089D3FA1DE7}" type="slidenum">
              <a:rPr lang="en-GB" smtClean="0"/>
              <a:t>‹#›</a:t>
            </a:fld>
            <a:endParaRPr lang="en-GB" dirty="0"/>
          </a:p>
        </p:txBody>
      </p:sp>
    </p:spTree>
    <p:extLst>
      <p:ext uri="{BB962C8B-B14F-4D97-AF65-F5344CB8AC3E}">
        <p14:creationId xmlns:p14="http://schemas.microsoft.com/office/powerpoint/2010/main" val="2047306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kullcandy.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Hi everyone - </a:t>
            </a:r>
            <a:r>
              <a:rPr lang="en-GB" b="0" i="0" dirty="0">
                <a:solidFill>
                  <a:srgbClr val="374151"/>
                </a:solidFill>
                <a:effectLst/>
                <a:latin typeface="Söhne"/>
              </a:rPr>
              <a:t>Thank you for joining me today for this session</a:t>
            </a:r>
            <a:endParaRPr lang="en-GB" dirty="0"/>
          </a:p>
          <a:p>
            <a:endParaRPr lang="en-GB" dirty="0"/>
          </a:p>
        </p:txBody>
      </p:sp>
      <p:sp>
        <p:nvSpPr>
          <p:cNvPr id="4" name="Slide Number Placeholder 3"/>
          <p:cNvSpPr>
            <a:spLocks noGrp="1"/>
          </p:cNvSpPr>
          <p:nvPr>
            <p:ph type="sldNum" sz="quarter" idx="5"/>
          </p:nvPr>
        </p:nvSpPr>
        <p:spPr/>
        <p:txBody>
          <a:bodyPr/>
          <a:lstStyle/>
          <a:p>
            <a:fld id="{0F3A986C-BF9D-4E7D-B54B-F089D3FA1DE7}" type="slidenum">
              <a:rPr lang="en-GB" smtClean="0"/>
              <a:t>1</a:t>
            </a:fld>
            <a:endParaRPr lang="en-GB" dirty="0"/>
          </a:p>
        </p:txBody>
      </p:sp>
    </p:spTree>
    <p:extLst>
      <p:ext uri="{BB962C8B-B14F-4D97-AF65-F5344CB8AC3E}">
        <p14:creationId xmlns:p14="http://schemas.microsoft.com/office/powerpoint/2010/main" val="1997493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Why’s customer data key for loyalty and retention marketing?</a:t>
            </a:r>
            <a:endParaRPr lang="en-GB"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74151"/>
              </a:solidFill>
              <a:effectLst/>
              <a:latin typeface="Söhne"/>
            </a:endParaRPr>
          </a:p>
          <a:p>
            <a:pPr algn="l">
              <a:buFont typeface="Arial" panose="020B0604020202020204" pitchFamily="34" charset="0"/>
              <a:buChar char="•"/>
            </a:pPr>
            <a:r>
              <a:rPr lang="en-GB" b="0" i="0" dirty="0">
                <a:solidFill>
                  <a:srgbClr val="374151"/>
                </a:solidFill>
                <a:effectLst/>
                <a:latin typeface="Söhne"/>
              </a:rPr>
              <a:t>Provides actionable insights: Customer data provides valuable information on customer behaviour and preferences, which can inform targeted and personalized marketing strategies to increase customer engagement and loyalty.</a:t>
            </a:r>
          </a:p>
          <a:p>
            <a:pPr algn="l">
              <a:buFont typeface="Arial" panose="020B0604020202020204" pitchFamily="34" charset="0"/>
              <a:buNone/>
            </a:pPr>
            <a:r>
              <a:rPr lang="en-GB" b="1" i="1" dirty="0">
                <a:solidFill>
                  <a:srgbClr val="374151"/>
                </a:solidFill>
                <a:effectLst/>
                <a:latin typeface="Söhne"/>
              </a:rPr>
              <a:t>Without knowing what content, how often, what channel they’d like to receive on, how can we provide engaging content.  </a:t>
            </a:r>
            <a:endParaRPr lang="en-GB" b="1" i="0" dirty="0">
              <a:solidFill>
                <a:srgbClr val="374151"/>
              </a:solidFill>
              <a:effectLst/>
              <a:latin typeface="Söhne"/>
            </a:endParaRPr>
          </a:p>
          <a:p>
            <a:pPr algn="l">
              <a:buFont typeface="Arial" panose="020B0604020202020204" pitchFamily="34" charset="0"/>
              <a:buChar char="•"/>
            </a:pPr>
            <a:endParaRPr lang="en-GB" b="0" i="0" dirty="0">
              <a:solidFill>
                <a:srgbClr val="374151"/>
              </a:solidFill>
              <a:effectLst/>
              <a:latin typeface="Söhne"/>
            </a:endParaRPr>
          </a:p>
          <a:p>
            <a:pPr algn="l">
              <a:buFont typeface="Arial" panose="020B0604020202020204" pitchFamily="34" charset="0"/>
              <a:buChar char="•"/>
            </a:pPr>
            <a:r>
              <a:rPr lang="en-GB" b="0" i="0" dirty="0">
                <a:solidFill>
                  <a:srgbClr val="374151"/>
                </a:solidFill>
                <a:effectLst/>
                <a:latin typeface="Söhne"/>
              </a:rPr>
              <a:t>Improves customer experience: By understanding customer needs and preferences, brands can create a better customer experience, which can lead to increased customer satisfaction and loyalty.</a:t>
            </a:r>
            <a:r>
              <a:rPr lang="en-GB" dirty="0"/>
              <a:t> </a:t>
            </a:r>
            <a:r>
              <a:rPr lang="en-GB" b="1" dirty="0"/>
              <a:t> </a:t>
            </a:r>
          </a:p>
          <a:p>
            <a:pPr algn="l">
              <a:buFont typeface="Arial" panose="020B0604020202020204" pitchFamily="34" charset="0"/>
              <a:buChar char="•"/>
            </a:pPr>
            <a:r>
              <a:rPr lang="en-GB" b="1" i="1" dirty="0">
                <a:solidFill>
                  <a:srgbClr val="374151"/>
                </a:solidFill>
                <a:effectLst/>
                <a:latin typeface="Söhne"/>
              </a:rPr>
              <a:t>You can emotionally unsubscribe from a brand if the content doesn’t hit the mark, even if you don’t physically do it</a:t>
            </a:r>
          </a:p>
          <a:p>
            <a:pPr algn="l">
              <a:buFont typeface="Arial" panose="020B0604020202020204" pitchFamily="34" charset="0"/>
              <a:buNone/>
            </a:pPr>
            <a:endParaRPr lang="en-GB" b="0" i="0" dirty="0">
              <a:solidFill>
                <a:srgbClr val="374151"/>
              </a:solidFill>
              <a:effectLst/>
              <a:latin typeface="Söhne"/>
            </a:endParaRPr>
          </a:p>
          <a:p>
            <a:pPr algn="l">
              <a:buFont typeface="Arial" panose="020B0604020202020204" pitchFamily="34" charset="0"/>
              <a:buChar char="•"/>
            </a:pPr>
            <a:r>
              <a:rPr lang="en-GB" b="0" i="0" dirty="0">
                <a:solidFill>
                  <a:srgbClr val="374151"/>
                </a:solidFill>
                <a:effectLst/>
                <a:latin typeface="Söhne"/>
              </a:rPr>
              <a:t>Increases efficiency and ROI: Customer data enables brands to identify and target the most valuable customers, reducing waste and increasing return on investment (ROI) </a:t>
            </a:r>
            <a:endParaRPr lang="en-GB" b="1" i="0" dirty="0">
              <a:solidFill>
                <a:srgbClr val="374151"/>
              </a:solidFill>
              <a:effectLst/>
              <a:latin typeface="Söhne"/>
            </a:endParaRPr>
          </a:p>
          <a:p>
            <a:pPr algn="l">
              <a:buFont typeface="Arial" panose="020B0604020202020204" pitchFamily="34" charset="0"/>
              <a:buChar char="•"/>
            </a:pPr>
            <a:r>
              <a:rPr lang="en-GB" b="1" i="0" dirty="0">
                <a:solidFill>
                  <a:srgbClr val="374151"/>
                </a:solidFill>
                <a:effectLst/>
                <a:latin typeface="Söhne"/>
              </a:rPr>
              <a:t>The Pareto rule, that 80% of revenue comes from 20% of your database. (perhaps not entirely accurate), however highlighting, being more efficient focussing on customers that are most valuable and loyal to you. </a:t>
            </a:r>
          </a:p>
          <a:p>
            <a:pPr algn="l">
              <a:buFont typeface="Arial" panose="020B0604020202020204" pitchFamily="34" charset="0"/>
              <a:buChar char="•"/>
            </a:pPr>
            <a:endParaRPr lang="en-GB" b="0" i="0" dirty="0">
              <a:solidFill>
                <a:srgbClr val="374151"/>
              </a:solidFill>
              <a:effectLst/>
              <a:latin typeface="Söhne"/>
            </a:endParaRPr>
          </a:p>
          <a:p>
            <a:pPr algn="l">
              <a:buFont typeface="Arial" panose="020B0604020202020204" pitchFamily="34" charset="0"/>
              <a:buChar char="•"/>
            </a:pPr>
            <a:endParaRPr lang="en-GB" b="0" i="0" dirty="0">
              <a:solidFill>
                <a:srgbClr val="374151"/>
              </a:solidFill>
              <a:effectLst/>
              <a:latin typeface="Söhne"/>
            </a:endParaRPr>
          </a:p>
          <a:p>
            <a:pPr algn="l">
              <a:buFont typeface="+mj-lt"/>
              <a:buNone/>
            </a:pPr>
            <a:r>
              <a:rPr lang="en-GB" b="0" i="0" dirty="0">
                <a:solidFill>
                  <a:srgbClr val="374151"/>
                </a:solidFill>
                <a:effectLst/>
                <a:latin typeface="Söhne"/>
              </a:rPr>
              <a:t>Competitive advantage: Effective use of customer data gives you an edge over competitors by enabling more precise targeting and providing deeper insights into customer needs and preferences.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A986C-BF9D-4E7D-B54B-F089D3FA1D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775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latin typeface="Roboto" pitchFamily="2" charset="0"/>
              <a:ea typeface="Roboto" pitchFamily="2" charset="0"/>
            </a:endParaRPr>
          </a:p>
        </p:txBody>
      </p:sp>
      <p:sp>
        <p:nvSpPr>
          <p:cNvPr id="4" name="Slide Number Placeholder 3"/>
          <p:cNvSpPr>
            <a:spLocks noGrp="1"/>
          </p:cNvSpPr>
          <p:nvPr>
            <p:ph type="sldNum" sz="quarter" idx="5"/>
          </p:nvPr>
        </p:nvSpPr>
        <p:spPr/>
        <p:txBody>
          <a:bodyPr/>
          <a:lstStyle/>
          <a:p>
            <a:fld id="{0F3A986C-BF9D-4E7D-B54B-F089D3FA1DE7}" type="slidenum">
              <a:rPr lang="en-GB" smtClean="0"/>
              <a:t>11</a:t>
            </a:fld>
            <a:endParaRPr lang="en-GB" dirty="0"/>
          </a:p>
        </p:txBody>
      </p:sp>
    </p:spTree>
    <p:extLst>
      <p:ext uri="{BB962C8B-B14F-4D97-AF65-F5344CB8AC3E}">
        <p14:creationId xmlns:p14="http://schemas.microsoft.com/office/powerpoint/2010/main" val="3290718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Understanding and being able to manipulate customer data easily is the key for smart segmentation. </a:t>
            </a:r>
          </a:p>
          <a:p>
            <a:r>
              <a:rPr lang="en-GB" dirty="0"/>
              <a:t>Using customer engagement platforms, you can very quickly and effectively create segments using the RFM model. Recency, Frequency, Monetary. </a:t>
            </a:r>
          </a:p>
          <a:p>
            <a:endParaRPr lang="en-GB" dirty="0"/>
          </a:p>
          <a:p>
            <a:r>
              <a:rPr lang="en-GB" dirty="0"/>
              <a:t>This in turn highlights diff personas</a:t>
            </a:r>
          </a:p>
          <a:p>
            <a:endParaRPr lang="en-GB" dirty="0"/>
          </a:p>
          <a:p>
            <a:pPr marL="171450" indent="-171450">
              <a:buFont typeface="Arial" panose="020B0604020202020204" pitchFamily="34" charset="0"/>
              <a:buChar char="•"/>
            </a:pPr>
            <a:r>
              <a:rPr lang="en-GB" b="1" dirty="0"/>
              <a:t>Recent buyers, </a:t>
            </a:r>
            <a:r>
              <a:rPr lang="en-GB" dirty="0"/>
              <a:t>ask for feedback. Up sell? Turn Guest to Customer account , VIP Program?</a:t>
            </a:r>
          </a:p>
          <a:p>
            <a:pPr marL="171450" indent="-171450">
              <a:buFont typeface="Arial" panose="020B0604020202020204" pitchFamily="34" charset="0"/>
              <a:buChar char="•"/>
            </a:pPr>
            <a:r>
              <a:rPr lang="en-GB" b="1" dirty="0"/>
              <a:t>Needs nurturing </a:t>
            </a:r>
            <a:r>
              <a:rPr lang="en-GB" dirty="0"/>
              <a:t>– incentivise back with an offer of sorts? Tell more about the brand / values</a:t>
            </a:r>
          </a:p>
          <a:p>
            <a:pPr marL="171450" indent="-171450">
              <a:buFont typeface="Arial" panose="020B0604020202020204" pitchFamily="34" charset="0"/>
              <a:buChar char="•"/>
            </a:pPr>
            <a:r>
              <a:rPr lang="en-GB" b="1" dirty="0"/>
              <a:t>Inactive</a:t>
            </a:r>
            <a:r>
              <a:rPr lang="en-GB" dirty="0"/>
              <a:t> – Are their preferences up to date? Reach out to check and reengage, if not are they really valuable?</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D32E183-25BF-A440-918E-73743C6BD8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4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GB" b="1" i="0" dirty="0">
                <a:solidFill>
                  <a:srgbClr val="374151"/>
                </a:solidFill>
                <a:effectLst/>
                <a:latin typeface="Söhne"/>
              </a:rPr>
              <a:t>Mastering automation leads to some great use cases.. </a:t>
            </a:r>
          </a:p>
          <a:p>
            <a:pPr algn="l">
              <a:buFont typeface="+mj-lt"/>
              <a:buAutoNum type="arabicPeriod"/>
            </a:pPr>
            <a:endParaRPr lang="en-GB" b="0" i="0" dirty="0">
              <a:solidFill>
                <a:srgbClr val="374151"/>
              </a:solidFill>
              <a:effectLst/>
              <a:latin typeface="Söhne"/>
            </a:endParaRPr>
          </a:p>
          <a:p>
            <a:pPr algn="l">
              <a:buFont typeface="+mj-lt"/>
              <a:buNone/>
            </a:pPr>
            <a:r>
              <a:rPr lang="en-GB" b="0" i="0" dirty="0">
                <a:solidFill>
                  <a:srgbClr val="374151"/>
                </a:solidFill>
                <a:effectLst/>
                <a:latin typeface="Söhne"/>
              </a:rPr>
              <a:t>Customer Segmentation: Segment your customers into groups based on their behaviour, interests, and preferences. This allows you to create targeted campaigns that are specific to each group, ensuring that your messages are relevant and engaging.</a:t>
            </a:r>
          </a:p>
          <a:p>
            <a:pPr algn="l">
              <a:buFont typeface="+mj-lt"/>
              <a:buAutoNum type="arabicPeriod"/>
            </a:pPr>
            <a:endParaRPr lang="en-GB" b="0" i="0" dirty="0">
              <a:solidFill>
                <a:srgbClr val="374151"/>
              </a:solidFill>
              <a:effectLst/>
              <a:latin typeface="Söhne"/>
            </a:endParaRPr>
          </a:p>
          <a:p>
            <a:pPr algn="l">
              <a:buFont typeface="+mj-lt"/>
              <a:buNone/>
            </a:pPr>
            <a:r>
              <a:rPr lang="en-GB" b="0" i="0" dirty="0">
                <a:solidFill>
                  <a:srgbClr val="374151"/>
                </a:solidFill>
                <a:effectLst/>
                <a:latin typeface="Söhne"/>
              </a:rPr>
              <a:t>Automated Follow-Ups: Use automation to follow up with customers after they've made a purchase or engaged with your brand in some other way. </a:t>
            </a:r>
          </a:p>
          <a:p>
            <a:pPr algn="l">
              <a:buFont typeface="+mj-lt"/>
              <a:buNone/>
            </a:pPr>
            <a:r>
              <a:rPr lang="en-GB" b="0" i="0" dirty="0">
                <a:solidFill>
                  <a:srgbClr val="374151"/>
                </a:solidFill>
                <a:effectLst/>
                <a:latin typeface="Söhne"/>
              </a:rPr>
              <a:t>This helps keep your brand top-of-mind and ensures that customers receive the right message at the right time. Production recommendations for example…. </a:t>
            </a:r>
          </a:p>
          <a:p>
            <a:pPr algn="l">
              <a:buFont typeface="+mj-lt"/>
              <a:buAutoNum type="arabicPeriod"/>
            </a:pPr>
            <a:endParaRPr lang="en-GB" b="0" i="0" dirty="0">
              <a:solidFill>
                <a:srgbClr val="374151"/>
              </a:solidFill>
              <a:effectLst/>
              <a:latin typeface="Söhne"/>
            </a:endParaRPr>
          </a:p>
          <a:p>
            <a:pPr algn="l">
              <a:buFont typeface="+mj-lt"/>
              <a:buNone/>
            </a:pPr>
            <a:r>
              <a:rPr lang="en-GB" b="0" i="0" dirty="0">
                <a:solidFill>
                  <a:srgbClr val="374151"/>
                </a:solidFill>
                <a:effectLst/>
                <a:latin typeface="Söhne"/>
              </a:rPr>
              <a:t>Loyalty Programs: Use marketing automation to manage and track loyalty programs, such as reward points, discounts, and special promotions. This incentivizes customers to engage with your brand and rewards them for their loyalty, helping to build stronger relationships and retain customers over time.</a:t>
            </a:r>
          </a:p>
          <a:p>
            <a:pPr algn="l">
              <a:buFont typeface="+mj-lt"/>
              <a:buAutoNum type="arabicPeriod"/>
            </a:pPr>
            <a:endParaRPr lang="en-GB" b="0" i="0" dirty="0">
              <a:solidFill>
                <a:srgbClr val="374151"/>
              </a:solidFill>
              <a:effectLst/>
              <a:latin typeface="Söhne"/>
            </a:endParaRPr>
          </a:p>
          <a:p>
            <a:pPr algn="l">
              <a:buFont typeface="+mj-lt"/>
              <a:buNone/>
            </a:pPr>
            <a:r>
              <a:rPr lang="en-GB" b="0" i="0" dirty="0">
                <a:solidFill>
                  <a:srgbClr val="374151"/>
                </a:solidFill>
                <a:effectLst/>
                <a:latin typeface="Söhne"/>
              </a:rPr>
              <a:t>Consistency: Automate repetitive tasks and ensure that all customer communications are consistent and on-brand. This creates a seamless customer experience that builds trust and reliability, making it more likely for customers to return to your brand in the future.</a:t>
            </a:r>
          </a:p>
          <a:p>
            <a:pPr algn="l">
              <a:buFont typeface="+mj-lt"/>
              <a:buNone/>
            </a:pPr>
            <a:br>
              <a:rPr lang="en-GB" dirty="0"/>
            </a:br>
            <a:endParaRPr lang="en-GB" b="0" i="0" dirty="0">
              <a:solidFill>
                <a:srgbClr val="374151"/>
              </a:solidFill>
              <a:effectLst/>
              <a:latin typeface="Söhne"/>
            </a:endParaRPr>
          </a:p>
          <a:p>
            <a:endParaRPr lang="en-GB" dirty="0"/>
          </a:p>
        </p:txBody>
      </p:sp>
      <p:sp>
        <p:nvSpPr>
          <p:cNvPr id="4" name="Slide Number Placeholder 3"/>
          <p:cNvSpPr>
            <a:spLocks noGrp="1"/>
          </p:cNvSpPr>
          <p:nvPr>
            <p:ph type="sldNum" sz="quarter" idx="5"/>
          </p:nvPr>
        </p:nvSpPr>
        <p:spPr/>
        <p:txBody>
          <a:bodyPr/>
          <a:lstStyle/>
          <a:p>
            <a:fld id="{0F3A986C-BF9D-4E7D-B54B-F089D3FA1DE7}" type="slidenum">
              <a:rPr lang="en-GB" smtClean="0"/>
              <a:t>13</a:t>
            </a:fld>
            <a:endParaRPr lang="en-GB" dirty="0"/>
          </a:p>
        </p:txBody>
      </p:sp>
    </p:spTree>
    <p:extLst>
      <p:ext uri="{BB962C8B-B14F-4D97-AF65-F5344CB8AC3E}">
        <p14:creationId xmlns:p14="http://schemas.microsoft.com/office/powerpoint/2010/main" val="112465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Using a combination of channels help</a:t>
            </a:r>
            <a:r>
              <a:rPr lang="en-GB" b="0" i="0" dirty="0">
                <a:solidFill>
                  <a:schemeClr val="tx1"/>
                </a:solidFill>
                <a:effectLst/>
                <a:latin typeface="+mn-lt"/>
              </a:rPr>
              <a:t>s strengthen your </a:t>
            </a:r>
            <a:r>
              <a:rPr lang="en-GB" b="0" i="0" dirty="0">
                <a:solidFill>
                  <a:srgbClr val="374151"/>
                </a:solidFill>
                <a:effectLst/>
                <a:latin typeface="Söhne"/>
              </a:rPr>
              <a:t>reach of customers and ability to engage with them, creating a more impactful and personalized marketing experience. This, in turn, leads to increased customer engagement and conversions, as well as a stronger relationship between the business and its customers – and you guessed it – loyalty.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74151"/>
              </a:solidFill>
              <a:effectLst/>
              <a:latin typeface="Söhne"/>
            </a:endParaRPr>
          </a:p>
          <a:p>
            <a:r>
              <a:rPr lang="en-US" sz="900" kern="1200" dirty="0">
                <a:solidFill>
                  <a:schemeClr val="tx1"/>
                </a:solidFill>
                <a:effectLst/>
                <a:latin typeface="+mn-lt"/>
                <a:ea typeface="+mn-ea"/>
                <a:cs typeface="+mn-cs"/>
              </a:rPr>
              <a:t>But many brands still haven’t embraced a multi-channel marketing strategy. </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Last year we published our report Hitting the Mark which analyzed 100 ecommerce brands globally. </a:t>
            </a:r>
          </a:p>
          <a:p>
            <a:r>
              <a:rPr lang="en-US" sz="900" kern="1200" dirty="0">
                <a:solidFill>
                  <a:schemeClr val="tx1"/>
                </a:solidFill>
                <a:effectLst/>
                <a:latin typeface="+mn-lt"/>
                <a:ea typeface="+mn-ea"/>
                <a:cs typeface="+mn-cs"/>
              </a:rPr>
              <a:t>Only 18 of the 100 brands we researched were using </a:t>
            </a:r>
            <a:r>
              <a:rPr lang="en-US" sz="900" b="1" kern="1200" dirty="0">
                <a:solidFill>
                  <a:schemeClr val="tx1"/>
                </a:solidFill>
                <a:effectLst/>
                <a:latin typeface="+mn-lt"/>
                <a:ea typeface="+mn-ea"/>
                <a:cs typeface="+mn-cs"/>
              </a:rPr>
              <a:t>multi-channel tactics. SMS </a:t>
            </a:r>
            <a:r>
              <a:rPr lang="en-US" sz="900" b="0" kern="1200" dirty="0">
                <a:solidFill>
                  <a:schemeClr val="tx1"/>
                </a:solidFill>
                <a:effectLst/>
                <a:latin typeface="+mn-lt"/>
                <a:ea typeface="+mn-ea"/>
                <a:cs typeface="+mn-cs"/>
              </a:rPr>
              <a:t>adoption was low at just 11…. Which is crazy as SMS Stats)</a:t>
            </a:r>
            <a:br>
              <a:rPr lang="en-GB" dirty="0"/>
            </a:br>
            <a:endParaRPr lang="en-GB" dirty="0"/>
          </a:p>
          <a:p>
            <a:r>
              <a:rPr lang="en-GB" dirty="0"/>
              <a:t>Cust spend on average </a:t>
            </a:r>
            <a:r>
              <a:rPr lang="en-GB" b="1" dirty="0"/>
              <a:t>3.5 times more with brand when they are engaged on multiple channels</a:t>
            </a:r>
          </a:p>
          <a:p>
            <a:endParaRPr lang="en-GB" dirty="0"/>
          </a:p>
          <a:p>
            <a:r>
              <a:rPr lang="en-GB" b="1" dirty="0"/>
              <a:t>Branch out on different channels</a:t>
            </a:r>
            <a:endParaRPr lang="en-GB" dirty="0"/>
          </a:p>
          <a:p>
            <a:r>
              <a:rPr lang="en-GB" dirty="0"/>
              <a:t>Think of data/ RFM modelling – what qualifies a VIP Cust? Could they proceed to a VIP program. That </a:t>
            </a:r>
            <a:r>
              <a:rPr lang="en-GB" b="1" dirty="0"/>
              <a:t>could include exclusive updates via SMS, Facebook messenger and exclusive emails only they will have access too.</a:t>
            </a:r>
            <a:endParaRPr lang="en-GB" b="0" i="0" dirty="0">
              <a:solidFill>
                <a:srgbClr val="374151"/>
              </a:solidFill>
              <a:effectLst/>
              <a:latin typeface="Söhne"/>
            </a:endParaRPr>
          </a:p>
          <a:p>
            <a:endParaRPr lang="en-GB" sz="1200" b="0" dirty="0">
              <a:latin typeface="Roboto" pitchFamily="2" charset="0"/>
              <a:ea typeface="Roboto" pitchFamily="2" charset="0"/>
            </a:endParaRPr>
          </a:p>
        </p:txBody>
      </p:sp>
      <p:sp>
        <p:nvSpPr>
          <p:cNvPr id="4" name="Slide Number Placeholder 3"/>
          <p:cNvSpPr>
            <a:spLocks noGrp="1"/>
          </p:cNvSpPr>
          <p:nvPr>
            <p:ph type="sldNum" sz="quarter" idx="5"/>
          </p:nvPr>
        </p:nvSpPr>
        <p:spPr/>
        <p:txBody>
          <a:bodyPr/>
          <a:lstStyle/>
          <a:p>
            <a:fld id="{0F3A986C-BF9D-4E7D-B54B-F089D3FA1DE7}" type="slidenum">
              <a:rPr lang="en-GB" smtClean="0"/>
              <a:t>14</a:t>
            </a:fld>
            <a:endParaRPr lang="en-GB" dirty="0"/>
          </a:p>
        </p:txBody>
      </p:sp>
    </p:spTree>
    <p:extLst>
      <p:ext uri="{BB962C8B-B14F-4D97-AF65-F5344CB8AC3E}">
        <p14:creationId xmlns:p14="http://schemas.microsoft.com/office/powerpoint/2010/main" val="779254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App push notifications are thus a great way to make sure that your app, and all the cool products/content within it, is front and </a:t>
            </a:r>
            <a:r>
              <a:rPr lang="en-GB" dirty="0" err="1"/>
              <a:t>center</a:t>
            </a:r>
            <a:r>
              <a:rPr lang="en-GB" dirty="0"/>
              <a:t>. Push notifications are ‘pushed’ to consumers’ mobile home screen regardless of whether they are using the app at the time.  </a:t>
            </a:r>
            <a:r>
              <a:rPr lang="en-GB" b="0" i="0" dirty="0">
                <a:solidFill>
                  <a:srgbClr val="374151"/>
                </a:solidFill>
                <a:effectLst/>
                <a:latin typeface="Söhne"/>
              </a:rPr>
              <a:t>Here are some specific use cases to demonstrate how email marketing and in-app marketing can work together effectively:</a:t>
            </a:r>
          </a:p>
          <a:p>
            <a:pPr algn="l"/>
            <a:endParaRPr lang="en-GB" b="0" i="0" dirty="0">
              <a:solidFill>
                <a:srgbClr val="374151"/>
              </a:solidFill>
              <a:effectLst/>
              <a:latin typeface="Söhne"/>
            </a:endParaRPr>
          </a:p>
          <a:p>
            <a:pPr algn="l">
              <a:buFont typeface="+mj-lt"/>
              <a:buAutoNum type="arabicPeriod"/>
            </a:pPr>
            <a:r>
              <a:rPr lang="en-GB" b="0" i="0" dirty="0">
                <a:solidFill>
                  <a:srgbClr val="374151"/>
                </a:solidFill>
                <a:effectLst/>
                <a:latin typeface="Söhne"/>
              </a:rPr>
              <a:t>Cross-promoting the app: A business can use email marketing to promote their app to customers and encourage them to download it. This can be especially effective for businesses that have a physical location, as customers can be reminded of the app when they receive emails from the business.</a:t>
            </a:r>
          </a:p>
          <a:p>
            <a:pPr algn="l">
              <a:buFont typeface="+mj-lt"/>
              <a:buAutoNum type="arabicPeriod"/>
            </a:pPr>
            <a:endParaRPr lang="en-GB"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Reinforce the marketing message – whether that is – if you’re trying u</a:t>
            </a:r>
            <a:r>
              <a:rPr lang="en-GB" b="0" i="0" dirty="0">
                <a:solidFill>
                  <a:srgbClr val="374151"/>
                </a:solidFill>
                <a:effectLst/>
                <a:latin typeface="Söhne"/>
              </a:rPr>
              <a:t>pselling or cross-selling: A business can use in-app marketing to upsell or cross-sell to customers who have made a purchase within the app. For example, the business can deliver a personalized in-app message that promotes complementary products or services to customers who have recently purchased a product within the app.</a:t>
            </a:r>
          </a:p>
          <a:p>
            <a:pPr algn="l">
              <a:buFont typeface="+mj-lt"/>
              <a:buAutoNum type="arabicPeriod"/>
            </a:pPr>
            <a:endParaRPr lang="en-GB" b="0" i="0" dirty="0">
              <a:solidFill>
                <a:srgbClr val="374151"/>
              </a:solidFill>
              <a:effectLst/>
              <a:latin typeface="Söhne"/>
            </a:endParaRPr>
          </a:p>
          <a:p>
            <a:pPr>
              <a:buFont typeface="Arial" panose="020B0604020202020204" pitchFamily="34" charset="0"/>
              <a:buChar char="•"/>
            </a:pPr>
            <a:r>
              <a:rPr lang="en-GB" b="0" i="0" dirty="0">
                <a:solidFill>
                  <a:srgbClr val="374151"/>
                </a:solidFill>
                <a:effectLst/>
                <a:latin typeface="Söhne"/>
              </a:rPr>
              <a:t>Re-engaging inactive customers: A business can use email marketing to reach out to inactive customers and encourage them to re-engage with the app. P</a:t>
            </a:r>
            <a:r>
              <a:rPr lang="en-GB" dirty="0"/>
              <a:t>ush is powerful as an engagement or sales tool within it’s own right too. You can use email to announce an ‘App Exclusive’ promotion, which can then be applied ‘on tap’ when the notification is pushed to their mobile home screen.</a:t>
            </a:r>
          </a:p>
          <a:p>
            <a:pPr algn="l">
              <a:buFont typeface="+mj-lt"/>
              <a:buNone/>
            </a:pPr>
            <a:endParaRPr lang="en-GB" b="0" i="0" dirty="0">
              <a:solidFill>
                <a:srgbClr val="374151"/>
              </a:solidFill>
              <a:effectLst/>
              <a:latin typeface="Söhne"/>
            </a:endParaRPr>
          </a:p>
          <a:p>
            <a:pPr algn="l">
              <a:buFont typeface="+mj-lt"/>
              <a:buNone/>
            </a:pPr>
            <a:r>
              <a:rPr lang="en-GB" b="0" i="0" dirty="0">
                <a:solidFill>
                  <a:srgbClr val="374151"/>
                </a:solidFill>
                <a:effectLst/>
                <a:latin typeface="Söhne"/>
              </a:rPr>
              <a:t>Plus Delivering timely and relevant information: A business can use in-app marketing to deliver timely and relevant information to customers. For example, the business can use push notifications within the app to deliver information about new products, sales, or events.</a:t>
            </a:r>
          </a:p>
          <a:p>
            <a:pPr algn="l">
              <a:buFont typeface="+mj-lt"/>
              <a:buAutoNum type="arabicPeriod"/>
            </a:pPr>
            <a:endParaRPr lang="en-GB" b="0" i="0" dirty="0">
              <a:solidFill>
                <a:srgbClr val="374151"/>
              </a:solidFill>
              <a:effectLst/>
              <a:latin typeface="Söhne"/>
            </a:endParaRPr>
          </a:p>
          <a:p>
            <a:pPr algn="l"/>
            <a:r>
              <a:rPr lang="en-GB" b="0" i="0" dirty="0">
                <a:solidFill>
                  <a:srgbClr val="374151"/>
                </a:solidFill>
                <a:effectLst/>
                <a:latin typeface="Söhne"/>
              </a:rPr>
              <a:t>By combining email marketing with in-app marketing, businesses can create a multi-channel approach to reach customers and engage with them, providing a more comprehensive marketing experience.</a:t>
            </a:r>
            <a:endParaRPr lang="en-GB" dirty="0"/>
          </a:p>
        </p:txBody>
      </p:sp>
      <p:sp>
        <p:nvSpPr>
          <p:cNvPr id="4" name="Slide Number Placeholder 3"/>
          <p:cNvSpPr>
            <a:spLocks noGrp="1"/>
          </p:cNvSpPr>
          <p:nvPr>
            <p:ph type="sldNum" sz="quarter" idx="5"/>
          </p:nvPr>
        </p:nvSpPr>
        <p:spPr/>
        <p:txBody>
          <a:bodyPr/>
          <a:lstStyle/>
          <a:p>
            <a:fld id="{0F3A986C-BF9D-4E7D-B54B-F089D3FA1DE7}" type="slidenum">
              <a:rPr lang="en-GB" smtClean="0"/>
              <a:t>15</a:t>
            </a:fld>
            <a:endParaRPr lang="en-GB" dirty="0"/>
          </a:p>
        </p:txBody>
      </p:sp>
    </p:spTree>
    <p:extLst>
      <p:ext uri="{BB962C8B-B14F-4D97-AF65-F5344CB8AC3E}">
        <p14:creationId xmlns:p14="http://schemas.microsoft.com/office/powerpoint/2010/main" val="1206155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Dotdigital has some pretty neat features for push nonfictions within apps</a:t>
            </a:r>
          </a:p>
          <a:p>
            <a:endParaRPr lang="en-GB" dirty="0"/>
          </a:p>
          <a:p>
            <a:pPr>
              <a:buFont typeface="Arial" panose="020B0604020202020204" pitchFamily="34" charset="0"/>
              <a:buChar char="•"/>
            </a:pPr>
            <a:r>
              <a:rPr lang="en-GB" dirty="0"/>
              <a:t>Deep-linking. When a customer taps on your push notification, you can direct them to a specific page within your app, this could be to align with your campaign and take them to a particular product category page, or to find out more information about your newly launched member offer.</a:t>
            </a:r>
          </a:p>
          <a:p>
            <a:pPr>
              <a:buFont typeface="Arial" panose="020B0604020202020204" pitchFamily="34" charset="0"/>
              <a:buChar char="•"/>
            </a:pPr>
            <a:endParaRPr lang="en-GB" dirty="0"/>
          </a:p>
          <a:p>
            <a:pPr>
              <a:buFont typeface="Arial" panose="020B0604020202020204" pitchFamily="34" charset="0"/>
              <a:buChar char="•"/>
            </a:pPr>
            <a:r>
              <a:rPr lang="en-GB" dirty="0"/>
              <a:t>You decide what happens ‘on tap’. Opening a deep link aside, you can also simply direct the push to open your app on tap, or pass custom JSON data to perform a custom action that your app supports, for example the activation of an offer that is exclusive to your app.</a:t>
            </a:r>
          </a:p>
          <a:p>
            <a:pPr>
              <a:buFont typeface="Arial" panose="020B0604020202020204" pitchFamily="34" charset="0"/>
              <a:buChar char="•"/>
            </a:pPr>
            <a:endParaRPr lang="en-GB" dirty="0"/>
          </a:p>
          <a:p>
            <a:pPr>
              <a:buFont typeface="Arial" panose="020B0604020202020204" pitchFamily="34" charset="0"/>
              <a:buChar char="•"/>
            </a:pPr>
            <a:r>
              <a:rPr lang="en-GB" dirty="0"/>
              <a:t>We automatically remove contacts from your push audience if a push notification failed to send to them in the event they have opted out from this channel, meaning you always have a true view of the audience you’re able to reach via this channel.</a:t>
            </a:r>
          </a:p>
          <a:p>
            <a:pPr>
              <a:buFont typeface="Arial" panose="020B0604020202020204" pitchFamily="34" charset="0"/>
              <a:buChar char="•"/>
            </a:pPr>
            <a:endParaRPr lang="en-GB" dirty="0"/>
          </a:p>
          <a:p>
            <a:pPr>
              <a:buFont typeface="Arial" panose="020B0604020202020204" pitchFamily="34" charset="0"/>
              <a:buChar char="•"/>
            </a:pPr>
            <a:r>
              <a:rPr lang="en-GB" dirty="0"/>
              <a:t>Adobe Commerce (Magento) integration users can also use Dotdigital push notifications to send order confirmations to their contacts. </a:t>
            </a:r>
          </a:p>
          <a:p>
            <a:endParaRPr lang="en-GB" dirty="0"/>
          </a:p>
          <a:p>
            <a:r>
              <a:rPr lang="en-GB" dirty="0"/>
              <a:t>Dotdigital also gives you insights into your push notification usage. Track how many pushes were sent, and how many were ‘tapped’ over time. You can filter the report by data range as well as by program you want to display performance data for.</a:t>
            </a:r>
          </a:p>
          <a:p>
            <a:pPr>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FD32E183-25BF-A440-918E-73743C6BD8FA}" type="slidenum">
              <a:rPr lang="en-US" smtClean="0"/>
              <a:t>16</a:t>
            </a:fld>
            <a:endParaRPr lang="en-US" dirty="0"/>
          </a:p>
        </p:txBody>
      </p:sp>
    </p:spTree>
    <p:extLst>
      <p:ext uri="{BB962C8B-B14F-4D97-AF65-F5344CB8AC3E}">
        <p14:creationId xmlns:p14="http://schemas.microsoft.com/office/powerpoint/2010/main" val="1062722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A986C-BF9D-4E7D-B54B-F089D3FA1D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203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C3C3C"/>
                </a:solidFill>
                <a:effectLst/>
                <a:latin typeface="var(--ff-sans2)"/>
              </a:rPr>
              <a:t>Let’s look at some examples of welcome emails with some personalization,</a:t>
            </a:r>
          </a:p>
          <a:p>
            <a:pPr algn="l"/>
            <a:endParaRPr lang="en-GB" b="0" i="0" dirty="0">
              <a:solidFill>
                <a:srgbClr val="3C3C3C"/>
              </a:solidFill>
              <a:effectLst/>
              <a:latin typeface="var(--ff-sans2)"/>
            </a:endParaRPr>
          </a:p>
          <a:p>
            <a:pPr algn="l"/>
            <a:r>
              <a:rPr lang="en-GB" b="0" i="0" dirty="0">
                <a:solidFill>
                  <a:srgbClr val="3C3C3C"/>
                </a:solidFill>
                <a:effectLst/>
                <a:latin typeface="var(--ff-sans2)"/>
              </a:rPr>
              <a:t>The first is from Free now – A nice clean and simple email with a first name in the H1. The clear call to action on this email is to book the next trip. </a:t>
            </a:r>
          </a:p>
          <a:p>
            <a:pPr algn="l"/>
            <a:endParaRPr lang="en-GB" b="0" i="0" dirty="0">
              <a:solidFill>
                <a:srgbClr val="3C3C3C"/>
              </a:solidFill>
              <a:effectLst/>
              <a:latin typeface="var(--ff-sans2)"/>
            </a:endParaRPr>
          </a:p>
          <a:p>
            <a:pPr algn="l"/>
            <a:r>
              <a:rPr lang="en-GB" b="0" i="0" dirty="0" err="1">
                <a:solidFill>
                  <a:srgbClr val="3C3C3C"/>
                </a:solidFill>
                <a:effectLst/>
                <a:latin typeface="var(--ff-sans2)"/>
              </a:rPr>
              <a:t>Veja</a:t>
            </a:r>
            <a:r>
              <a:rPr lang="en-GB" b="0" i="0" dirty="0">
                <a:solidFill>
                  <a:srgbClr val="3C3C3C"/>
                </a:solidFill>
                <a:effectLst/>
                <a:latin typeface="var(--ff-sans2)"/>
              </a:rPr>
              <a:t> –  a little more subtle, however, they also introduce their community by means of welcoming to the family. It’s very in keeping with the brand.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A986C-BF9D-4E7D-B54B-F089D3FA1D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324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dirty="0">
                <a:solidFill>
                  <a:srgbClr val="D40F7D"/>
                </a:solidFill>
                <a:effectLst/>
                <a:latin typeface="Roboto" panose="02000000000000000000" pitchFamily="2" charset="0"/>
              </a:rPr>
              <a:t>Abandon carts. Now most of you will have some form of abandon cart automation I’m sure – but is it doing its job in driving conversions and revenue otherwise missed out on?</a:t>
            </a:r>
          </a:p>
          <a:p>
            <a:endParaRPr lang="en-GB" b="0" i="0" u="sng" dirty="0">
              <a:solidFill>
                <a:srgbClr val="D40F7D"/>
              </a:solidFill>
              <a:effectLst/>
              <a:latin typeface="Roboto" panose="02000000000000000000" pitchFamily="2" charset="0"/>
            </a:endParaRPr>
          </a:p>
          <a:p>
            <a:r>
              <a:rPr lang="en-GB" b="0" i="0" u="none" dirty="0">
                <a:solidFill>
                  <a:srgbClr val="D40F7D"/>
                </a:solidFill>
                <a:effectLst/>
                <a:latin typeface="Roboto" panose="02000000000000000000" pitchFamily="2" charset="0"/>
              </a:rPr>
              <a:t>Here’s a 2 stage abandon cart program from Revolve…</a:t>
            </a:r>
          </a:p>
          <a:p>
            <a:endParaRPr lang="en-GB" b="0" i="0" u="none" dirty="0">
              <a:solidFill>
                <a:srgbClr val="54585A"/>
              </a:solidFill>
              <a:effectLst/>
              <a:latin typeface="Roboto" panose="02000000000000000000" pitchFamily="2" charset="0"/>
            </a:endParaRPr>
          </a:p>
          <a:p>
            <a:pPr marL="171450" indent="-171450">
              <a:buFont typeface="Arial" panose="020B0604020202020204" pitchFamily="34" charset="0"/>
              <a:buChar char="•"/>
            </a:pPr>
            <a:r>
              <a:rPr lang="en-GB" b="0" i="0" dirty="0">
                <a:solidFill>
                  <a:srgbClr val="54585A"/>
                </a:solidFill>
                <a:effectLst/>
                <a:latin typeface="Roboto" panose="02000000000000000000" pitchFamily="2" charset="0"/>
              </a:rPr>
              <a:t>Subject line suggesting that other people were looking at the same product that the user had in their cart, </a:t>
            </a:r>
            <a:r>
              <a:rPr lang="en-GB" b="1" i="0" dirty="0">
                <a:solidFill>
                  <a:srgbClr val="54585A"/>
                </a:solidFill>
                <a:effectLst/>
                <a:latin typeface="Roboto" panose="02000000000000000000" pitchFamily="2" charset="0"/>
              </a:rPr>
              <a:t>creating social proof</a:t>
            </a:r>
            <a:r>
              <a:rPr lang="en-GB" b="0" i="0" dirty="0">
                <a:solidFill>
                  <a:srgbClr val="54585A"/>
                </a:solidFill>
                <a:effectLst/>
                <a:latin typeface="Roboto" panose="02000000000000000000" pitchFamily="2" charset="0"/>
              </a:rPr>
              <a:t>/ </a:t>
            </a:r>
            <a:r>
              <a:rPr lang="en-GB" b="1" i="0" dirty="0">
                <a:solidFill>
                  <a:srgbClr val="54585A"/>
                </a:solidFill>
                <a:effectLst/>
                <a:latin typeface="Roboto" panose="02000000000000000000" pitchFamily="2" charset="0"/>
              </a:rPr>
              <a:t>Urgency </a:t>
            </a:r>
          </a:p>
          <a:p>
            <a:pPr marL="171450" indent="-171450">
              <a:buFont typeface="Arial" panose="020B0604020202020204" pitchFamily="34" charset="0"/>
              <a:buChar char="•"/>
            </a:pPr>
            <a:r>
              <a:rPr lang="en-GB" b="0" i="0" dirty="0">
                <a:solidFill>
                  <a:srgbClr val="54585A"/>
                </a:solidFill>
                <a:effectLst/>
                <a:latin typeface="Roboto" panose="02000000000000000000" pitchFamily="2" charset="0"/>
              </a:rPr>
              <a:t>They then offered </a:t>
            </a:r>
            <a:r>
              <a:rPr lang="en-GB" b="1" i="0" dirty="0">
                <a:solidFill>
                  <a:srgbClr val="54585A"/>
                </a:solidFill>
                <a:effectLst/>
                <a:latin typeface="Roboto" panose="02000000000000000000" pitchFamily="2" charset="0"/>
              </a:rPr>
              <a:t>product recommendations tied to what was in the cart</a:t>
            </a:r>
            <a:r>
              <a:rPr lang="en-GB" b="0" i="0" dirty="0">
                <a:solidFill>
                  <a:srgbClr val="54585A"/>
                </a:solidFill>
                <a:effectLst/>
                <a:latin typeface="Roboto" panose="02000000000000000000" pitchFamily="2" charset="0"/>
              </a:rPr>
              <a:t>. </a:t>
            </a:r>
          </a:p>
          <a:p>
            <a:endParaRPr lang="en-GB" b="0" i="0" dirty="0">
              <a:solidFill>
                <a:srgbClr val="54585A"/>
              </a:solidFill>
              <a:effectLst/>
              <a:latin typeface="Roboto" panose="02000000000000000000" pitchFamily="2" charset="0"/>
            </a:endParaRPr>
          </a:p>
          <a:p>
            <a:r>
              <a:rPr lang="en-GB" b="0" i="0" dirty="0">
                <a:solidFill>
                  <a:srgbClr val="54585A"/>
                </a:solidFill>
                <a:effectLst/>
                <a:latin typeface="Roboto" panose="02000000000000000000" pitchFamily="2" charset="0"/>
              </a:rPr>
              <a:t>AND…..</a:t>
            </a:r>
            <a:r>
              <a:rPr lang="en-GB" b="0" i="0" dirty="0">
                <a:solidFill>
                  <a:srgbClr val="FFFFFF"/>
                </a:solidFill>
                <a:effectLst/>
                <a:latin typeface="Roboto" panose="02000000000000000000" pitchFamily="2" charset="0"/>
              </a:rPr>
              <a:t>What better way to re-engage than by prompting the customer via a timely channel? </a:t>
            </a:r>
            <a:r>
              <a:rPr lang="en-GB" b="0" i="0" u="sng" dirty="0">
                <a:solidFill>
                  <a:srgbClr val="D40F7D"/>
                </a:solidFill>
                <a:effectLst/>
                <a:latin typeface="Roboto" panose="02000000000000000000" pitchFamily="2" charset="0"/>
                <a:hlinkClick r:id="rId3"/>
              </a:rPr>
              <a:t>Skullcandy</a:t>
            </a:r>
            <a:r>
              <a:rPr lang="en-GB" b="0" i="0" dirty="0">
                <a:solidFill>
                  <a:srgbClr val="FFFFFF"/>
                </a:solidFill>
                <a:effectLst/>
                <a:latin typeface="Roboto" panose="02000000000000000000" pitchFamily="2" charset="0"/>
              </a:rPr>
              <a:t> used SMS text messages to remind users about abandoned baskets, along with a link and a clear CTA.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A986C-BF9D-4E7D-B54B-F089D3FA1D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057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I start let’s talk a </a:t>
            </a:r>
            <a:r>
              <a:rPr lang="en-GB"/>
              <a:t>look at </a:t>
            </a:r>
            <a:r>
              <a:rPr lang="en-GB" dirty="0"/>
              <a:t>who are Dotdigital and why do we have authority to talk about this?</a:t>
            </a:r>
          </a:p>
          <a:p>
            <a:pPr marL="385763" lvl="1" indent="-342900" algn="l">
              <a:buFont typeface="Arial" panose="020B0604020202020204" pitchFamily="34" charset="0"/>
              <a:buChar char="•"/>
            </a:pPr>
            <a:r>
              <a:rPr lang="en-GB" sz="1200" dirty="0">
                <a:solidFill>
                  <a:schemeClr val="accent1"/>
                </a:solidFill>
              </a:rPr>
              <a:t>A best-of-breed CXDP platform that turns data into insight and action. </a:t>
            </a:r>
          </a:p>
          <a:p>
            <a:pPr marL="385763" lvl="1" indent="-342900" algn="l">
              <a:buFont typeface="Arial" panose="020B0604020202020204" pitchFamily="34" charset="0"/>
              <a:buChar char="•"/>
            </a:pPr>
            <a:r>
              <a:rPr lang="en-GB" sz="1200" dirty="0">
                <a:solidFill>
                  <a:schemeClr val="accent1"/>
                </a:solidFill>
              </a:rPr>
              <a:t>We have scale. We work with over 4000 Brands and employ over People across the world. We’re a people and platform proposition</a:t>
            </a:r>
          </a:p>
          <a:p>
            <a:pPr marL="385763"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And we’ve been growing and evolving for 22 years. So we have a wealth of experience and expertise to help customers achieve their marketing goals. </a:t>
            </a:r>
          </a:p>
          <a:p>
            <a:endParaRPr lang="en-GB" dirty="0"/>
          </a:p>
          <a:p>
            <a:r>
              <a:rPr lang="en-GB" dirty="0"/>
              <a:t>And about me.</a:t>
            </a:r>
          </a:p>
          <a:p>
            <a:r>
              <a:rPr lang="en-GB" dirty="0"/>
              <a:t>I have been with Dotdigital for o</a:t>
            </a:r>
            <a:r>
              <a:rPr lang="en-GB" sz="1200" dirty="0"/>
              <a:t>ver 10 years’ experience - starting as a BDR and now as EMEA Head of Sales.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 have seen the sector grow, develop and change.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 help create solutions that match your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 am passionate in helping brands create meaningful relationships with their customers to drive revenue. </a:t>
            </a:r>
          </a:p>
          <a:p>
            <a:endParaRPr lang="en-GB" sz="1200" dirty="0"/>
          </a:p>
        </p:txBody>
      </p:sp>
      <p:sp>
        <p:nvSpPr>
          <p:cNvPr id="4" name="Slide Number Placeholder 3"/>
          <p:cNvSpPr>
            <a:spLocks noGrp="1"/>
          </p:cNvSpPr>
          <p:nvPr>
            <p:ph type="sldNum" sz="quarter" idx="5"/>
          </p:nvPr>
        </p:nvSpPr>
        <p:spPr/>
        <p:txBody>
          <a:bodyPr/>
          <a:lstStyle/>
          <a:p>
            <a:fld id="{0F3A986C-BF9D-4E7D-B54B-F089D3FA1DE7}" type="slidenum">
              <a:rPr lang="en-GB" smtClean="0"/>
              <a:t>2</a:t>
            </a:fld>
            <a:endParaRPr lang="en-GB" dirty="0"/>
          </a:p>
        </p:txBody>
      </p:sp>
    </p:spTree>
    <p:extLst>
      <p:ext uri="{BB962C8B-B14F-4D97-AF65-F5344CB8AC3E}">
        <p14:creationId xmlns:p14="http://schemas.microsoft.com/office/powerpoint/2010/main" val="2001211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Product recommendations are a Commerce-favourite, a proven way for marketers to increase sales effortlessly and give visibility to their product range across all marketing campaigns. I’m sure many of you are already doing this in some capacity. </a:t>
            </a:r>
          </a:p>
          <a:p>
            <a:pPr>
              <a:lnSpc>
                <a:spcPct val="107000"/>
              </a:lnSpc>
              <a:spcAft>
                <a:spcPts val="800"/>
              </a:spcAft>
            </a:pP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In Dotdigital, marketers can easily drag and drop a variety of product recommendations into any email campaign. Each product recommendation can then be filtered to further customize what products are shown (</a:t>
            </a:r>
            <a:r>
              <a:rPr lang="en-GB" sz="900" dirty="0" err="1">
                <a:effectLst/>
                <a:latin typeface="Calibri" panose="020F0502020204030204" pitchFamily="34" charset="0"/>
                <a:ea typeface="Calibri" panose="020F0502020204030204" pitchFamily="34" charset="0"/>
                <a:cs typeface="Times New Roman" panose="02020603050405020304" pitchFamily="18" charset="0"/>
              </a:rPr>
              <a:t>f.e</a:t>
            </a:r>
            <a:r>
              <a:rPr lang="en-GB" sz="900" dirty="0">
                <a:effectLst/>
                <a:latin typeface="Calibri" panose="020F0502020204030204" pitchFamily="34" charset="0"/>
                <a:ea typeface="Calibri" panose="020F0502020204030204" pitchFamily="34" charset="0"/>
                <a:cs typeface="Times New Roman" panose="02020603050405020304" pitchFamily="18" charset="0"/>
              </a:rPr>
              <a:t>. female running shoes for less than £100).</a:t>
            </a:r>
          </a:p>
          <a:p>
            <a:pPr>
              <a:lnSpc>
                <a:spcPct val="107000"/>
              </a:lnSpc>
              <a:spcAft>
                <a:spcPts val="800"/>
              </a:spcAft>
            </a:pP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None/>
            </a:pPr>
            <a:r>
              <a:rPr lang="en-GB" sz="1100" b="1" dirty="0"/>
              <a:t>AI-powered product recommendations: </a:t>
            </a:r>
            <a:r>
              <a:rPr lang="en-GB" sz="1100" dirty="0"/>
              <a:t>Our machine-learning model looks at huge data sets, identifies patterns, and makes predictive recommendations based on what customers are most-likely to purchase next – </a:t>
            </a:r>
            <a:r>
              <a:rPr lang="en-GB" sz="1100" b="1" i="1" dirty="0"/>
              <a:t>ultimately turning lights on in a room you never knew you had. </a:t>
            </a:r>
          </a:p>
          <a:p>
            <a:pPr marL="228594" indent="-228594" defTabSz="914377">
              <a:lnSpc>
                <a:spcPct val="110000"/>
              </a:lnSpc>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D32E183-25BF-A440-918E-73743C6BD8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584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Philip Kingsley </a:t>
            </a:r>
            <a:r>
              <a:rPr lang="en-GB" sz="1800" dirty="0">
                <a:effectLst/>
                <a:latin typeface="Calibri" panose="020F0502020204030204" pitchFamily="34" charset="0"/>
                <a:ea typeface="Calibri" panose="020F0502020204030204" pitchFamily="34" charset="0"/>
                <a:cs typeface="Times New Roman" panose="02020603050405020304" pitchFamily="18" charset="0"/>
              </a:rPr>
              <a:t>using purchase data to suggest repeat purchasing.. And they use a GIF which just makes that headline offer pop. </a:t>
            </a: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Nutri-advance </a:t>
            </a:r>
            <a:r>
              <a:rPr lang="en-GB" sz="1800" dirty="0">
                <a:effectLst/>
                <a:latin typeface="Calibri" panose="020F0502020204030204" pitchFamily="34" charset="0"/>
                <a:ea typeface="Calibri" panose="020F0502020204030204" pitchFamily="34" charset="0"/>
                <a:cs typeface="Times New Roman" panose="02020603050405020304" pitchFamily="18" charset="0"/>
              </a:rPr>
              <a:t>have sent a timely follow up to a recent purchase to suggest lookalike products for cross sell</a:t>
            </a: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Paul Smith </a:t>
            </a:r>
            <a:r>
              <a:rPr lang="en-GB" sz="1800" dirty="0">
                <a:effectLst/>
                <a:latin typeface="Calibri" panose="020F0502020204030204" pitchFamily="34" charset="0"/>
                <a:ea typeface="Calibri" panose="020F0502020204030204" pitchFamily="34" charset="0"/>
                <a:cs typeface="Times New Roman" panose="02020603050405020304" pitchFamily="18" charset="0"/>
              </a:rPr>
              <a:t>are showcasing some best sellers. (useful for welcome programs with no prior purchase data, and products always relevant at point of sign up) </a:t>
            </a:r>
          </a:p>
          <a:p>
            <a:pPr defTabSz="685800">
              <a:lnSpc>
                <a:spcPct val="100000"/>
              </a:lnSpc>
              <a:defRPr sz="900">
                <a:latin typeface="Calibri"/>
                <a:ea typeface="Calibri"/>
                <a:cs typeface="Calibri"/>
                <a:sym typeface="Calibri"/>
              </a:defRPr>
            </a:pPr>
            <a:endParaRPr lang="en-GB" sz="900" kern="1200" dirty="0">
              <a:solidFill>
                <a:schemeClr val="tx1"/>
              </a:solidFill>
              <a:latin typeface="+mn-lt"/>
              <a:ea typeface="+mn-ea"/>
              <a:cs typeface="+mn-cs"/>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2E183-25BF-A440-918E-73743C6BD8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040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Right message</a:t>
            </a:r>
          </a:p>
          <a:p>
            <a:pPr marL="171450" indent="-171450">
              <a:buFontTx/>
              <a:buChar char="-"/>
            </a:pPr>
            <a:r>
              <a:rPr lang="en-GB" dirty="0"/>
              <a:t>Right time</a:t>
            </a:r>
          </a:p>
          <a:p>
            <a:pPr marL="171450" indent="-171450">
              <a:buFontTx/>
              <a:buChar char="-"/>
            </a:pPr>
            <a:r>
              <a:rPr lang="en-GB" dirty="0"/>
              <a:t>Right person</a:t>
            </a:r>
          </a:p>
          <a:p>
            <a:pPr marL="171450" indent="-171450">
              <a:buFontTx/>
              <a:buChar char="-"/>
            </a:pPr>
            <a:r>
              <a:rPr lang="en-GB" dirty="0"/>
              <a:t>Right channel</a:t>
            </a:r>
          </a:p>
        </p:txBody>
      </p:sp>
      <p:sp>
        <p:nvSpPr>
          <p:cNvPr id="4" name="Slide Number Placeholder 3"/>
          <p:cNvSpPr>
            <a:spLocks noGrp="1"/>
          </p:cNvSpPr>
          <p:nvPr>
            <p:ph type="sldNum" sz="quarter" idx="5"/>
          </p:nvPr>
        </p:nvSpPr>
        <p:spPr/>
        <p:txBody>
          <a:bodyPr/>
          <a:lstStyle/>
          <a:p>
            <a:fld id="{FD32E183-25BF-A440-918E-73743C6BD8FA}" type="slidenum">
              <a:rPr lang="en-US" smtClean="0"/>
              <a:t>23</a:t>
            </a:fld>
            <a:endParaRPr lang="en-US"/>
          </a:p>
        </p:txBody>
      </p:sp>
    </p:spTree>
    <p:extLst>
      <p:ext uri="{BB962C8B-B14F-4D97-AF65-F5344CB8AC3E}">
        <p14:creationId xmlns:p14="http://schemas.microsoft.com/office/powerpoint/2010/main" val="2036599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Right message</a:t>
            </a:r>
          </a:p>
          <a:p>
            <a:pPr marL="171450" indent="-171450">
              <a:buFontTx/>
              <a:buChar char="-"/>
            </a:pPr>
            <a:r>
              <a:rPr lang="en-GB" dirty="0"/>
              <a:t>Right time</a:t>
            </a:r>
          </a:p>
          <a:p>
            <a:pPr marL="171450" indent="-171450">
              <a:buFontTx/>
              <a:buChar char="-"/>
            </a:pPr>
            <a:r>
              <a:rPr lang="en-GB" dirty="0"/>
              <a:t>Right person</a:t>
            </a:r>
          </a:p>
          <a:p>
            <a:pPr marL="171450" indent="-171450">
              <a:buFontTx/>
              <a:buChar char="-"/>
            </a:pPr>
            <a:r>
              <a:rPr lang="en-GB" dirty="0"/>
              <a:t>Right channel</a:t>
            </a:r>
          </a:p>
        </p:txBody>
      </p:sp>
      <p:sp>
        <p:nvSpPr>
          <p:cNvPr id="4" name="Slide Number Placeholder 3"/>
          <p:cNvSpPr>
            <a:spLocks noGrp="1"/>
          </p:cNvSpPr>
          <p:nvPr>
            <p:ph type="sldNum" sz="quarter" idx="5"/>
          </p:nvPr>
        </p:nvSpPr>
        <p:spPr/>
        <p:txBody>
          <a:bodyPr/>
          <a:lstStyle/>
          <a:p>
            <a:fld id="{FD32E183-25BF-A440-918E-73743C6BD8FA}" type="slidenum">
              <a:rPr lang="en-US" smtClean="0"/>
              <a:t>24</a:t>
            </a:fld>
            <a:endParaRPr lang="en-US"/>
          </a:p>
        </p:txBody>
      </p:sp>
    </p:spTree>
    <p:extLst>
      <p:ext uri="{BB962C8B-B14F-4D97-AF65-F5344CB8AC3E}">
        <p14:creationId xmlns:p14="http://schemas.microsoft.com/office/powerpoint/2010/main" val="1110525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Right message</a:t>
            </a:r>
          </a:p>
          <a:p>
            <a:pPr marL="171450" indent="-171450">
              <a:buFontTx/>
              <a:buChar char="-"/>
            </a:pPr>
            <a:r>
              <a:rPr lang="en-GB" dirty="0"/>
              <a:t>Right time</a:t>
            </a:r>
          </a:p>
          <a:p>
            <a:pPr marL="171450" indent="-171450">
              <a:buFontTx/>
              <a:buChar char="-"/>
            </a:pPr>
            <a:r>
              <a:rPr lang="en-GB" dirty="0"/>
              <a:t>Right person</a:t>
            </a:r>
          </a:p>
          <a:p>
            <a:pPr marL="171450" indent="-171450">
              <a:buFontTx/>
              <a:buChar char="-"/>
            </a:pPr>
            <a:r>
              <a:rPr lang="en-GB" dirty="0"/>
              <a:t>Right channel</a:t>
            </a:r>
          </a:p>
        </p:txBody>
      </p:sp>
      <p:sp>
        <p:nvSpPr>
          <p:cNvPr id="4" name="Slide Number Placeholder 3"/>
          <p:cNvSpPr>
            <a:spLocks noGrp="1"/>
          </p:cNvSpPr>
          <p:nvPr>
            <p:ph type="sldNum" sz="quarter" idx="5"/>
          </p:nvPr>
        </p:nvSpPr>
        <p:spPr/>
        <p:txBody>
          <a:bodyPr/>
          <a:lstStyle/>
          <a:p>
            <a:fld id="{FD32E183-25BF-A440-918E-73743C6BD8FA}" type="slidenum">
              <a:rPr lang="en-US" smtClean="0"/>
              <a:t>25</a:t>
            </a:fld>
            <a:endParaRPr lang="en-US"/>
          </a:p>
        </p:txBody>
      </p:sp>
    </p:spTree>
    <p:extLst>
      <p:ext uri="{BB962C8B-B14F-4D97-AF65-F5344CB8AC3E}">
        <p14:creationId xmlns:p14="http://schemas.microsoft.com/office/powerpoint/2010/main" val="13847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Right message</a:t>
            </a:r>
          </a:p>
          <a:p>
            <a:pPr marL="171450" indent="-171450">
              <a:buFontTx/>
              <a:buChar char="-"/>
            </a:pPr>
            <a:r>
              <a:rPr lang="en-GB" dirty="0"/>
              <a:t>Right time</a:t>
            </a:r>
          </a:p>
          <a:p>
            <a:pPr marL="171450" indent="-171450">
              <a:buFontTx/>
              <a:buChar char="-"/>
            </a:pPr>
            <a:r>
              <a:rPr lang="en-GB" dirty="0"/>
              <a:t>Right person</a:t>
            </a:r>
          </a:p>
          <a:p>
            <a:pPr marL="171450" indent="-171450">
              <a:buFontTx/>
              <a:buChar char="-"/>
            </a:pPr>
            <a:r>
              <a:rPr lang="en-GB" dirty="0"/>
              <a:t>Right channel</a:t>
            </a:r>
          </a:p>
          <a:p>
            <a:pPr marL="171450" indent="-171450">
              <a:buFontTx/>
              <a:buChar char="-"/>
            </a:pPr>
            <a:endParaRPr lang="en-GB" dirty="0"/>
          </a:p>
          <a:p>
            <a:pPr marL="0" indent="0">
              <a:buFontTx/>
              <a:buNone/>
            </a:pPr>
            <a:r>
              <a:rPr lang="en-GB" dirty="0"/>
              <a:t>And that’s still SO relevant to what we’re all trying to achieve. </a:t>
            </a:r>
          </a:p>
          <a:p>
            <a:r>
              <a:rPr lang="en-GB" dirty="0"/>
              <a:t>But since Covid, society’s changed</a:t>
            </a:r>
            <a:r>
              <a:rPr lang="en-GB" sz="900" kern="1200" dirty="0">
                <a:solidFill>
                  <a:schemeClr val="tx1"/>
                </a:solidFill>
                <a:effectLst/>
                <a:latin typeface="+mn-lt"/>
                <a:ea typeface="+mn-ea"/>
                <a:cs typeface="+mn-cs"/>
              </a:rPr>
              <a:t>, and has seen the need to adopt </a:t>
            </a:r>
            <a:r>
              <a:rPr lang="en-GB" sz="900" b="1" kern="1200" dirty="0">
                <a:solidFill>
                  <a:schemeClr val="tx1"/>
                </a:solidFill>
                <a:effectLst/>
                <a:latin typeface="+mn-lt"/>
                <a:ea typeface="+mn-ea"/>
                <a:cs typeface="+mn-cs"/>
              </a:rPr>
              <a:t>even smarter tactics </a:t>
            </a:r>
            <a:r>
              <a:rPr lang="en-GB" sz="900" b="0" kern="1200" dirty="0">
                <a:solidFill>
                  <a:schemeClr val="tx1"/>
                </a:solidFill>
                <a:effectLst/>
                <a:latin typeface="+mn-lt"/>
                <a:ea typeface="+mn-ea"/>
                <a:cs typeface="+mn-cs"/>
              </a:rPr>
              <a:t>or y</a:t>
            </a:r>
            <a:r>
              <a:rPr lang="en-GB" sz="900" kern="1200" dirty="0">
                <a:solidFill>
                  <a:schemeClr val="tx1"/>
                </a:solidFill>
                <a:effectLst/>
                <a:latin typeface="+mn-lt"/>
                <a:ea typeface="+mn-ea"/>
                <a:cs typeface="+mn-cs"/>
              </a:rPr>
              <a:t>ou risk disconnecting customers or losing out to competition. </a:t>
            </a:r>
          </a:p>
          <a:p>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So how have the expectations around the statement really evolved?</a:t>
            </a:r>
            <a:endParaRPr lang="en-GB" dirty="0"/>
          </a:p>
        </p:txBody>
      </p:sp>
      <p:sp>
        <p:nvSpPr>
          <p:cNvPr id="4" name="Slide Number Placeholder 3"/>
          <p:cNvSpPr>
            <a:spLocks noGrp="1"/>
          </p:cNvSpPr>
          <p:nvPr>
            <p:ph type="sldNum" sz="quarter" idx="5"/>
          </p:nvPr>
        </p:nvSpPr>
        <p:spPr/>
        <p:txBody>
          <a:bodyPr/>
          <a:lstStyle/>
          <a:p>
            <a:fld id="{FD32E183-25BF-A440-918E-73743C6BD8FA}" type="slidenum">
              <a:rPr lang="en-US" smtClean="0"/>
              <a:t>26</a:t>
            </a:fld>
            <a:endParaRPr lang="en-US"/>
          </a:p>
        </p:txBody>
      </p:sp>
    </p:spTree>
    <p:extLst>
      <p:ext uri="{BB962C8B-B14F-4D97-AF65-F5344CB8AC3E}">
        <p14:creationId xmlns:p14="http://schemas.microsoft.com/office/powerpoint/2010/main" val="3867515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 campaign content is on point. It looks good </a:t>
            </a:r>
          </a:p>
          <a:p>
            <a:r>
              <a:rPr lang="en-GB" dirty="0"/>
              <a:t>Now – the need for personalised content to ensure all campaigns are relevant</a:t>
            </a:r>
          </a:p>
        </p:txBody>
      </p:sp>
      <p:sp>
        <p:nvSpPr>
          <p:cNvPr id="4" name="Slide Number Placeholder 3"/>
          <p:cNvSpPr>
            <a:spLocks noGrp="1"/>
          </p:cNvSpPr>
          <p:nvPr>
            <p:ph type="sldNum" sz="quarter" idx="5"/>
          </p:nvPr>
        </p:nvSpPr>
        <p:spPr/>
        <p:txBody>
          <a:bodyPr/>
          <a:lstStyle/>
          <a:p>
            <a:fld id="{FD32E183-25BF-A440-918E-73743C6BD8FA}" type="slidenum">
              <a:rPr lang="en-US" smtClean="0"/>
              <a:t>27</a:t>
            </a:fld>
            <a:endParaRPr lang="en-US"/>
          </a:p>
        </p:txBody>
      </p:sp>
    </p:spTree>
    <p:extLst>
      <p:ext uri="{BB962C8B-B14F-4D97-AF65-F5344CB8AC3E}">
        <p14:creationId xmlns:p14="http://schemas.microsoft.com/office/powerpoint/2010/main" val="888522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 the optimum send time for me is 11am Tuesdays</a:t>
            </a:r>
          </a:p>
          <a:p>
            <a:r>
              <a:rPr lang="en-GB" dirty="0"/>
              <a:t>Now – the right time for each person based on a particular data source or behavioural trigger </a:t>
            </a:r>
          </a:p>
        </p:txBody>
      </p:sp>
      <p:sp>
        <p:nvSpPr>
          <p:cNvPr id="4" name="Slide Number Placeholder 3"/>
          <p:cNvSpPr>
            <a:spLocks noGrp="1"/>
          </p:cNvSpPr>
          <p:nvPr>
            <p:ph type="sldNum" sz="quarter" idx="5"/>
          </p:nvPr>
        </p:nvSpPr>
        <p:spPr/>
        <p:txBody>
          <a:bodyPr/>
          <a:lstStyle/>
          <a:p>
            <a:fld id="{FD32E183-25BF-A440-918E-73743C6BD8FA}" type="slidenum">
              <a:rPr lang="en-US" smtClean="0"/>
              <a:t>28</a:t>
            </a:fld>
            <a:endParaRPr lang="en-US"/>
          </a:p>
        </p:txBody>
      </p:sp>
    </p:spTree>
    <p:extLst>
      <p:ext uri="{BB962C8B-B14F-4D97-AF65-F5344CB8AC3E}">
        <p14:creationId xmlns:p14="http://schemas.microsoft.com/office/powerpoint/2010/main" val="1416604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 send to my top performing segment </a:t>
            </a:r>
          </a:p>
          <a:p>
            <a:r>
              <a:rPr lang="en-GB" dirty="0"/>
              <a:t>Now – need to target all dynamically driven segments using RFM and affinity scores </a:t>
            </a:r>
          </a:p>
        </p:txBody>
      </p:sp>
      <p:sp>
        <p:nvSpPr>
          <p:cNvPr id="4" name="Slide Number Placeholder 3"/>
          <p:cNvSpPr>
            <a:spLocks noGrp="1"/>
          </p:cNvSpPr>
          <p:nvPr>
            <p:ph type="sldNum" sz="quarter" idx="5"/>
          </p:nvPr>
        </p:nvSpPr>
        <p:spPr/>
        <p:txBody>
          <a:bodyPr/>
          <a:lstStyle/>
          <a:p>
            <a:fld id="{FD32E183-25BF-A440-918E-73743C6BD8FA}" type="slidenum">
              <a:rPr lang="en-US" smtClean="0"/>
              <a:t>29</a:t>
            </a:fld>
            <a:endParaRPr lang="en-US"/>
          </a:p>
        </p:txBody>
      </p:sp>
    </p:spTree>
    <p:extLst>
      <p:ext uri="{BB962C8B-B14F-4D97-AF65-F5344CB8AC3E}">
        <p14:creationId xmlns:p14="http://schemas.microsoft.com/office/powerpoint/2010/main" val="399242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 all about email – email for everyone </a:t>
            </a:r>
          </a:p>
          <a:p>
            <a:r>
              <a:rPr lang="en-GB" dirty="0"/>
              <a:t>Now – need to be speaking to customers on the best channel for them – SMS </a:t>
            </a:r>
            <a:r>
              <a:rPr lang="en-GB" dirty="0" err="1"/>
              <a:t>whatsapp</a:t>
            </a:r>
            <a:r>
              <a:rPr lang="en-GB" dirty="0"/>
              <a:t>, social, chat </a:t>
            </a:r>
          </a:p>
        </p:txBody>
      </p:sp>
      <p:sp>
        <p:nvSpPr>
          <p:cNvPr id="4" name="Slide Number Placeholder 3"/>
          <p:cNvSpPr>
            <a:spLocks noGrp="1"/>
          </p:cNvSpPr>
          <p:nvPr>
            <p:ph type="sldNum" sz="quarter" idx="5"/>
          </p:nvPr>
        </p:nvSpPr>
        <p:spPr/>
        <p:txBody>
          <a:bodyPr/>
          <a:lstStyle/>
          <a:p>
            <a:fld id="{FD32E183-25BF-A440-918E-73743C6BD8FA}" type="slidenum">
              <a:rPr lang="en-US" smtClean="0"/>
              <a:t>30</a:t>
            </a:fld>
            <a:endParaRPr lang="en-US"/>
          </a:p>
        </p:txBody>
      </p:sp>
    </p:spTree>
    <p:extLst>
      <p:ext uri="{BB962C8B-B14F-4D97-AF65-F5344CB8AC3E}">
        <p14:creationId xmlns:p14="http://schemas.microsoft.com/office/powerpoint/2010/main" val="3396798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54585A"/>
                </a:solidFill>
                <a:effectLst/>
                <a:latin typeface="Roboto" panose="02000000000000000000" pitchFamily="2" charset="0"/>
              </a:rPr>
              <a:t>But the thing I love telling people about Dotdigital is that In December 2020, we became the first carbon neutral, ISO 14001 certified marketing automation platform in the world. </a:t>
            </a:r>
          </a:p>
          <a:p>
            <a:endParaRPr lang="en-GB" b="0" i="0" dirty="0">
              <a:solidFill>
                <a:srgbClr val="54585A"/>
              </a:solidFill>
              <a:effectLst/>
              <a:latin typeface="Roboto" panose="02000000000000000000" pitchFamily="2" charset="0"/>
            </a:endParaRPr>
          </a:p>
          <a:p>
            <a:r>
              <a:rPr lang="en-GB" b="0" i="0" dirty="0">
                <a:solidFill>
                  <a:srgbClr val="54585A"/>
                </a:solidFill>
                <a:effectLst/>
                <a:latin typeface="Roboto" panose="02000000000000000000" pitchFamily="2" charset="0"/>
              </a:rPr>
              <a:t>That means every email, </a:t>
            </a:r>
            <a:r>
              <a:rPr lang="en-GB" b="0" i="0" dirty="0" err="1">
                <a:solidFill>
                  <a:srgbClr val="54585A"/>
                </a:solidFill>
                <a:effectLst/>
                <a:latin typeface="Roboto" panose="02000000000000000000" pitchFamily="2" charset="0"/>
              </a:rPr>
              <a:t>sms</a:t>
            </a:r>
            <a:r>
              <a:rPr lang="en-GB" b="0" i="0" dirty="0">
                <a:solidFill>
                  <a:srgbClr val="54585A"/>
                </a:solidFill>
                <a:effectLst/>
                <a:latin typeface="Roboto" panose="02000000000000000000" pitchFamily="2" charset="0"/>
              </a:rPr>
              <a:t>, chat response or push notification you send is carbon neutral – pretty cool right?</a:t>
            </a:r>
            <a:endParaRPr lang="en-GB" dirty="0"/>
          </a:p>
        </p:txBody>
      </p:sp>
      <p:sp>
        <p:nvSpPr>
          <p:cNvPr id="4" name="Slide Number Placeholder 3"/>
          <p:cNvSpPr>
            <a:spLocks noGrp="1"/>
          </p:cNvSpPr>
          <p:nvPr>
            <p:ph type="sldNum" sz="quarter" idx="5"/>
          </p:nvPr>
        </p:nvSpPr>
        <p:spPr/>
        <p:txBody>
          <a:bodyPr/>
          <a:lstStyle/>
          <a:p>
            <a:fld id="{D82B9DD1-6594-4CD1-B87C-CC910A123E0B}" type="slidenum">
              <a:rPr lang="en-GB" smtClean="0"/>
              <a:t>3</a:t>
            </a:fld>
            <a:endParaRPr lang="en-GB"/>
          </a:p>
        </p:txBody>
      </p:sp>
    </p:spTree>
    <p:extLst>
      <p:ext uri="{BB962C8B-B14F-4D97-AF65-F5344CB8AC3E}">
        <p14:creationId xmlns:p14="http://schemas.microsoft.com/office/powerpoint/2010/main" val="2477236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time today. More info can be found on our website – or come speak to the team. (Get the team to wave</a:t>
            </a:r>
            <a:r>
              <a:rPr lang="en-GB"/>
              <a:t>/intro them)</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A986C-BF9D-4E7D-B54B-F089D3FA1D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135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set the scene – I’m sure none of these will be a shock, but moving into 2023. I’m hearing that brands are facing the following challenges. </a:t>
            </a:r>
          </a:p>
          <a:p>
            <a:endParaRPr lang="en-GB" dirty="0"/>
          </a:p>
          <a:p>
            <a:pPr marL="285750" indent="-285750">
              <a:lnSpc>
                <a:spcPct val="108000"/>
              </a:lnSpc>
              <a:spcAft>
                <a:spcPts val="600"/>
              </a:spcAft>
              <a:buFontTx/>
              <a:buChar char="-"/>
            </a:pPr>
            <a:r>
              <a:rPr lang="en-GB" sz="1200" b="1" dirty="0">
                <a:solidFill>
                  <a:schemeClr val="accent2"/>
                </a:solidFill>
              </a:rPr>
              <a:t>Increased competition: </a:t>
            </a:r>
            <a:r>
              <a:rPr lang="en-GB" sz="1200" dirty="0">
                <a:solidFill>
                  <a:schemeClr val="accent3"/>
                </a:solidFill>
              </a:rPr>
              <a:t>There’s a still a huge number of ecommerce brands in the market and many more entering it too this can make it difficult to stand out.</a:t>
            </a:r>
          </a:p>
          <a:p>
            <a:pPr marL="285750" indent="-285750">
              <a:lnSpc>
                <a:spcPct val="108000"/>
              </a:lnSpc>
              <a:spcAft>
                <a:spcPts val="600"/>
              </a:spcAft>
              <a:buFontTx/>
              <a:buChar char="-"/>
            </a:pPr>
            <a:r>
              <a:rPr lang="en-GB" sz="1200" b="1" dirty="0">
                <a:solidFill>
                  <a:schemeClr val="accent2"/>
                </a:solidFill>
              </a:rPr>
              <a:t>Customer acquisition: </a:t>
            </a:r>
            <a:r>
              <a:rPr lang="en-GB" sz="1200" dirty="0">
                <a:solidFill>
                  <a:schemeClr val="accent3"/>
                </a:solidFill>
              </a:rPr>
              <a:t>Attracting new customers is becoming increasingly expensive, especially through traditional channels.</a:t>
            </a:r>
          </a:p>
          <a:p>
            <a:pPr marL="285750" indent="-285750">
              <a:lnSpc>
                <a:spcPct val="108000"/>
              </a:lnSpc>
              <a:spcAft>
                <a:spcPts val="600"/>
              </a:spcAft>
              <a:buFontTx/>
              <a:buChar char="-"/>
            </a:pPr>
            <a:r>
              <a:rPr lang="en-GB" sz="1200" b="1" dirty="0">
                <a:solidFill>
                  <a:schemeClr val="accent2"/>
                </a:solidFill>
              </a:rPr>
              <a:t>Customer retention: </a:t>
            </a:r>
            <a:r>
              <a:rPr lang="en-GB" sz="1200" dirty="0">
                <a:solidFill>
                  <a:schemeClr val="accent3"/>
                </a:solidFill>
              </a:rPr>
              <a:t>Retaining existing customers is a constant challenge, as they are faced with numerous options and other brand temptations. 5 x more expensive to </a:t>
            </a:r>
            <a:r>
              <a:rPr lang="en-GB" sz="1200" dirty="0" err="1">
                <a:solidFill>
                  <a:schemeClr val="accent3"/>
                </a:solidFill>
              </a:rPr>
              <a:t>aqqui</a:t>
            </a:r>
            <a:endParaRPr lang="en-GB" sz="1200" dirty="0">
              <a:solidFill>
                <a:schemeClr val="accent3"/>
              </a:solidFill>
            </a:endParaRPr>
          </a:p>
          <a:p>
            <a:pPr marL="285750" indent="-285750">
              <a:lnSpc>
                <a:spcPct val="108000"/>
              </a:lnSpc>
              <a:spcAft>
                <a:spcPts val="600"/>
              </a:spcAft>
              <a:buFontTx/>
              <a:buChar char="-"/>
            </a:pPr>
            <a:r>
              <a:rPr lang="en-GB" sz="1200" b="1" dirty="0">
                <a:solidFill>
                  <a:schemeClr val="accent2"/>
                </a:solidFill>
              </a:rPr>
              <a:t>Consumer behaviour: </a:t>
            </a:r>
            <a:r>
              <a:rPr lang="en-GB" sz="1200" dirty="0">
                <a:solidFill>
                  <a:schemeClr val="accent3"/>
                </a:solidFill>
              </a:rPr>
              <a:t>The constantly changing environment is making it hard for some for brands to keep up.</a:t>
            </a:r>
          </a:p>
          <a:p>
            <a:pPr marL="285750" indent="-285750">
              <a:lnSpc>
                <a:spcPct val="108000"/>
              </a:lnSpc>
              <a:spcAft>
                <a:spcPts val="600"/>
              </a:spcAft>
              <a:buFontTx/>
              <a:buChar char="-"/>
            </a:pPr>
            <a:endParaRPr lang="en-GB" sz="1200" dirty="0">
              <a:solidFill>
                <a:schemeClr val="accent3"/>
              </a:solidFill>
            </a:endParaRPr>
          </a:p>
          <a:p>
            <a:pPr marL="0" indent="0">
              <a:lnSpc>
                <a:spcPct val="108000"/>
              </a:lnSpc>
              <a:spcAft>
                <a:spcPts val="600"/>
              </a:spcAft>
              <a:buFontTx/>
              <a:buNone/>
            </a:pPr>
            <a:r>
              <a:rPr lang="en-GB" sz="1200" dirty="0">
                <a:solidFill>
                  <a:schemeClr val="accent3"/>
                </a:solidFill>
              </a:rPr>
              <a:t>Do any of these challenges resonate with your challenges?</a:t>
            </a:r>
          </a:p>
        </p:txBody>
      </p:sp>
      <p:sp>
        <p:nvSpPr>
          <p:cNvPr id="4" name="Slide Number Placeholder 3"/>
          <p:cNvSpPr>
            <a:spLocks noGrp="1"/>
          </p:cNvSpPr>
          <p:nvPr>
            <p:ph type="sldNum" sz="quarter" idx="5"/>
          </p:nvPr>
        </p:nvSpPr>
        <p:spPr/>
        <p:txBody>
          <a:bodyPr/>
          <a:lstStyle/>
          <a:p>
            <a:fld id="{0F3A986C-BF9D-4E7D-B54B-F089D3FA1DE7}" type="slidenum">
              <a:rPr lang="en-GB" smtClean="0"/>
              <a:t>4</a:t>
            </a:fld>
            <a:endParaRPr lang="en-GB" dirty="0"/>
          </a:p>
        </p:txBody>
      </p:sp>
    </p:spTree>
    <p:extLst>
      <p:ext uri="{BB962C8B-B14F-4D97-AF65-F5344CB8AC3E}">
        <p14:creationId xmlns:p14="http://schemas.microsoft.com/office/powerpoint/2010/main" val="106366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Firstly, we'll dive into the importance of customer data and how it can be used to gain insights into customer behaviour.</a:t>
            </a:r>
            <a:endParaRPr lang="en-GB" sz="1200" b="0" dirty="0">
              <a:latin typeface="Roboto" pitchFamily="2" charset="0"/>
              <a:ea typeface="Roboto" pitchFamily="2" charset="0"/>
            </a:endParaRPr>
          </a:p>
        </p:txBody>
      </p:sp>
      <p:sp>
        <p:nvSpPr>
          <p:cNvPr id="4" name="Slide Number Placeholder 3"/>
          <p:cNvSpPr>
            <a:spLocks noGrp="1"/>
          </p:cNvSpPr>
          <p:nvPr>
            <p:ph type="sldNum" sz="quarter" idx="5"/>
          </p:nvPr>
        </p:nvSpPr>
        <p:spPr/>
        <p:txBody>
          <a:bodyPr/>
          <a:lstStyle/>
          <a:p>
            <a:fld id="{0F3A986C-BF9D-4E7D-B54B-F089D3FA1DE7}" type="slidenum">
              <a:rPr lang="en-GB" smtClean="0"/>
              <a:t>5</a:t>
            </a:fld>
            <a:endParaRPr lang="en-GB" dirty="0"/>
          </a:p>
        </p:txBody>
      </p:sp>
    </p:spTree>
    <p:extLst>
      <p:ext uri="{BB962C8B-B14F-4D97-AF65-F5344CB8AC3E}">
        <p14:creationId xmlns:p14="http://schemas.microsoft.com/office/powerpoint/2010/main" val="270209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Secondly, we'll discuss the power of personalisation and how tailoring your offerings to individual customers can enhance their experience with your brand</a:t>
            </a:r>
            <a:endParaRPr lang="en-GB" sz="1200" b="0" dirty="0">
              <a:latin typeface="Roboto" pitchFamily="2" charset="0"/>
              <a:ea typeface="Roboto" pitchFamily="2" charset="0"/>
            </a:endParaRPr>
          </a:p>
        </p:txBody>
      </p:sp>
      <p:sp>
        <p:nvSpPr>
          <p:cNvPr id="4" name="Slide Number Placeholder 3"/>
          <p:cNvSpPr>
            <a:spLocks noGrp="1"/>
          </p:cNvSpPr>
          <p:nvPr>
            <p:ph type="sldNum" sz="quarter" idx="5"/>
          </p:nvPr>
        </p:nvSpPr>
        <p:spPr/>
        <p:txBody>
          <a:bodyPr/>
          <a:lstStyle/>
          <a:p>
            <a:fld id="{0F3A986C-BF9D-4E7D-B54B-F089D3FA1DE7}" type="slidenum">
              <a:rPr lang="en-GB" smtClean="0"/>
              <a:t>6</a:t>
            </a:fld>
            <a:endParaRPr lang="en-GB" dirty="0"/>
          </a:p>
        </p:txBody>
      </p:sp>
    </p:spTree>
    <p:extLst>
      <p:ext uri="{BB962C8B-B14F-4D97-AF65-F5344CB8AC3E}">
        <p14:creationId xmlns:p14="http://schemas.microsoft.com/office/powerpoint/2010/main" val="2714964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Next, we'll explore automation and how it can streamline your customer service and sales processes, making them more efficient and effective.</a:t>
            </a:r>
            <a:endParaRPr lang="en-GB" sz="1200" b="0" dirty="0">
              <a:latin typeface="Roboto" pitchFamily="2" charset="0"/>
              <a:ea typeface="Roboto" pitchFamily="2" charset="0"/>
            </a:endParaRPr>
          </a:p>
        </p:txBody>
      </p:sp>
      <p:sp>
        <p:nvSpPr>
          <p:cNvPr id="4" name="Slide Number Placeholder 3"/>
          <p:cNvSpPr>
            <a:spLocks noGrp="1"/>
          </p:cNvSpPr>
          <p:nvPr>
            <p:ph type="sldNum" sz="quarter" idx="5"/>
          </p:nvPr>
        </p:nvSpPr>
        <p:spPr/>
        <p:txBody>
          <a:bodyPr/>
          <a:lstStyle/>
          <a:p>
            <a:fld id="{0F3A986C-BF9D-4E7D-B54B-F089D3FA1DE7}" type="slidenum">
              <a:rPr lang="en-GB" smtClean="0"/>
              <a:t>7</a:t>
            </a:fld>
            <a:endParaRPr lang="en-GB" dirty="0"/>
          </a:p>
        </p:txBody>
      </p:sp>
    </p:spTree>
    <p:extLst>
      <p:ext uri="{BB962C8B-B14F-4D97-AF65-F5344CB8AC3E}">
        <p14:creationId xmlns:p14="http://schemas.microsoft.com/office/powerpoint/2010/main" val="1685570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Lastly, we'll talk about the benefits of multi-channel marketing, which allows businesses to reach customers through a variety of channels such as social media, email, and mobile devices</a:t>
            </a:r>
            <a:endParaRPr lang="en-GB" sz="1200" b="0" dirty="0">
              <a:latin typeface="Roboto" pitchFamily="2" charset="0"/>
              <a:ea typeface="Roboto" pitchFamily="2" charset="0"/>
            </a:endParaRPr>
          </a:p>
        </p:txBody>
      </p:sp>
      <p:sp>
        <p:nvSpPr>
          <p:cNvPr id="4" name="Slide Number Placeholder 3"/>
          <p:cNvSpPr>
            <a:spLocks noGrp="1"/>
          </p:cNvSpPr>
          <p:nvPr>
            <p:ph type="sldNum" sz="quarter" idx="5"/>
          </p:nvPr>
        </p:nvSpPr>
        <p:spPr/>
        <p:txBody>
          <a:bodyPr/>
          <a:lstStyle/>
          <a:p>
            <a:fld id="{0F3A986C-BF9D-4E7D-B54B-F089D3FA1DE7}" type="slidenum">
              <a:rPr lang="en-GB" smtClean="0"/>
              <a:t>8</a:t>
            </a:fld>
            <a:endParaRPr lang="en-GB" dirty="0"/>
          </a:p>
        </p:txBody>
      </p:sp>
    </p:spTree>
    <p:extLst>
      <p:ext uri="{BB962C8B-B14F-4D97-AF65-F5344CB8AC3E}">
        <p14:creationId xmlns:p14="http://schemas.microsoft.com/office/powerpoint/2010/main" val="4286075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i="0" dirty="0">
                <a:solidFill>
                  <a:srgbClr val="080809"/>
                </a:solidFill>
                <a:effectLst/>
                <a:latin typeface="PT Serif" panose="020A0603040505020204" pitchFamily="18" charset="0"/>
              </a:rPr>
              <a:t>Customer Data, put simply, it’s information you receive from customers whenever they interact with your brand. </a:t>
            </a:r>
            <a:endParaRPr lang="en-GB" sz="1200" b="0" i="0" dirty="0">
              <a:solidFill>
                <a:srgbClr val="080809"/>
              </a:solidFill>
              <a:effectLst/>
              <a:latin typeface="Roboto" pitchFamily="2" charset="0"/>
              <a:ea typeface="Roboto" pitchFamily="2" charset="0"/>
            </a:endParaRPr>
          </a:p>
          <a:p>
            <a:endParaRPr lang="en-GB" sz="1200" b="0" dirty="0">
              <a:latin typeface="Roboto" pitchFamily="2" charset="0"/>
              <a:ea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80809"/>
                </a:solidFill>
                <a:effectLst/>
                <a:latin typeface="Roboto" pitchFamily="2" charset="0"/>
                <a:ea typeface="Roboto" pitchFamily="2" charset="0"/>
              </a:rPr>
              <a:t>Customer data’s a cornerstone to a successful marketing strategy, specifically a retention strategy. </a:t>
            </a:r>
            <a:endParaRPr lang="en-GB" sz="1200" b="0" dirty="0">
              <a:latin typeface="Roboto" pitchFamily="2" charset="0"/>
              <a:ea typeface="Roboto" pitchFamily="2" charset="0"/>
            </a:endParaRPr>
          </a:p>
          <a:p>
            <a:endParaRPr lang="en-GB" sz="1200" b="0" dirty="0">
              <a:latin typeface="Roboto" pitchFamily="2" charset="0"/>
              <a:ea typeface="Roboto" pitchFamily="2" charset="0"/>
            </a:endParaRPr>
          </a:p>
        </p:txBody>
      </p:sp>
      <p:sp>
        <p:nvSpPr>
          <p:cNvPr id="4" name="Slide Number Placeholder 3"/>
          <p:cNvSpPr>
            <a:spLocks noGrp="1"/>
          </p:cNvSpPr>
          <p:nvPr>
            <p:ph type="sldNum" sz="quarter" idx="5"/>
          </p:nvPr>
        </p:nvSpPr>
        <p:spPr/>
        <p:txBody>
          <a:bodyPr/>
          <a:lstStyle/>
          <a:p>
            <a:fld id="{0F3A986C-BF9D-4E7D-B54B-F089D3FA1DE7}" type="slidenum">
              <a:rPr lang="en-GB" smtClean="0"/>
              <a:t>9</a:t>
            </a:fld>
            <a:endParaRPr lang="en-GB" dirty="0"/>
          </a:p>
        </p:txBody>
      </p:sp>
    </p:spTree>
    <p:extLst>
      <p:ext uri="{BB962C8B-B14F-4D97-AF65-F5344CB8AC3E}">
        <p14:creationId xmlns:p14="http://schemas.microsoft.com/office/powerpoint/2010/main" val="3157962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9.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5.sv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5.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9.sv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3.svg"/><Relationship Id="rId7" Type="http://schemas.openxmlformats.org/officeDocument/2006/relationships/image" Target="../media/image25.svg"/><Relationship Id="rId12" Type="http://schemas.openxmlformats.org/officeDocument/2006/relationships/image" Target="../media/image5.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4.png"/><Relationship Id="rId5" Type="http://schemas.openxmlformats.org/officeDocument/2006/relationships/image" Target="../media/image20.svg"/><Relationship Id="rId10"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9.sv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9.sv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25.svg"/><Relationship Id="rId10" Type="http://schemas.openxmlformats.org/officeDocument/2006/relationships/image" Target="../media/image209.png"/><Relationship Id="rId4" Type="http://schemas.openxmlformats.org/officeDocument/2006/relationships/image" Target="../media/image24.png"/><Relationship Id="rId9" Type="http://schemas.openxmlformats.org/officeDocument/2006/relationships/image" Target="../media/image5.sv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9.sv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25.svg"/><Relationship Id="rId10" Type="http://schemas.openxmlformats.org/officeDocument/2006/relationships/image" Target="../media/image208.png"/><Relationship Id="rId4" Type="http://schemas.openxmlformats.org/officeDocument/2006/relationships/image" Target="../media/image24.png"/><Relationship Id="rId9" Type="http://schemas.openxmlformats.org/officeDocument/2006/relationships/image" Target="../media/image5.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svg"/><Relationship Id="rId7" Type="http://schemas.openxmlformats.org/officeDocument/2006/relationships/image" Target="../media/image13.sv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34.svg"/><Relationship Id="rId10" Type="http://schemas.openxmlformats.org/officeDocument/2006/relationships/image" Target="../media/image14.png"/><Relationship Id="rId4" Type="http://schemas.openxmlformats.org/officeDocument/2006/relationships/image" Target="../media/image33.png"/><Relationship Id="rId9" Type="http://schemas.openxmlformats.org/officeDocument/2006/relationships/image" Target="../media/image36.sv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33.png"/><Relationship Id="rId11" Type="http://schemas.openxmlformats.org/officeDocument/2006/relationships/image" Target="../media/image15.svg"/><Relationship Id="rId5" Type="http://schemas.openxmlformats.org/officeDocument/2006/relationships/image" Target="../media/image13.sv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36.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svg"/><Relationship Id="rId7" Type="http://schemas.openxmlformats.org/officeDocument/2006/relationships/image" Target="../media/image13.sv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32.svg"/><Relationship Id="rId10" Type="http://schemas.openxmlformats.org/officeDocument/2006/relationships/image" Target="../media/image14.png"/><Relationship Id="rId4" Type="http://schemas.openxmlformats.org/officeDocument/2006/relationships/image" Target="../media/image31.png"/><Relationship Id="rId9" Type="http://schemas.openxmlformats.org/officeDocument/2006/relationships/image" Target="../media/image36.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svg"/><Relationship Id="rId7" Type="http://schemas.openxmlformats.org/officeDocument/2006/relationships/image" Target="../media/image13.sv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32.svg"/><Relationship Id="rId10" Type="http://schemas.openxmlformats.org/officeDocument/2006/relationships/image" Target="../media/image14.png"/><Relationship Id="rId4" Type="http://schemas.openxmlformats.org/officeDocument/2006/relationships/image" Target="../media/image31.png"/><Relationship Id="rId9" Type="http://schemas.openxmlformats.org/officeDocument/2006/relationships/image" Target="../media/image36.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4.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1.svg"/><Relationship Id="rId7" Type="http://schemas.openxmlformats.org/officeDocument/2006/relationships/image" Target="../media/image40.svg"/><Relationship Id="rId2" Type="http://schemas.openxmlformats.org/officeDocument/2006/relationships/image" Target="../media/image210.png"/><Relationship Id="rId1" Type="http://schemas.openxmlformats.org/officeDocument/2006/relationships/slideMaster" Target="../slideMasters/slideMaster4.xml"/><Relationship Id="rId6" Type="http://schemas.openxmlformats.org/officeDocument/2006/relationships/image" Target="../media/image39.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15.sv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2.svg"/><Relationship Id="rId7" Type="http://schemas.openxmlformats.org/officeDocument/2006/relationships/image" Target="../media/image213.sv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212.png"/><Relationship Id="rId11" Type="http://schemas.openxmlformats.org/officeDocument/2006/relationships/image" Target="../media/image13.svg"/><Relationship Id="rId5" Type="http://schemas.openxmlformats.org/officeDocument/2006/relationships/image" Target="../media/image44.svg"/><Relationship Id="rId10" Type="http://schemas.openxmlformats.org/officeDocument/2006/relationships/image" Target="../media/image12.png"/><Relationship Id="rId4" Type="http://schemas.openxmlformats.org/officeDocument/2006/relationships/image" Target="../media/image43.png"/><Relationship Id="rId9" Type="http://schemas.openxmlformats.org/officeDocument/2006/relationships/image" Target="../media/image15.sv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svg"/><Relationship Id="rId7" Type="http://schemas.openxmlformats.org/officeDocument/2006/relationships/image" Target="../media/image13.sv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32.svg"/><Relationship Id="rId10" Type="http://schemas.openxmlformats.org/officeDocument/2006/relationships/image" Target="../media/image14.png"/><Relationship Id="rId4" Type="http://schemas.openxmlformats.org/officeDocument/2006/relationships/image" Target="../media/image31.png"/><Relationship Id="rId9" Type="http://schemas.openxmlformats.org/officeDocument/2006/relationships/image" Target="../media/image36.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15.svg"/><Relationship Id="rId2" Type="http://schemas.openxmlformats.org/officeDocument/2006/relationships/image" Target="../media/image45.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48.svg"/><Relationship Id="rId4" Type="http://schemas.openxmlformats.org/officeDocument/2006/relationships/image" Target="../media/image47.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52.svg"/><Relationship Id="rId7"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Master" Target="../slideMasters/slideMaster4.xml"/><Relationship Id="rId6" Type="http://schemas.openxmlformats.org/officeDocument/2006/relationships/image" Target="../media/image209.png"/><Relationship Id="rId5" Type="http://schemas.openxmlformats.org/officeDocument/2006/relationships/image" Target="../media/image50.svg"/><Relationship Id="rId4" Type="http://schemas.openxmlformats.org/officeDocument/2006/relationships/image" Target="../media/image49.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svg"/><Relationship Id="rId7" Type="http://schemas.openxmlformats.org/officeDocument/2006/relationships/image" Target="../media/image13.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34.svg"/><Relationship Id="rId10" Type="http://schemas.openxmlformats.org/officeDocument/2006/relationships/image" Target="../media/image14.png"/><Relationship Id="rId4" Type="http://schemas.openxmlformats.org/officeDocument/2006/relationships/image" Target="../media/image33.png"/><Relationship Id="rId9" Type="http://schemas.openxmlformats.org/officeDocument/2006/relationships/image" Target="../media/image36.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7.svg"/><Relationship Id="rId7"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7.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4.svg"/><Relationship Id="rId7"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Master" Target="../slideMasters/slideMaster4.xml"/><Relationship Id="rId6" Type="http://schemas.openxmlformats.org/officeDocument/2006/relationships/image" Target="../media/image215.png"/><Relationship Id="rId5" Type="http://schemas.openxmlformats.org/officeDocument/2006/relationships/image" Target="../media/image56.svg"/><Relationship Id="rId10" Type="http://schemas.openxmlformats.org/officeDocument/2006/relationships/image" Target="../media/image5.svg"/><Relationship Id="rId4" Type="http://schemas.openxmlformats.org/officeDocument/2006/relationships/image" Target="../media/image55.png"/><Relationship Id="rId9"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5.svg"/><Relationship Id="rId3" Type="http://schemas.openxmlformats.org/officeDocument/2006/relationships/image" Target="../media/image13.svg"/><Relationship Id="rId7" Type="http://schemas.openxmlformats.org/officeDocument/2006/relationships/image" Target="../media/image44.svg"/><Relationship Id="rId12"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43.png"/><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svg"/><Relationship Id="rId14" Type="http://schemas.openxmlformats.org/officeDocument/2006/relationships/image" Target="../media/image21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15.svg"/><Relationship Id="rId5" Type="http://schemas.openxmlformats.org/officeDocument/2006/relationships/image" Target="../media/image13.sv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36.svg"/></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0.svg"/><Relationship Id="rId7" Type="http://schemas.openxmlformats.org/officeDocument/2006/relationships/image" Target="../media/image14.png"/><Relationship Id="rId2" Type="http://schemas.openxmlformats.org/officeDocument/2006/relationships/image" Target="../media/image59.png"/><Relationship Id="rId1" Type="http://schemas.openxmlformats.org/officeDocument/2006/relationships/slideMaster" Target="../slideMasters/slideMaster4.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51.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7.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7.png"/></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18.svg"/><Relationship Id="rId7" Type="http://schemas.openxmlformats.org/officeDocument/2006/relationships/image" Target="../media/image13.svg"/><Relationship Id="rId12" Type="http://schemas.openxmlformats.org/officeDocument/2006/relationships/image" Target="../media/image15.svg"/><Relationship Id="rId2" Type="http://schemas.openxmlformats.org/officeDocument/2006/relationships/image" Target="../media/image217.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image" Target="../media/image44.svg"/><Relationship Id="rId10" Type="http://schemas.openxmlformats.org/officeDocument/2006/relationships/image" Target="../media/image219.png"/><Relationship Id="rId4" Type="http://schemas.openxmlformats.org/officeDocument/2006/relationships/image" Target="../media/image43.png"/><Relationship Id="rId9" Type="http://schemas.openxmlformats.org/officeDocument/2006/relationships/image" Target="../media/image65.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6.png"/><Relationship Id="rId1" Type="http://schemas.openxmlformats.org/officeDocument/2006/relationships/slideMaster" Target="../slideMasters/slideMaster4.xml"/><Relationship Id="rId4" Type="http://schemas.openxmlformats.org/officeDocument/2006/relationships/image" Target="../media/image15.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60.svg"/><Relationship Id="rId4" Type="http://schemas.openxmlformats.org/officeDocument/2006/relationships/image" Target="../media/image59.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7.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6.png"/></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3.svg"/><Relationship Id="rId7" Type="http://schemas.openxmlformats.org/officeDocument/2006/relationships/image" Target="../media/image75.svg"/><Relationship Id="rId2" Type="http://schemas.openxmlformats.org/officeDocument/2006/relationships/image" Target="../media/image72.png"/><Relationship Id="rId1" Type="http://schemas.openxmlformats.org/officeDocument/2006/relationships/slideMaster" Target="../slideMasters/slideMaster4.xml"/><Relationship Id="rId6" Type="http://schemas.openxmlformats.org/officeDocument/2006/relationships/image" Target="../media/image7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5.sv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0.svg"/><Relationship Id="rId7" Type="http://schemas.openxmlformats.org/officeDocument/2006/relationships/image" Target="../media/image13.svg"/><Relationship Id="rId2" Type="http://schemas.openxmlformats.org/officeDocument/2006/relationships/image" Target="../media/image59.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73.svg"/><Relationship Id="rId10" Type="http://schemas.openxmlformats.org/officeDocument/2006/relationships/image" Target="../media/image14.png"/><Relationship Id="rId4" Type="http://schemas.openxmlformats.org/officeDocument/2006/relationships/image" Target="../media/image72.png"/><Relationship Id="rId9" Type="http://schemas.openxmlformats.org/officeDocument/2006/relationships/image" Target="../media/image75.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34.svg"/><Relationship Id="rId5" Type="http://schemas.openxmlformats.org/officeDocument/2006/relationships/image" Target="../media/image36.svg"/><Relationship Id="rId10" Type="http://schemas.openxmlformats.org/officeDocument/2006/relationships/image" Target="../media/image33.png"/><Relationship Id="rId4" Type="http://schemas.openxmlformats.org/officeDocument/2006/relationships/image" Target="../media/image35.png"/><Relationship Id="rId9" Type="http://schemas.openxmlformats.org/officeDocument/2006/relationships/image" Target="../media/image32.svg"/></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3.svg"/><Relationship Id="rId7" Type="http://schemas.openxmlformats.org/officeDocument/2006/relationships/image" Target="../media/image75.svg"/><Relationship Id="rId2" Type="http://schemas.openxmlformats.org/officeDocument/2006/relationships/image" Target="../media/image72.png"/><Relationship Id="rId1" Type="http://schemas.openxmlformats.org/officeDocument/2006/relationships/slideMaster" Target="../slideMasters/slideMaster4.xml"/><Relationship Id="rId6" Type="http://schemas.openxmlformats.org/officeDocument/2006/relationships/image" Target="../media/image7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5.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4.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Master" Target="../slideMasters/slideMaster4.xml"/><Relationship Id="rId6" Type="http://schemas.openxmlformats.org/officeDocument/2006/relationships/image" Target="../media/image82.png"/><Relationship Id="rId11" Type="http://schemas.openxmlformats.org/officeDocument/2006/relationships/image" Target="../media/image15.svg"/><Relationship Id="rId5" Type="http://schemas.openxmlformats.org/officeDocument/2006/relationships/image" Target="../media/image81.svg"/><Relationship Id="rId10" Type="http://schemas.openxmlformats.org/officeDocument/2006/relationships/image" Target="../media/image14.png"/><Relationship Id="rId4" Type="http://schemas.openxmlformats.org/officeDocument/2006/relationships/image" Target="../media/image80.png"/><Relationship Id="rId9" Type="http://schemas.openxmlformats.org/officeDocument/2006/relationships/image" Target="../media/image13.sv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4.svg"/><Relationship Id="rId7" Type="http://schemas.openxmlformats.org/officeDocument/2006/relationships/image" Target="../media/image13.sv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15.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png"/><Relationship Id="rId1" Type="http://schemas.openxmlformats.org/officeDocument/2006/relationships/slideMaster" Target="../slideMasters/slideMaster4.xml"/><Relationship Id="rId5" Type="http://schemas.openxmlformats.org/officeDocument/2006/relationships/image" Target="../media/image222.png"/><Relationship Id="rId4" Type="http://schemas.microsoft.com/office/2007/relationships/hdphoto" Target="../media/hdphoto1.wdp"/></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4.svg"/><Relationship Id="rId7" Type="http://schemas.openxmlformats.org/officeDocument/2006/relationships/image" Target="../media/image98.svg"/><Relationship Id="rId2" Type="http://schemas.openxmlformats.org/officeDocument/2006/relationships/image" Target="../media/image93.png"/><Relationship Id="rId1" Type="http://schemas.openxmlformats.org/officeDocument/2006/relationships/slideMaster" Target="../slideMasters/slideMaster4.xml"/><Relationship Id="rId6" Type="http://schemas.openxmlformats.org/officeDocument/2006/relationships/image" Target="../media/image97.png"/><Relationship Id="rId11" Type="http://schemas.openxmlformats.org/officeDocument/2006/relationships/image" Target="../media/image100.svg"/><Relationship Id="rId5" Type="http://schemas.openxmlformats.org/officeDocument/2006/relationships/image" Target="../media/image96.svg"/><Relationship Id="rId10" Type="http://schemas.openxmlformats.org/officeDocument/2006/relationships/image" Target="../media/image99.png"/><Relationship Id="rId4" Type="http://schemas.openxmlformats.org/officeDocument/2006/relationships/image" Target="../media/image95.png"/><Relationship Id="rId9"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15.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2.svg"/><Relationship Id="rId7" Type="http://schemas.openxmlformats.org/officeDocument/2006/relationships/image" Target="../media/image15.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13.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svg"/><Relationship Id="rId7" Type="http://schemas.openxmlformats.org/officeDocument/2006/relationships/image" Target="../media/image13.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32.svg"/><Relationship Id="rId10" Type="http://schemas.openxmlformats.org/officeDocument/2006/relationships/image" Target="../media/image14.png"/><Relationship Id="rId4" Type="http://schemas.openxmlformats.org/officeDocument/2006/relationships/image" Target="../media/image31.png"/><Relationship Id="rId9" Type="http://schemas.openxmlformats.org/officeDocument/2006/relationships/image" Target="../media/image3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15.svg"/><Relationship Id="rId2"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7.svg"/><Relationship Id="rId7"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5.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4.svg"/><Relationship Id="rId7"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57.png"/><Relationship Id="rId5" Type="http://schemas.openxmlformats.org/officeDocument/2006/relationships/image" Target="../media/image56.svg"/><Relationship Id="rId10" Type="http://schemas.openxmlformats.org/officeDocument/2006/relationships/image" Target="../media/image5.svg"/><Relationship Id="rId4" Type="http://schemas.openxmlformats.org/officeDocument/2006/relationships/image" Target="../media/image55.png"/><Relationship Id="rId9"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5.svg"/><Relationship Id="rId3" Type="http://schemas.openxmlformats.org/officeDocument/2006/relationships/image" Target="../media/image13.svg"/><Relationship Id="rId7" Type="http://schemas.openxmlformats.org/officeDocument/2006/relationships/image" Target="../media/image44.svg"/><Relationship Id="rId12"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43.png"/><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svg"/><Relationship Id="rId1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0.svg"/><Relationship Id="rId7" Type="http://schemas.openxmlformats.org/officeDocument/2006/relationships/image" Target="../media/image14.png"/><Relationship Id="rId2" Type="http://schemas.openxmlformats.org/officeDocument/2006/relationships/image" Target="../media/image59.png"/><Relationship Id="rId1" Type="http://schemas.openxmlformats.org/officeDocument/2006/relationships/slideMaster" Target="../slideMasters/slideMaster1.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5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9.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3.svg"/><Relationship Id="rId7" Type="http://schemas.openxmlformats.org/officeDocument/2006/relationships/image" Target="../media/image75.sv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7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5.sv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0.svg"/><Relationship Id="rId7" Type="http://schemas.openxmlformats.org/officeDocument/2006/relationships/image" Target="../media/image13.svg"/><Relationship Id="rId2" Type="http://schemas.openxmlformats.org/officeDocument/2006/relationships/image" Target="../media/image59.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73.svg"/><Relationship Id="rId10" Type="http://schemas.openxmlformats.org/officeDocument/2006/relationships/image" Target="../media/image14.png"/><Relationship Id="rId4" Type="http://schemas.openxmlformats.org/officeDocument/2006/relationships/image" Target="../media/image72.png"/><Relationship Id="rId9" Type="http://schemas.openxmlformats.org/officeDocument/2006/relationships/image" Target="../media/image75.sv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3.svg"/><Relationship Id="rId7" Type="http://schemas.openxmlformats.org/officeDocument/2006/relationships/image" Target="../media/image75.sv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7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5.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82.png"/><Relationship Id="rId11" Type="http://schemas.openxmlformats.org/officeDocument/2006/relationships/image" Target="../media/image15.svg"/><Relationship Id="rId5" Type="http://schemas.openxmlformats.org/officeDocument/2006/relationships/image" Target="../media/image81.svg"/><Relationship Id="rId10" Type="http://schemas.openxmlformats.org/officeDocument/2006/relationships/image" Target="../media/image14.png"/><Relationship Id="rId4" Type="http://schemas.openxmlformats.org/officeDocument/2006/relationships/image" Target="../media/image80.png"/><Relationship Id="rId9" Type="http://schemas.openxmlformats.org/officeDocument/2006/relationships/image" Target="../media/image13.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4.svg"/><Relationship Id="rId7" Type="http://schemas.openxmlformats.org/officeDocument/2006/relationships/image" Target="../media/image13.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15.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Master" Target="../slideMasters/slideMaster3.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 Id="rId9" Type="http://schemas.openxmlformats.org/officeDocument/2006/relationships/image" Target="../media/image5.sv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4.svg"/><Relationship Id="rId7" Type="http://schemas.openxmlformats.org/officeDocument/2006/relationships/image" Target="../media/image98.svg"/><Relationship Id="rId2" Type="http://schemas.openxmlformats.org/officeDocument/2006/relationships/image" Target="../media/image93.png"/><Relationship Id="rId1" Type="http://schemas.openxmlformats.org/officeDocument/2006/relationships/slideMaster" Target="../slideMasters/slideMaster3.xml"/><Relationship Id="rId6" Type="http://schemas.openxmlformats.org/officeDocument/2006/relationships/image" Target="../media/image97.png"/><Relationship Id="rId11" Type="http://schemas.openxmlformats.org/officeDocument/2006/relationships/image" Target="../media/image100.svg"/><Relationship Id="rId5" Type="http://schemas.openxmlformats.org/officeDocument/2006/relationships/image" Target="../media/image96.svg"/><Relationship Id="rId10" Type="http://schemas.openxmlformats.org/officeDocument/2006/relationships/image" Target="../media/image99.png"/><Relationship Id="rId4" Type="http://schemas.openxmlformats.org/officeDocument/2006/relationships/image" Target="../media/image95.png"/><Relationship Id="rId9" Type="http://schemas.openxmlformats.org/officeDocument/2006/relationships/image" Target="../media/image5.sv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2.svg"/><Relationship Id="rId7" Type="http://schemas.openxmlformats.org/officeDocument/2006/relationships/image" Target="../media/image98.svg"/><Relationship Id="rId2" Type="http://schemas.openxmlformats.org/officeDocument/2006/relationships/image" Target="../media/image101.png"/><Relationship Id="rId1" Type="http://schemas.openxmlformats.org/officeDocument/2006/relationships/slideMaster" Target="../slideMasters/slideMaster3.xml"/><Relationship Id="rId6" Type="http://schemas.openxmlformats.org/officeDocument/2006/relationships/image" Target="../media/image97.png"/><Relationship Id="rId11" Type="http://schemas.openxmlformats.org/officeDocument/2006/relationships/image" Target="../media/image106.svg"/><Relationship Id="rId5" Type="http://schemas.openxmlformats.org/officeDocument/2006/relationships/image" Target="../media/image96.svg"/><Relationship Id="rId10" Type="http://schemas.openxmlformats.org/officeDocument/2006/relationships/image" Target="../media/image105.png"/><Relationship Id="rId4" Type="http://schemas.openxmlformats.org/officeDocument/2006/relationships/image" Target="../media/image95.png"/><Relationship Id="rId9" Type="http://schemas.openxmlformats.org/officeDocument/2006/relationships/image" Target="../media/image104.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8.svg"/><Relationship Id="rId7" Type="http://schemas.openxmlformats.org/officeDocument/2006/relationships/image" Target="../media/image110.svg"/><Relationship Id="rId2" Type="http://schemas.openxmlformats.org/officeDocument/2006/relationships/image" Target="../media/image107.png"/><Relationship Id="rId1" Type="http://schemas.openxmlformats.org/officeDocument/2006/relationships/slideMaster" Target="../slideMasters/slideMaster3.xml"/><Relationship Id="rId6" Type="http://schemas.openxmlformats.org/officeDocument/2006/relationships/image" Target="../media/image109.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8.svg"/><Relationship Id="rId7" Type="http://schemas.openxmlformats.org/officeDocument/2006/relationships/image" Target="../media/image110.svg"/><Relationship Id="rId2" Type="http://schemas.openxmlformats.org/officeDocument/2006/relationships/image" Target="../media/image107.png"/><Relationship Id="rId1" Type="http://schemas.openxmlformats.org/officeDocument/2006/relationships/slideMaster" Target="../slideMasters/slideMaster3.xml"/><Relationship Id="rId6" Type="http://schemas.openxmlformats.org/officeDocument/2006/relationships/image" Target="../media/image109.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1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4.svg"/><Relationship Id="rId7" Type="http://schemas.openxmlformats.org/officeDocument/2006/relationships/image" Target="../media/image116.svg"/><Relationship Id="rId2" Type="http://schemas.openxmlformats.org/officeDocument/2006/relationships/image" Target="../media/image113.png"/><Relationship Id="rId1" Type="http://schemas.openxmlformats.org/officeDocument/2006/relationships/slideMaster" Target="../slideMasters/slideMaster3.xml"/><Relationship Id="rId6" Type="http://schemas.openxmlformats.org/officeDocument/2006/relationships/image" Target="../media/image115.png"/><Relationship Id="rId5" Type="http://schemas.openxmlformats.org/officeDocument/2006/relationships/image" Target="../media/image110.svg"/><Relationship Id="rId4" Type="http://schemas.openxmlformats.org/officeDocument/2006/relationships/image" Target="../media/image10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Master" Target="../slideMasters/slideMaster3.xml"/><Relationship Id="rId5" Type="http://schemas.openxmlformats.org/officeDocument/2006/relationships/image" Target="../media/image114.svg"/><Relationship Id="rId4" Type="http://schemas.openxmlformats.org/officeDocument/2006/relationships/image" Target="../media/image1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0.svg"/><Relationship Id="rId7" Type="http://schemas.openxmlformats.org/officeDocument/2006/relationships/image" Target="../media/image15.svg"/><Relationship Id="rId2" Type="http://schemas.openxmlformats.org/officeDocument/2006/relationships/image" Target="../media/image119.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22.svg"/><Relationship Id="rId4" Type="http://schemas.openxmlformats.org/officeDocument/2006/relationships/image" Target="../media/image121.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4.svg"/><Relationship Id="rId7" Type="http://schemas.openxmlformats.org/officeDocument/2006/relationships/image" Target="../media/image15.svg"/><Relationship Id="rId2" Type="http://schemas.openxmlformats.org/officeDocument/2006/relationships/image" Target="../media/image123.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26.svg"/><Relationship Id="rId10" Type="http://schemas.openxmlformats.org/officeDocument/2006/relationships/image" Target="../media/image129.png"/><Relationship Id="rId4" Type="http://schemas.openxmlformats.org/officeDocument/2006/relationships/image" Target="../media/image125.png"/><Relationship Id="rId9" Type="http://schemas.openxmlformats.org/officeDocument/2006/relationships/image" Target="../media/image128.sv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1.svg"/><Relationship Id="rId7" Type="http://schemas.openxmlformats.org/officeDocument/2006/relationships/image" Target="../media/image134.svg"/><Relationship Id="rId2" Type="http://schemas.openxmlformats.org/officeDocument/2006/relationships/image" Target="../media/image130.png"/><Relationship Id="rId1" Type="http://schemas.openxmlformats.org/officeDocument/2006/relationships/slideMaster" Target="../slideMasters/slideMaster3.xml"/><Relationship Id="rId6" Type="http://schemas.openxmlformats.org/officeDocument/2006/relationships/image" Target="../media/image51.png"/><Relationship Id="rId5" Type="http://schemas.openxmlformats.org/officeDocument/2006/relationships/image" Target="../media/image133.svg"/><Relationship Id="rId4" Type="http://schemas.openxmlformats.org/officeDocument/2006/relationships/image" Target="../media/image132.png"/><Relationship Id="rId9" Type="http://schemas.openxmlformats.org/officeDocument/2006/relationships/image" Target="../media/image15.sv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6.svg"/><Relationship Id="rId7" Type="http://schemas.openxmlformats.org/officeDocument/2006/relationships/image" Target="../media/image15.svg"/><Relationship Id="rId2" Type="http://schemas.openxmlformats.org/officeDocument/2006/relationships/image" Target="../media/image135.png"/><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image" Target="../media/image114.svg"/><Relationship Id="rId5" Type="http://schemas.openxmlformats.org/officeDocument/2006/relationships/image" Target="../media/image138.svg"/><Relationship Id="rId10" Type="http://schemas.openxmlformats.org/officeDocument/2006/relationships/image" Target="../media/image113.png"/><Relationship Id="rId4" Type="http://schemas.openxmlformats.org/officeDocument/2006/relationships/image" Target="../media/image137.png"/><Relationship Id="rId9" Type="http://schemas.openxmlformats.org/officeDocument/2006/relationships/image" Target="../media/image140.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0.svg"/><Relationship Id="rId7" Type="http://schemas.openxmlformats.org/officeDocument/2006/relationships/image" Target="../media/image142.svg"/><Relationship Id="rId2" Type="http://schemas.openxmlformats.org/officeDocument/2006/relationships/image" Target="../media/image139.png"/><Relationship Id="rId1" Type="http://schemas.openxmlformats.org/officeDocument/2006/relationships/slideMaster" Target="../slideMasters/slideMaster3.xml"/><Relationship Id="rId6" Type="http://schemas.openxmlformats.org/officeDocument/2006/relationships/image" Target="../media/image141.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44.png"/><Relationship Id="rId7" Type="http://schemas.openxmlformats.org/officeDocument/2006/relationships/image" Target="../media/image146.png"/><Relationship Id="rId2" Type="http://schemas.openxmlformats.org/officeDocument/2006/relationships/image" Target="../media/image143.jpg"/><Relationship Id="rId1" Type="http://schemas.openxmlformats.org/officeDocument/2006/relationships/slideMaster" Target="../slideMasters/slideMaster3.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4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2.svg"/><Relationship Id="rId2" Type="http://schemas.openxmlformats.org/officeDocument/2006/relationships/image" Target="../media/image141.png"/><Relationship Id="rId1" Type="http://schemas.openxmlformats.org/officeDocument/2006/relationships/slideMaster" Target="../slideMasters/slideMaster3.xml"/><Relationship Id="rId5" Type="http://schemas.openxmlformats.org/officeDocument/2006/relationships/image" Target="../media/image110.svg"/><Relationship Id="rId4" Type="http://schemas.openxmlformats.org/officeDocument/2006/relationships/image" Target="../media/image10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49.svg"/><Relationship Id="rId4" Type="http://schemas.openxmlformats.org/officeDocument/2006/relationships/image" Target="../media/image14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53.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52.png"/><Relationship Id="rId5" Type="http://schemas.openxmlformats.org/officeDocument/2006/relationships/image" Target="../media/image151.svg"/><Relationship Id="rId4" Type="http://schemas.openxmlformats.org/officeDocument/2006/relationships/image" Target="../media/image150.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54.svg"/><Relationship Id="rId7" Type="http://schemas.openxmlformats.org/officeDocument/2006/relationships/image" Target="../media/image109.png"/><Relationship Id="rId2" Type="http://schemas.openxmlformats.org/officeDocument/2006/relationships/image" Target="../media/image117.png"/><Relationship Id="rId1" Type="http://schemas.openxmlformats.org/officeDocument/2006/relationships/slideMaster" Target="../slideMasters/slideMaster3.xml"/><Relationship Id="rId6" Type="http://schemas.openxmlformats.org/officeDocument/2006/relationships/image" Target="../media/image157.svg"/><Relationship Id="rId5" Type="http://schemas.openxmlformats.org/officeDocument/2006/relationships/image" Target="../media/image156.svg"/><Relationship Id="rId4" Type="http://schemas.openxmlformats.org/officeDocument/2006/relationships/image" Target="../media/image155.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9.sv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9.svg"/><Relationship Id="rId7" Type="http://schemas.openxmlformats.org/officeDocument/2006/relationships/image" Target="../media/image106.svg"/><Relationship Id="rId2" Type="http://schemas.openxmlformats.org/officeDocument/2006/relationships/image" Target="../media/image158.png"/><Relationship Id="rId1" Type="http://schemas.openxmlformats.org/officeDocument/2006/relationships/slideMaster" Target="../slideMasters/slideMaster3.xml"/><Relationship Id="rId6" Type="http://schemas.openxmlformats.org/officeDocument/2006/relationships/image" Target="../media/image105.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12.svg"/><Relationship Id="rId3" Type="http://schemas.openxmlformats.org/officeDocument/2006/relationships/image" Target="../media/image161.svg"/><Relationship Id="rId7" Type="http://schemas.openxmlformats.org/officeDocument/2006/relationships/image" Target="../media/image15.svg"/><Relationship Id="rId12" Type="http://schemas.openxmlformats.org/officeDocument/2006/relationships/image" Target="../media/image111.png"/><Relationship Id="rId2" Type="http://schemas.openxmlformats.org/officeDocument/2006/relationships/image" Target="../media/image160.png"/><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image" Target="../media/image167.svg"/><Relationship Id="rId5" Type="http://schemas.openxmlformats.org/officeDocument/2006/relationships/image" Target="../media/image163.svg"/><Relationship Id="rId10" Type="http://schemas.openxmlformats.org/officeDocument/2006/relationships/image" Target="../media/image166.png"/><Relationship Id="rId4" Type="http://schemas.openxmlformats.org/officeDocument/2006/relationships/image" Target="../media/image162.png"/><Relationship Id="rId9" Type="http://schemas.openxmlformats.org/officeDocument/2006/relationships/image" Target="../media/image165.svg"/><Relationship Id="rId14" Type="http://schemas.openxmlformats.org/officeDocument/2006/relationships/image" Target="../media/image168.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5.svg"/><Relationship Id="rId3" Type="http://schemas.openxmlformats.org/officeDocument/2006/relationships/image" Target="../media/image170.svg"/><Relationship Id="rId7" Type="http://schemas.openxmlformats.org/officeDocument/2006/relationships/image" Target="../media/image172.svg"/><Relationship Id="rId12" Type="http://schemas.openxmlformats.org/officeDocument/2006/relationships/image" Target="../media/image14.png"/><Relationship Id="rId2" Type="http://schemas.openxmlformats.org/officeDocument/2006/relationships/image" Target="../media/image169.png"/><Relationship Id="rId1" Type="http://schemas.openxmlformats.org/officeDocument/2006/relationships/slideMaster" Target="../slideMasters/slideMaster3.xml"/><Relationship Id="rId6" Type="http://schemas.openxmlformats.org/officeDocument/2006/relationships/image" Target="../media/image171.png"/><Relationship Id="rId11" Type="http://schemas.openxmlformats.org/officeDocument/2006/relationships/image" Target="../media/image112.svg"/><Relationship Id="rId5" Type="http://schemas.openxmlformats.org/officeDocument/2006/relationships/image" Target="../media/image167.svg"/><Relationship Id="rId10" Type="http://schemas.openxmlformats.org/officeDocument/2006/relationships/image" Target="../media/image111.png"/><Relationship Id="rId4" Type="http://schemas.openxmlformats.org/officeDocument/2006/relationships/image" Target="../media/image166.png"/><Relationship Id="rId9" Type="http://schemas.openxmlformats.org/officeDocument/2006/relationships/image" Target="../media/image174.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6.svg"/><Relationship Id="rId7" Type="http://schemas.openxmlformats.org/officeDocument/2006/relationships/image" Target="../media/image15.svg"/><Relationship Id="rId2" Type="http://schemas.openxmlformats.org/officeDocument/2006/relationships/image" Target="../media/image175.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78.svg"/><Relationship Id="rId4" Type="http://schemas.openxmlformats.org/officeDocument/2006/relationships/image" Target="../media/image177.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9.svg"/><Relationship Id="rId7" Type="http://schemas.openxmlformats.org/officeDocument/2006/relationships/image" Target="../media/image180.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79.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67.svg"/><Relationship Id="rId7" Type="http://schemas.openxmlformats.org/officeDocument/2006/relationships/image" Target="../media/image183.svg"/><Relationship Id="rId2" Type="http://schemas.openxmlformats.org/officeDocument/2006/relationships/image" Target="../media/image166.png"/><Relationship Id="rId1" Type="http://schemas.openxmlformats.org/officeDocument/2006/relationships/slideMaster" Target="../slideMasters/slideMaster3.xml"/><Relationship Id="rId6" Type="http://schemas.openxmlformats.org/officeDocument/2006/relationships/image" Target="../media/image182.png"/><Relationship Id="rId11" Type="http://schemas.openxmlformats.org/officeDocument/2006/relationships/image" Target="../media/image181.svg"/><Relationship Id="rId5" Type="http://schemas.openxmlformats.org/officeDocument/2006/relationships/image" Target="../media/image110.svg"/><Relationship Id="rId10" Type="http://schemas.openxmlformats.org/officeDocument/2006/relationships/image" Target="../media/image180.png"/><Relationship Id="rId4" Type="http://schemas.openxmlformats.org/officeDocument/2006/relationships/image" Target="../media/image109.png"/><Relationship Id="rId9" Type="http://schemas.openxmlformats.org/officeDocument/2006/relationships/image" Target="../media/image185.sv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67.svg"/><Relationship Id="rId7" Type="http://schemas.openxmlformats.org/officeDocument/2006/relationships/image" Target="../media/image117.png"/><Relationship Id="rId2" Type="http://schemas.openxmlformats.org/officeDocument/2006/relationships/image" Target="../media/image166.png"/><Relationship Id="rId1" Type="http://schemas.openxmlformats.org/officeDocument/2006/relationships/slideMaster" Target="../slideMasters/slideMaster3.xml"/><Relationship Id="rId6" Type="http://schemas.openxmlformats.org/officeDocument/2006/relationships/image" Target="../media/image110.svg"/><Relationship Id="rId5" Type="http://schemas.openxmlformats.org/officeDocument/2006/relationships/image" Target="../media/image109.png"/><Relationship Id="rId10" Type="http://schemas.openxmlformats.org/officeDocument/2006/relationships/image" Target="../media/image181.svg"/><Relationship Id="rId4" Type="http://schemas.openxmlformats.org/officeDocument/2006/relationships/image" Target="../media/image186.png"/><Relationship Id="rId9" Type="http://schemas.openxmlformats.org/officeDocument/2006/relationships/image" Target="../media/image180.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67.svg"/><Relationship Id="rId7" Type="http://schemas.openxmlformats.org/officeDocument/2006/relationships/image" Target="../media/image117.png"/><Relationship Id="rId2" Type="http://schemas.openxmlformats.org/officeDocument/2006/relationships/image" Target="../media/image166.png"/><Relationship Id="rId1" Type="http://schemas.openxmlformats.org/officeDocument/2006/relationships/slideMaster" Target="../slideMasters/slideMaster3.xml"/><Relationship Id="rId6" Type="http://schemas.openxmlformats.org/officeDocument/2006/relationships/image" Target="../media/image110.svg"/><Relationship Id="rId5" Type="http://schemas.openxmlformats.org/officeDocument/2006/relationships/image" Target="../media/image109.png"/><Relationship Id="rId10" Type="http://schemas.openxmlformats.org/officeDocument/2006/relationships/image" Target="../media/image181.svg"/><Relationship Id="rId4" Type="http://schemas.openxmlformats.org/officeDocument/2006/relationships/image" Target="../media/image186.png"/><Relationship Id="rId9" Type="http://schemas.openxmlformats.org/officeDocument/2006/relationships/image" Target="../media/image180.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67.svg"/><Relationship Id="rId7" Type="http://schemas.openxmlformats.org/officeDocument/2006/relationships/image" Target="../media/image109.png"/><Relationship Id="rId12" Type="http://schemas.openxmlformats.org/officeDocument/2006/relationships/image" Target="../media/image147.svg"/><Relationship Id="rId2" Type="http://schemas.openxmlformats.org/officeDocument/2006/relationships/image" Target="../media/image166.png"/><Relationship Id="rId1" Type="http://schemas.openxmlformats.org/officeDocument/2006/relationships/slideMaster" Target="../slideMasters/slideMaster3.xml"/><Relationship Id="rId6" Type="http://schemas.openxmlformats.org/officeDocument/2006/relationships/image" Target="../media/image186.png"/><Relationship Id="rId11" Type="http://schemas.openxmlformats.org/officeDocument/2006/relationships/image" Target="../media/image146.png"/><Relationship Id="rId5" Type="http://schemas.openxmlformats.org/officeDocument/2006/relationships/image" Target="../media/image181.svg"/><Relationship Id="rId10" Type="http://schemas.openxmlformats.org/officeDocument/2006/relationships/image" Target="../media/image118.svg"/><Relationship Id="rId4" Type="http://schemas.openxmlformats.org/officeDocument/2006/relationships/image" Target="../media/image180.png"/><Relationship Id="rId9" Type="http://schemas.openxmlformats.org/officeDocument/2006/relationships/image" Target="../media/image117.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88.svg"/><Relationship Id="rId7" Type="http://schemas.openxmlformats.org/officeDocument/2006/relationships/image" Target="../media/image181.svg"/><Relationship Id="rId2" Type="http://schemas.openxmlformats.org/officeDocument/2006/relationships/image" Target="../media/image187.png"/><Relationship Id="rId1" Type="http://schemas.openxmlformats.org/officeDocument/2006/relationships/slideMaster" Target="../slideMasters/slideMaster3.xml"/><Relationship Id="rId6" Type="http://schemas.openxmlformats.org/officeDocument/2006/relationships/image" Target="../media/image180.png"/><Relationship Id="rId5" Type="http://schemas.openxmlformats.org/officeDocument/2006/relationships/image" Target="../media/image110.svg"/><Relationship Id="rId10" Type="http://schemas.openxmlformats.org/officeDocument/2006/relationships/image" Target="../media/image129.png"/><Relationship Id="rId4" Type="http://schemas.openxmlformats.org/officeDocument/2006/relationships/image" Target="../media/image109.png"/><Relationship Id="rId9" Type="http://schemas.openxmlformats.org/officeDocument/2006/relationships/image" Target="../media/image118.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3.svg"/><Relationship Id="rId7" Type="http://schemas.openxmlformats.org/officeDocument/2006/relationships/image" Target="../media/image25.svg"/><Relationship Id="rId12" Type="http://schemas.openxmlformats.org/officeDocument/2006/relationships/image" Target="../media/image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4.png"/><Relationship Id="rId11" Type="http://schemas.openxmlformats.org/officeDocument/2006/relationships/image" Target="../media/image4.png"/><Relationship Id="rId5" Type="http://schemas.openxmlformats.org/officeDocument/2006/relationships/image" Target="../media/image20.svg"/><Relationship Id="rId10"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9.sv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88.svg"/><Relationship Id="rId7" Type="http://schemas.openxmlformats.org/officeDocument/2006/relationships/image" Target="../media/image181.svg"/><Relationship Id="rId2" Type="http://schemas.openxmlformats.org/officeDocument/2006/relationships/image" Target="../media/image187.png"/><Relationship Id="rId1" Type="http://schemas.openxmlformats.org/officeDocument/2006/relationships/slideMaster" Target="../slideMasters/slideMaster3.xml"/><Relationship Id="rId6" Type="http://schemas.openxmlformats.org/officeDocument/2006/relationships/image" Target="../media/image180.png"/><Relationship Id="rId5" Type="http://schemas.openxmlformats.org/officeDocument/2006/relationships/image" Target="../media/image110.svg"/><Relationship Id="rId10" Type="http://schemas.openxmlformats.org/officeDocument/2006/relationships/image" Target="../media/image129.png"/><Relationship Id="rId4" Type="http://schemas.openxmlformats.org/officeDocument/2006/relationships/image" Target="../media/image109.png"/><Relationship Id="rId9" Type="http://schemas.openxmlformats.org/officeDocument/2006/relationships/image" Target="../media/image118.sv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40.svg"/><Relationship Id="rId7" Type="http://schemas.openxmlformats.org/officeDocument/2006/relationships/image" Target="../media/image110.svg"/><Relationship Id="rId12" Type="http://schemas.openxmlformats.org/officeDocument/2006/relationships/image" Target="../media/image129.png"/><Relationship Id="rId2" Type="http://schemas.openxmlformats.org/officeDocument/2006/relationships/image" Target="../media/image139.png"/><Relationship Id="rId1" Type="http://schemas.openxmlformats.org/officeDocument/2006/relationships/slideMaster" Target="../slideMasters/slideMaster3.xml"/><Relationship Id="rId6" Type="http://schemas.openxmlformats.org/officeDocument/2006/relationships/image" Target="../media/image109.png"/><Relationship Id="rId11" Type="http://schemas.openxmlformats.org/officeDocument/2006/relationships/image" Target="../media/image118.svg"/><Relationship Id="rId5" Type="http://schemas.openxmlformats.org/officeDocument/2006/relationships/image" Target="../media/image188.svg"/><Relationship Id="rId10" Type="http://schemas.openxmlformats.org/officeDocument/2006/relationships/image" Target="../media/image117.png"/><Relationship Id="rId4" Type="http://schemas.openxmlformats.org/officeDocument/2006/relationships/image" Target="../media/image187.png"/><Relationship Id="rId9" Type="http://schemas.openxmlformats.org/officeDocument/2006/relationships/image" Target="../media/image181.sv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0.svg"/><Relationship Id="rId7" Type="http://schemas.openxmlformats.org/officeDocument/2006/relationships/image" Target="../media/image126.svg"/><Relationship Id="rId2" Type="http://schemas.openxmlformats.org/officeDocument/2006/relationships/image" Target="../media/image189.png"/><Relationship Id="rId1" Type="http://schemas.openxmlformats.org/officeDocument/2006/relationships/slideMaster" Target="../slideMasters/slideMaster3.xml"/><Relationship Id="rId6" Type="http://schemas.openxmlformats.org/officeDocument/2006/relationships/image" Target="../media/image125.png"/><Relationship Id="rId5" Type="http://schemas.openxmlformats.org/officeDocument/2006/relationships/image" Target="../media/image134.svg"/><Relationship Id="rId4" Type="http://schemas.openxmlformats.org/officeDocument/2006/relationships/image" Target="../media/image51.png"/><Relationship Id="rId9" Type="http://schemas.openxmlformats.org/officeDocument/2006/relationships/image" Target="../media/image15.sv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92.svg"/><Relationship Id="rId7" Type="http://schemas.openxmlformats.org/officeDocument/2006/relationships/image" Target="../media/image15.svg"/><Relationship Id="rId2" Type="http://schemas.openxmlformats.org/officeDocument/2006/relationships/image" Target="../media/image191.png"/><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image" Target="../media/image114.svg"/><Relationship Id="rId5" Type="http://schemas.openxmlformats.org/officeDocument/2006/relationships/image" Target="../media/image118.svg"/><Relationship Id="rId10" Type="http://schemas.openxmlformats.org/officeDocument/2006/relationships/image" Target="../media/image113.png"/><Relationship Id="rId4" Type="http://schemas.openxmlformats.org/officeDocument/2006/relationships/image" Target="../media/image117.png"/><Relationship Id="rId9" Type="http://schemas.openxmlformats.org/officeDocument/2006/relationships/image" Target="../media/image126.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3.svg"/><Relationship Id="rId7" Type="http://schemas.openxmlformats.org/officeDocument/2006/relationships/image" Target="../media/image15.svg"/><Relationship Id="rId2" Type="http://schemas.openxmlformats.org/officeDocument/2006/relationships/image" Target="../media/image115.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20.svg"/><Relationship Id="rId4" Type="http://schemas.openxmlformats.org/officeDocument/2006/relationships/image" Target="../media/image11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6.svg"/><Relationship Id="rId7" Type="http://schemas.openxmlformats.org/officeDocument/2006/relationships/image" Target="../media/image195.svg"/><Relationship Id="rId2" Type="http://schemas.openxmlformats.org/officeDocument/2006/relationships/image" Target="../media/image125.png"/><Relationship Id="rId1" Type="http://schemas.openxmlformats.org/officeDocument/2006/relationships/slideMaster" Target="../slideMasters/slideMaster3.xml"/><Relationship Id="rId6" Type="http://schemas.openxmlformats.org/officeDocument/2006/relationships/image" Target="../media/image194.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97.svg"/><Relationship Id="rId7" Type="http://schemas.openxmlformats.org/officeDocument/2006/relationships/image" Target="../media/image199.svg"/><Relationship Id="rId2" Type="http://schemas.openxmlformats.org/officeDocument/2006/relationships/image" Target="../media/image196.png"/><Relationship Id="rId1" Type="http://schemas.openxmlformats.org/officeDocument/2006/relationships/slideMaster" Target="../slideMasters/slideMaster3.xml"/><Relationship Id="rId6" Type="http://schemas.openxmlformats.org/officeDocument/2006/relationships/image" Target="../media/image198.png"/><Relationship Id="rId5" Type="http://schemas.openxmlformats.org/officeDocument/2006/relationships/image" Target="../media/image154.svg"/><Relationship Id="rId4" Type="http://schemas.openxmlformats.org/officeDocument/2006/relationships/image" Target="../media/image117.png"/><Relationship Id="rId9" Type="http://schemas.openxmlformats.org/officeDocument/2006/relationships/image" Target="../media/image110.sv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201.svg"/><Relationship Id="rId7" Type="http://schemas.openxmlformats.org/officeDocument/2006/relationships/image" Target="../media/image203.svg"/><Relationship Id="rId2" Type="http://schemas.openxmlformats.org/officeDocument/2006/relationships/image" Target="../media/image200.png"/><Relationship Id="rId1" Type="http://schemas.openxmlformats.org/officeDocument/2006/relationships/slideMaster" Target="../slideMasters/slideMaster3.xml"/><Relationship Id="rId6" Type="http://schemas.openxmlformats.org/officeDocument/2006/relationships/image" Target="../media/image202.png"/><Relationship Id="rId5" Type="http://schemas.openxmlformats.org/officeDocument/2006/relationships/image" Target="../media/image199.svg"/><Relationship Id="rId4" Type="http://schemas.openxmlformats.org/officeDocument/2006/relationships/image" Target="../media/image198.png"/><Relationship Id="rId9" Type="http://schemas.openxmlformats.org/officeDocument/2006/relationships/image" Target="../media/image110.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4.svg"/><Relationship Id="rId7" Type="http://schemas.openxmlformats.org/officeDocument/2006/relationships/image" Target="../media/image110.svg"/><Relationship Id="rId2" Type="http://schemas.openxmlformats.org/officeDocument/2006/relationships/image" Target="../media/image194.png"/><Relationship Id="rId1" Type="http://schemas.openxmlformats.org/officeDocument/2006/relationships/slideMaster" Target="../slideMasters/slideMaster3.xml"/><Relationship Id="rId6" Type="http://schemas.openxmlformats.org/officeDocument/2006/relationships/image" Target="../media/image109.png"/><Relationship Id="rId5" Type="http://schemas.openxmlformats.org/officeDocument/2006/relationships/image" Target="../media/image120.svg"/><Relationship Id="rId4" Type="http://schemas.openxmlformats.org/officeDocument/2006/relationships/image" Target="../media/image119.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9.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5.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5.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9.sv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25.sv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5.sv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7.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90.svg"/><Relationship Id="rId7" Type="http://schemas.openxmlformats.org/officeDocument/2006/relationships/image" Target="../media/image5.svg"/><Relationship Id="rId2" Type="http://schemas.openxmlformats.org/officeDocument/2006/relationships/image" Target="../media/image89.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88.svg"/><Relationship Id="rId4" Type="http://schemas.openxmlformats.org/officeDocument/2006/relationships/image" Target="../media/image8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5.sv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7.svg"/><Relationship Id="rId7" Type="http://schemas.openxmlformats.org/officeDocument/2006/relationships/image" Target="../media/image9.svg"/><Relationship Id="rId2" Type="http://schemas.openxmlformats.org/officeDocument/2006/relationships/image" Target="../media/image206.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imated Holding Slide">
    <p:bg>
      <p:bgRef idx="1001">
        <a:schemeClr val="bg2"/>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D6F0AAE-4216-3C2A-8CFE-3AF4E2005DE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006009" y="2508313"/>
            <a:ext cx="1841374" cy="1841374"/>
          </a:xfrm>
          <a:custGeom>
            <a:avLst/>
            <a:gdLst>
              <a:gd name="connsiteX0" fmla="*/ 2717675 w 5435348"/>
              <a:gd name="connsiteY0" fmla="*/ 532512 h 5435348"/>
              <a:gd name="connsiteX1" fmla="*/ 532512 w 5435348"/>
              <a:gd name="connsiteY1" fmla="*/ 2717675 h 5435348"/>
              <a:gd name="connsiteX2" fmla="*/ 2717675 w 5435348"/>
              <a:gd name="connsiteY2" fmla="*/ 4902838 h 5435348"/>
              <a:gd name="connsiteX3" fmla="*/ 4902838 w 5435348"/>
              <a:gd name="connsiteY3" fmla="*/ 2717675 h 5435348"/>
              <a:gd name="connsiteX4" fmla="*/ 2717675 w 5435348"/>
              <a:gd name="connsiteY4" fmla="*/ 532512 h 5435348"/>
              <a:gd name="connsiteX5" fmla="*/ 0 w 5435348"/>
              <a:gd name="connsiteY5" fmla="*/ 0 h 5435348"/>
              <a:gd name="connsiteX6" fmla="*/ 5435348 w 5435348"/>
              <a:gd name="connsiteY6" fmla="*/ 0 h 5435348"/>
              <a:gd name="connsiteX7" fmla="*/ 5435348 w 5435348"/>
              <a:gd name="connsiteY7" fmla="*/ 5435348 h 5435348"/>
              <a:gd name="connsiteX8" fmla="*/ 0 w 5435348"/>
              <a:gd name="connsiteY8" fmla="*/ 5435348 h 54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348" h="5435348">
                <a:moveTo>
                  <a:pt x="2717675" y="532512"/>
                </a:moveTo>
                <a:cubicBezTo>
                  <a:pt x="1510843" y="532512"/>
                  <a:pt x="532512" y="1510843"/>
                  <a:pt x="532512" y="2717675"/>
                </a:cubicBezTo>
                <a:cubicBezTo>
                  <a:pt x="532512" y="3924507"/>
                  <a:pt x="1510843" y="4902838"/>
                  <a:pt x="2717675" y="4902838"/>
                </a:cubicBezTo>
                <a:cubicBezTo>
                  <a:pt x="3924507" y="4902838"/>
                  <a:pt x="4902838" y="3924507"/>
                  <a:pt x="4902838" y="2717675"/>
                </a:cubicBezTo>
                <a:cubicBezTo>
                  <a:pt x="4902838" y="1510843"/>
                  <a:pt x="3924507" y="532512"/>
                  <a:pt x="2717675" y="532512"/>
                </a:cubicBezTo>
                <a:close/>
                <a:moveTo>
                  <a:pt x="0" y="0"/>
                </a:moveTo>
                <a:lnTo>
                  <a:pt x="5435348" y="0"/>
                </a:lnTo>
                <a:lnTo>
                  <a:pt x="5435348" y="5435348"/>
                </a:lnTo>
                <a:lnTo>
                  <a:pt x="0" y="5435348"/>
                </a:lnTo>
                <a:close/>
              </a:path>
            </a:pathLst>
          </a:custGeom>
        </p:spPr>
      </p:pic>
      <p:pic>
        <p:nvPicPr>
          <p:cNvPr id="15" name="Picture 14">
            <a:extLst>
              <a:ext uri="{FF2B5EF4-FFF2-40B4-BE49-F238E27FC236}">
                <a16:creationId xmlns:a16="http://schemas.microsoft.com/office/drawing/2014/main" id="{BFC386C6-E0FE-BFB7-6446-9CF9CCEF0C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629825" y="3132129"/>
            <a:ext cx="593742" cy="593742"/>
          </a:xfrm>
          <a:prstGeom prst="ellipse">
            <a:avLst/>
          </a:prstGeom>
        </p:spPr>
      </p:pic>
      <p:pic>
        <p:nvPicPr>
          <p:cNvPr id="20" name="Picture 19">
            <a:extLst>
              <a:ext uri="{FF2B5EF4-FFF2-40B4-BE49-F238E27FC236}">
                <a16:creationId xmlns:a16="http://schemas.microsoft.com/office/drawing/2014/main" id="{11E80500-42B0-0CC8-0676-50C07E5E78C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316820" y="2819124"/>
            <a:ext cx="1219752" cy="1219752"/>
          </a:xfrm>
          <a:custGeom>
            <a:avLst/>
            <a:gdLst>
              <a:gd name="connsiteX0" fmla="*/ 1800225 w 3600450"/>
              <a:gd name="connsiteY0" fmla="*/ 514350 h 3600450"/>
              <a:gd name="connsiteX1" fmla="*/ 514350 w 3600450"/>
              <a:gd name="connsiteY1" fmla="*/ 1800225 h 3600450"/>
              <a:gd name="connsiteX2" fmla="*/ 1800225 w 3600450"/>
              <a:gd name="connsiteY2" fmla="*/ 3086100 h 3600450"/>
              <a:gd name="connsiteX3" fmla="*/ 3086100 w 3600450"/>
              <a:gd name="connsiteY3" fmla="*/ 1800225 h 3600450"/>
              <a:gd name="connsiteX4" fmla="*/ 1800225 w 3600450"/>
              <a:gd name="connsiteY4" fmla="*/ 514350 h 3600450"/>
              <a:gd name="connsiteX5" fmla="*/ 1800225 w 3600450"/>
              <a:gd name="connsiteY5" fmla="*/ 0 h 3600450"/>
              <a:gd name="connsiteX6" fmla="*/ 3600450 w 3600450"/>
              <a:gd name="connsiteY6" fmla="*/ 1800225 h 3600450"/>
              <a:gd name="connsiteX7" fmla="*/ 1800225 w 3600450"/>
              <a:gd name="connsiteY7" fmla="*/ 3600450 h 3600450"/>
              <a:gd name="connsiteX8" fmla="*/ 0 w 3600450"/>
              <a:gd name="connsiteY8" fmla="*/ 1800225 h 3600450"/>
              <a:gd name="connsiteX9" fmla="*/ 1800225 w 3600450"/>
              <a:gd name="connsiteY9" fmla="*/ 0 h 360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450" h="3600450">
                <a:moveTo>
                  <a:pt x="1800225" y="514350"/>
                </a:moveTo>
                <a:cubicBezTo>
                  <a:pt x="1090056" y="514350"/>
                  <a:pt x="514350" y="1090056"/>
                  <a:pt x="514350" y="1800225"/>
                </a:cubicBezTo>
                <a:cubicBezTo>
                  <a:pt x="514350" y="2510394"/>
                  <a:pt x="1090056" y="3086100"/>
                  <a:pt x="1800225" y="3086100"/>
                </a:cubicBezTo>
                <a:cubicBezTo>
                  <a:pt x="2510394" y="3086100"/>
                  <a:pt x="3086100" y="2510394"/>
                  <a:pt x="3086100" y="1800225"/>
                </a:cubicBezTo>
                <a:cubicBezTo>
                  <a:pt x="3086100" y="1090056"/>
                  <a:pt x="2510394" y="514350"/>
                  <a:pt x="1800225" y="514350"/>
                </a:cubicBezTo>
                <a:close/>
                <a:moveTo>
                  <a:pt x="1800225" y="0"/>
                </a:moveTo>
                <a:cubicBezTo>
                  <a:pt x="2794462" y="0"/>
                  <a:pt x="3600450" y="805988"/>
                  <a:pt x="3600450" y="1800225"/>
                </a:cubicBezTo>
                <a:cubicBezTo>
                  <a:pt x="3600450" y="2794462"/>
                  <a:pt x="2794462" y="3600450"/>
                  <a:pt x="1800225" y="3600450"/>
                </a:cubicBezTo>
                <a:cubicBezTo>
                  <a:pt x="805988" y="3600450"/>
                  <a:pt x="0" y="2794462"/>
                  <a:pt x="0" y="1800225"/>
                </a:cubicBezTo>
                <a:cubicBezTo>
                  <a:pt x="0" y="805988"/>
                  <a:pt x="805988" y="0"/>
                  <a:pt x="1800225" y="0"/>
                </a:cubicBezTo>
                <a:close/>
              </a:path>
            </a:pathLst>
          </a:custGeom>
        </p:spPr>
      </p:pic>
      <p:pic>
        <p:nvPicPr>
          <p:cNvPr id="22" name="Graphic 21">
            <a:extLst>
              <a:ext uri="{FF2B5EF4-FFF2-40B4-BE49-F238E27FC236}">
                <a16:creationId xmlns:a16="http://schemas.microsoft.com/office/drawing/2014/main" id="{EF797FF8-41AF-317E-79B8-D67C0C387299}"/>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26544" r="63165"/>
          <a:stretch/>
        </p:blipFill>
        <p:spPr>
          <a:xfrm>
            <a:off x="4158195" y="2508313"/>
            <a:ext cx="890055" cy="1695729"/>
          </a:xfrm>
          <a:prstGeom prst="rect">
            <a:avLst/>
          </a:prstGeom>
        </p:spPr>
      </p:pic>
      <p:pic>
        <p:nvPicPr>
          <p:cNvPr id="23" name="Graphic 22">
            <a:extLst>
              <a:ext uri="{FF2B5EF4-FFF2-40B4-BE49-F238E27FC236}">
                <a16:creationId xmlns:a16="http://schemas.microsoft.com/office/drawing/2014/main" id="{68A6AB73-D00E-3629-5846-13AC28AEA906}"/>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36896" r="51760"/>
          <a:stretch/>
        </p:blipFill>
        <p:spPr>
          <a:xfrm>
            <a:off x="5048250" y="2508313"/>
            <a:ext cx="981075" cy="1695729"/>
          </a:xfrm>
          <a:prstGeom prst="rect">
            <a:avLst/>
          </a:prstGeom>
        </p:spPr>
      </p:pic>
      <p:pic>
        <p:nvPicPr>
          <p:cNvPr id="24" name="Graphic 23">
            <a:extLst>
              <a:ext uri="{FF2B5EF4-FFF2-40B4-BE49-F238E27FC236}">
                <a16:creationId xmlns:a16="http://schemas.microsoft.com/office/drawing/2014/main" id="{295E5CDF-239A-225D-BD15-5B3FF1433543}"/>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48020" r="45725"/>
          <a:stretch/>
        </p:blipFill>
        <p:spPr>
          <a:xfrm>
            <a:off x="6002744" y="2508313"/>
            <a:ext cx="540931" cy="1695729"/>
          </a:xfrm>
          <a:prstGeom prst="rect">
            <a:avLst/>
          </a:prstGeom>
        </p:spPr>
      </p:pic>
      <p:pic>
        <p:nvPicPr>
          <p:cNvPr id="25" name="Graphic 24">
            <a:extLst>
              <a:ext uri="{FF2B5EF4-FFF2-40B4-BE49-F238E27FC236}">
                <a16:creationId xmlns:a16="http://schemas.microsoft.com/office/drawing/2014/main" id="{AEDE3E53-09CC-05A9-CAF4-980BD9C663AF}"/>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26544" r="63165"/>
          <a:stretch/>
        </p:blipFill>
        <p:spPr>
          <a:xfrm>
            <a:off x="6492322" y="2508313"/>
            <a:ext cx="890055" cy="1695729"/>
          </a:xfrm>
          <a:prstGeom prst="rect">
            <a:avLst/>
          </a:prstGeom>
        </p:spPr>
      </p:pic>
      <p:pic>
        <p:nvPicPr>
          <p:cNvPr id="26" name="Graphic 25">
            <a:extLst>
              <a:ext uri="{FF2B5EF4-FFF2-40B4-BE49-F238E27FC236}">
                <a16:creationId xmlns:a16="http://schemas.microsoft.com/office/drawing/2014/main" id="{CFC14B4B-4F58-AEC2-1FFC-6F5F98A18EE3}"/>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64759" r="31856"/>
          <a:stretch/>
        </p:blipFill>
        <p:spPr>
          <a:xfrm>
            <a:off x="7462514" y="2508313"/>
            <a:ext cx="292728" cy="1695729"/>
          </a:xfrm>
          <a:prstGeom prst="rect">
            <a:avLst/>
          </a:prstGeom>
        </p:spPr>
      </p:pic>
      <p:pic>
        <p:nvPicPr>
          <p:cNvPr id="27" name="Graphic 26">
            <a:extLst>
              <a:ext uri="{FF2B5EF4-FFF2-40B4-BE49-F238E27FC236}">
                <a16:creationId xmlns:a16="http://schemas.microsoft.com/office/drawing/2014/main" id="{D5B31AB8-FD28-C01F-7719-BF7890101E0F}"/>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68063" r="21646"/>
          <a:stretch/>
        </p:blipFill>
        <p:spPr>
          <a:xfrm>
            <a:off x="7748261" y="2508313"/>
            <a:ext cx="890055" cy="1695729"/>
          </a:xfrm>
          <a:prstGeom prst="rect">
            <a:avLst/>
          </a:prstGeom>
        </p:spPr>
      </p:pic>
      <p:pic>
        <p:nvPicPr>
          <p:cNvPr id="28" name="Graphic 27">
            <a:extLst>
              <a:ext uri="{FF2B5EF4-FFF2-40B4-BE49-F238E27FC236}">
                <a16:creationId xmlns:a16="http://schemas.microsoft.com/office/drawing/2014/main" id="{13AC8940-6C29-24C1-976B-22008CEADE26}"/>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64759" r="31856"/>
          <a:stretch/>
        </p:blipFill>
        <p:spPr>
          <a:xfrm>
            <a:off x="8659257" y="2508313"/>
            <a:ext cx="292728" cy="1695729"/>
          </a:xfrm>
          <a:prstGeom prst="rect">
            <a:avLst/>
          </a:prstGeom>
        </p:spPr>
      </p:pic>
      <p:pic>
        <p:nvPicPr>
          <p:cNvPr id="29" name="Graphic 28">
            <a:extLst>
              <a:ext uri="{FF2B5EF4-FFF2-40B4-BE49-F238E27FC236}">
                <a16:creationId xmlns:a16="http://schemas.microsoft.com/office/drawing/2014/main" id="{DAFDA2FD-0460-6EA0-D150-A6A04C550856}"/>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48020" r="45725"/>
          <a:stretch/>
        </p:blipFill>
        <p:spPr>
          <a:xfrm>
            <a:off x="8940211" y="2508313"/>
            <a:ext cx="540931" cy="1695729"/>
          </a:xfrm>
          <a:prstGeom prst="rect">
            <a:avLst/>
          </a:prstGeom>
        </p:spPr>
      </p:pic>
      <p:pic>
        <p:nvPicPr>
          <p:cNvPr id="30" name="Graphic 29">
            <a:extLst>
              <a:ext uri="{FF2B5EF4-FFF2-40B4-BE49-F238E27FC236}">
                <a16:creationId xmlns:a16="http://schemas.microsoft.com/office/drawing/2014/main" id="{1B375876-F57C-2F6A-8625-5A7456DD0209}"/>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88266" r="2594"/>
          <a:stretch/>
        </p:blipFill>
        <p:spPr>
          <a:xfrm>
            <a:off x="9496425" y="2508313"/>
            <a:ext cx="790575" cy="1695729"/>
          </a:xfrm>
          <a:prstGeom prst="rect">
            <a:avLst/>
          </a:prstGeom>
        </p:spPr>
      </p:pic>
      <p:pic>
        <p:nvPicPr>
          <p:cNvPr id="31" name="Graphic 30">
            <a:extLst>
              <a:ext uri="{FF2B5EF4-FFF2-40B4-BE49-F238E27FC236}">
                <a16:creationId xmlns:a16="http://schemas.microsoft.com/office/drawing/2014/main" id="{883F1D0B-0F86-C3E0-182F-185A148F17A6}"/>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97905" r="-644"/>
          <a:stretch/>
        </p:blipFill>
        <p:spPr>
          <a:xfrm>
            <a:off x="10330626" y="2508313"/>
            <a:ext cx="236850" cy="1695729"/>
          </a:xfrm>
          <a:prstGeom prst="rect">
            <a:avLst/>
          </a:prstGeom>
        </p:spPr>
      </p:pic>
    </p:spTree>
    <p:extLst>
      <p:ext uri="{BB962C8B-B14F-4D97-AF65-F5344CB8AC3E}">
        <p14:creationId xmlns:p14="http://schemas.microsoft.com/office/powerpoint/2010/main" val="82601174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hapter 2">
    <p:bg>
      <p:bgRef idx="1001">
        <a:schemeClr val="bg2"/>
      </p:bgRef>
    </p:bg>
    <p:spTree>
      <p:nvGrpSpPr>
        <p:cNvPr id="1" name=""/>
        <p:cNvGrpSpPr/>
        <p:nvPr/>
      </p:nvGrpSpPr>
      <p:grpSpPr>
        <a:xfrm>
          <a:off x="0" y="0"/>
          <a:ext cx="0" cy="0"/>
          <a:chOff x="0" y="0"/>
          <a:chExt cx="0" cy="0"/>
        </a:xfrm>
      </p:grpSpPr>
      <p:sp>
        <p:nvSpPr>
          <p:cNvPr id="13" name="Freeform: Shape 24">
            <a:extLst>
              <a:ext uri="{FF2B5EF4-FFF2-40B4-BE49-F238E27FC236}">
                <a16:creationId xmlns:a16="http://schemas.microsoft.com/office/drawing/2014/main" id="{979D28EB-4EDD-B9D7-14D3-EC06C1D15AEE}"/>
              </a:ext>
            </a:extLst>
          </p:cNvPr>
          <p:cNvSpPr/>
          <p:nvPr userDrawn="1"/>
        </p:nvSpPr>
        <p:spPr>
          <a:xfrm>
            <a:off x="6957056" y="2045964"/>
            <a:ext cx="5234944" cy="4812036"/>
          </a:xfrm>
          <a:custGeom>
            <a:avLst/>
            <a:gdLst>
              <a:gd name="connsiteX0" fmla="*/ 2553335 w 5074770"/>
              <a:gd name="connsiteY0" fmla="*/ 0 h 3885173"/>
              <a:gd name="connsiteX1" fmla="*/ 5074770 w 5074770"/>
              <a:gd name="connsiteY1" fmla="*/ 0 h 3885173"/>
              <a:gd name="connsiteX2" fmla="*/ 5074770 w 5074770"/>
              <a:gd name="connsiteY2" fmla="*/ 3885173 h 3885173"/>
              <a:gd name="connsiteX3" fmla="*/ 0 w 5074770"/>
              <a:gd name="connsiteY3" fmla="*/ 3885173 h 3885173"/>
              <a:gd name="connsiteX4" fmla="*/ 0 w 5074770"/>
              <a:gd name="connsiteY4" fmla="*/ 2553324 h 3885173"/>
              <a:gd name="connsiteX5" fmla="*/ 2553335 w 5074770"/>
              <a:gd name="connsiteY5" fmla="*/ 0 h 388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770" h="3885173">
                <a:moveTo>
                  <a:pt x="2553335" y="0"/>
                </a:moveTo>
                <a:lnTo>
                  <a:pt x="5074770" y="0"/>
                </a:lnTo>
                <a:lnTo>
                  <a:pt x="5074770" y="3885173"/>
                </a:lnTo>
                <a:lnTo>
                  <a:pt x="0" y="3885173"/>
                </a:lnTo>
                <a:lnTo>
                  <a:pt x="0" y="2553324"/>
                </a:lnTo>
                <a:cubicBezTo>
                  <a:pt x="0" y="1143165"/>
                  <a:pt x="1143170" y="0"/>
                  <a:pt x="2553335" y="0"/>
                </a:cubicBezTo>
                <a:close/>
              </a:path>
            </a:pathLst>
          </a:custGeom>
          <a:gradFill flip="none" rotWithShape="1">
            <a:gsLst>
              <a:gs pos="0">
                <a:schemeClr val="accent4">
                  <a:lumMod val="6578"/>
                </a:schemeClr>
              </a:gs>
              <a:gs pos="92000">
                <a:schemeClr val="accent4"/>
              </a:gs>
            </a:gsLst>
            <a:lin ang="16200000" scaled="1"/>
            <a:tileRect/>
          </a:gradFill>
          <a:ln w="567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pic>
        <p:nvPicPr>
          <p:cNvPr id="7" name="Graphic 6">
            <a:extLst>
              <a:ext uri="{FF2B5EF4-FFF2-40B4-BE49-F238E27FC236}">
                <a16:creationId xmlns:a16="http://schemas.microsoft.com/office/drawing/2014/main" id="{AB827E74-2FAB-45BA-BBB0-4ED5BC4B34E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775" y="1"/>
            <a:ext cx="6875145" cy="4469466"/>
          </a:xfrm>
          <a:prstGeom prst="rect">
            <a:avLst/>
          </a:prstGeom>
        </p:spPr>
      </p:pic>
      <p:sp>
        <p:nvSpPr>
          <p:cNvPr id="8" name="Title 1">
            <a:extLst>
              <a:ext uri="{FF2B5EF4-FFF2-40B4-BE49-F238E27FC236}">
                <a16:creationId xmlns:a16="http://schemas.microsoft.com/office/drawing/2014/main" id="{3248C100-438C-422F-AA49-F87BB958B883}"/>
              </a:ext>
            </a:extLst>
          </p:cNvPr>
          <p:cNvSpPr>
            <a:spLocks noGrp="1"/>
          </p:cNvSpPr>
          <p:nvPr>
            <p:ph type="title" hasCustomPrompt="1"/>
          </p:nvPr>
        </p:nvSpPr>
        <p:spPr>
          <a:xfrm>
            <a:off x="540000" y="1440000"/>
            <a:ext cx="6201103" cy="2267984"/>
          </a:xfrm>
        </p:spPr>
        <p:txBody>
          <a:bodyPr>
            <a:noAutofit/>
          </a:bodyPr>
          <a:lstStyle>
            <a:lvl1pPr>
              <a:defRPr sz="4800"/>
            </a:lvl1pPr>
          </a:lstStyle>
          <a:p>
            <a:r>
              <a:rPr lang="en-US" dirty="0"/>
              <a:t>Insert chapter / divider slide title</a:t>
            </a:r>
          </a:p>
        </p:txBody>
      </p:sp>
      <p:pic>
        <p:nvPicPr>
          <p:cNvPr id="9" name="Graphic 8">
            <a:extLst>
              <a:ext uri="{FF2B5EF4-FFF2-40B4-BE49-F238E27FC236}">
                <a16:creationId xmlns:a16="http://schemas.microsoft.com/office/drawing/2014/main" id="{4B8EC9F9-414B-4E8B-A7EE-7B02F44414D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1564" y="4990214"/>
            <a:ext cx="4657258" cy="1867786"/>
          </a:xfrm>
          <a:prstGeom prst="rect">
            <a:avLst/>
          </a:prstGeom>
        </p:spPr>
      </p:pic>
      <p:pic>
        <p:nvPicPr>
          <p:cNvPr id="11" name="Graphic 10">
            <a:extLst>
              <a:ext uri="{FF2B5EF4-FFF2-40B4-BE49-F238E27FC236}">
                <a16:creationId xmlns:a16="http://schemas.microsoft.com/office/drawing/2014/main" id="{F12ABB1D-7CFB-4DB4-A5A2-82B5349A14A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06485" y="1620464"/>
            <a:ext cx="4891315" cy="3822884"/>
          </a:xfrm>
          <a:prstGeom prst="rect">
            <a:avLst/>
          </a:prstGeom>
        </p:spPr>
      </p:pic>
      <p:sp>
        <p:nvSpPr>
          <p:cNvPr id="14" name="Text Placeholder 22">
            <a:extLst>
              <a:ext uri="{FF2B5EF4-FFF2-40B4-BE49-F238E27FC236}">
                <a16:creationId xmlns:a16="http://schemas.microsoft.com/office/drawing/2014/main" id="{BF62B977-47CA-411B-8F60-C58EBE1A18EB}"/>
              </a:ext>
            </a:extLst>
          </p:cNvPr>
          <p:cNvSpPr>
            <a:spLocks noGrp="1"/>
          </p:cNvSpPr>
          <p:nvPr>
            <p:ph type="body" sz="quarter" idx="19" hasCustomPrompt="1"/>
          </p:nvPr>
        </p:nvSpPr>
        <p:spPr>
          <a:xfrm>
            <a:off x="10465001" y="284811"/>
            <a:ext cx="1462681" cy="300037"/>
          </a:xfr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2030" t="2210" r="2030" b="2210"/>
            </a:stretch>
          </a:blipFill>
        </p:spPr>
        <p:txBody>
          <a:bodyPr/>
          <a:lstStyle>
            <a:lvl1pPr>
              <a:defRPr/>
            </a:lvl1pPr>
          </a:lstStyle>
          <a:p>
            <a:pPr lvl="0"/>
            <a:r>
              <a:rPr lang="en-US"/>
              <a:t> </a:t>
            </a:r>
            <a:endParaRPr lang="en-US" dirty="0"/>
          </a:p>
        </p:txBody>
      </p:sp>
      <p:sp>
        <p:nvSpPr>
          <p:cNvPr id="12" name="Text Placeholder 16">
            <a:extLst>
              <a:ext uri="{FF2B5EF4-FFF2-40B4-BE49-F238E27FC236}">
                <a16:creationId xmlns:a16="http://schemas.microsoft.com/office/drawing/2014/main" id="{028FD427-D0FA-5A2F-069C-8E1924F46891}"/>
              </a:ext>
            </a:extLst>
          </p:cNvPr>
          <p:cNvSpPr>
            <a:spLocks noGrp="1"/>
          </p:cNvSpPr>
          <p:nvPr>
            <p:ph type="body" sz="quarter" idx="16" hasCustomPrompt="1"/>
          </p:nvPr>
        </p:nvSpPr>
        <p:spPr>
          <a:xfrm>
            <a:off x="540000" y="5093272"/>
            <a:ext cx="3960000" cy="290734"/>
          </a:xfrm>
        </p:spPr>
        <p:txBody>
          <a:bodyPr>
            <a:noAutofit/>
          </a:bodyPr>
          <a:lstStyle>
            <a:lvl1pPr algn="l">
              <a:defRPr sz="1600" b="0">
                <a:solidFill>
                  <a:schemeClr val="accent2"/>
                </a:solidFill>
                <a:latin typeface="+mj-lt"/>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name]</a:t>
            </a:r>
          </a:p>
        </p:txBody>
      </p:sp>
      <p:sp>
        <p:nvSpPr>
          <p:cNvPr id="15" name="Text Placeholder 16">
            <a:extLst>
              <a:ext uri="{FF2B5EF4-FFF2-40B4-BE49-F238E27FC236}">
                <a16:creationId xmlns:a16="http://schemas.microsoft.com/office/drawing/2014/main" id="{0B7DBCAA-806B-3A0C-036C-0C5ABD074CD2}"/>
              </a:ext>
            </a:extLst>
          </p:cNvPr>
          <p:cNvSpPr>
            <a:spLocks noGrp="1"/>
          </p:cNvSpPr>
          <p:nvPr>
            <p:ph type="body" sz="quarter" idx="17" hasCustomPrompt="1"/>
          </p:nvPr>
        </p:nvSpPr>
        <p:spPr>
          <a:xfrm>
            <a:off x="540000" y="5459985"/>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job title]</a:t>
            </a:r>
          </a:p>
        </p:txBody>
      </p:sp>
      <p:sp>
        <p:nvSpPr>
          <p:cNvPr id="16" name="Text Placeholder 16">
            <a:extLst>
              <a:ext uri="{FF2B5EF4-FFF2-40B4-BE49-F238E27FC236}">
                <a16:creationId xmlns:a16="http://schemas.microsoft.com/office/drawing/2014/main" id="{4F0BEE9E-A218-5734-12F7-E32044895A1B}"/>
              </a:ext>
            </a:extLst>
          </p:cNvPr>
          <p:cNvSpPr>
            <a:spLocks noGrp="1"/>
          </p:cNvSpPr>
          <p:nvPr>
            <p:ph type="body" sz="quarter" idx="18" hasCustomPrompt="1"/>
          </p:nvPr>
        </p:nvSpPr>
        <p:spPr>
          <a:xfrm>
            <a:off x="540000" y="5826698"/>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handle]</a:t>
            </a:r>
            <a:endParaRPr lang="en-US" dirty="0"/>
          </a:p>
        </p:txBody>
      </p:sp>
      <p:pic>
        <p:nvPicPr>
          <p:cNvPr id="3" name="Picture 2" descr="A person with the arms crossed&#10;&#10;Description automatically generated with medium confidence">
            <a:extLst>
              <a:ext uri="{FF2B5EF4-FFF2-40B4-BE49-F238E27FC236}">
                <a16:creationId xmlns:a16="http://schemas.microsoft.com/office/drawing/2014/main" id="{9899BB79-0E0D-44DE-7BE6-BA30AC097FDB}"/>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57056" y="180974"/>
            <a:ext cx="4542644" cy="6677025"/>
          </a:xfrm>
          <a:prstGeom prst="rect">
            <a:avLst/>
          </a:prstGeom>
        </p:spPr>
      </p:pic>
    </p:spTree>
    <p:extLst>
      <p:ext uri="{BB962C8B-B14F-4D97-AF65-F5344CB8AC3E}">
        <p14:creationId xmlns:p14="http://schemas.microsoft.com/office/powerpoint/2010/main" val="2488749339"/>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genda 3">
    <p:bg>
      <p:bgRef idx="1001">
        <a:schemeClr val="bg2"/>
      </p:bgRef>
    </p:bg>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8C4C8A19-2039-4C43-8AF3-235FB5DF0A51}"/>
              </a:ext>
            </a:extLst>
          </p:cNvPr>
          <p:cNvSpPr/>
          <p:nvPr userDrawn="1"/>
        </p:nvSpPr>
        <p:spPr>
          <a:xfrm>
            <a:off x="5150650" y="0"/>
            <a:ext cx="7041352" cy="4789839"/>
          </a:xfrm>
          <a:custGeom>
            <a:avLst/>
            <a:gdLst>
              <a:gd name="connsiteX0" fmla="*/ 0 w 7041352"/>
              <a:gd name="connsiteY0" fmla="*/ 0 h 4789839"/>
              <a:gd name="connsiteX1" fmla="*/ 2983029 w 7041352"/>
              <a:gd name="connsiteY1" fmla="*/ 0 h 4789839"/>
              <a:gd name="connsiteX2" fmla="*/ 3038008 w 7041352"/>
              <a:gd name="connsiteY2" fmla="*/ 213824 h 4789839"/>
              <a:gd name="connsiteX3" fmla="*/ 5239310 w 7041352"/>
              <a:gd name="connsiteY3" fmla="*/ 1833336 h 4789839"/>
              <a:gd name="connsiteX4" fmla="*/ 7009065 w 7041352"/>
              <a:gd name="connsiteY4" fmla="*/ 1005202 h 4789839"/>
              <a:gd name="connsiteX5" fmla="*/ 7041352 w 7041352"/>
              <a:gd name="connsiteY5" fmla="*/ 963347 h 4789839"/>
              <a:gd name="connsiteX6" fmla="*/ 7041352 w 7041352"/>
              <a:gd name="connsiteY6" fmla="*/ 4471679 h 4789839"/>
              <a:gd name="connsiteX7" fmla="*/ 6942075 w 7041352"/>
              <a:gd name="connsiteY7" fmla="*/ 4508200 h 4789839"/>
              <a:gd name="connsiteX8" fmla="*/ 5239311 w 7041352"/>
              <a:gd name="connsiteY8" fmla="*/ 4789839 h 4789839"/>
              <a:gd name="connsiteX9" fmla="*/ 5046 w 7041352"/>
              <a:gd name="connsiteY9" fmla="*/ 66360 h 47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1352" h="4789839">
                <a:moveTo>
                  <a:pt x="0" y="0"/>
                </a:moveTo>
                <a:lnTo>
                  <a:pt x="2983029" y="0"/>
                </a:lnTo>
                <a:lnTo>
                  <a:pt x="3038008" y="213824"/>
                </a:lnTo>
                <a:cubicBezTo>
                  <a:pt x="3329838" y="1152087"/>
                  <a:pt x="4205017" y="1833336"/>
                  <a:pt x="5239310" y="1833336"/>
                </a:cubicBezTo>
                <a:cubicBezTo>
                  <a:pt x="5950386" y="1833336"/>
                  <a:pt x="6586257" y="1511340"/>
                  <a:pt x="7009065" y="1005202"/>
                </a:cubicBezTo>
                <a:lnTo>
                  <a:pt x="7041352" y="963347"/>
                </a:lnTo>
                <a:lnTo>
                  <a:pt x="7041352" y="4471679"/>
                </a:lnTo>
                <a:lnTo>
                  <a:pt x="6942075" y="4508200"/>
                </a:lnTo>
                <a:cubicBezTo>
                  <a:pt x="6408007" y="4690769"/>
                  <a:pt x="5835229" y="4789839"/>
                  <a:pt x="5239311" y="4789839"/>
                </a:cubicBezTo>
                <a:cubicBezTo>
                  <a:pt x="2515117" y="4789839"/>
                  <a:pt x="274483" y="2719468"/>
                  <a:pt x="5046" y="66360"/>
                </a:cubicBezTo>
                <a:close/>
              </a:path>
            </a:pathLst>
          </a:custGeom>
          <a:gradFill>
            <a:gsLst>
              <a:gs pos="8000">
                <a:schemeClr val="accent2"/>
              </a:gs>
              <a:gs pos="54000">
                <a:srgbClr val="0062B0"/>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solidFill>
                <a:schemeClr val="tx1"/>
              </a:solidFill>
            </a:endParaRPr>
          </a:p>
        </p:txBody>
      </p:sp>
      <p:pic>
        <p:nvPicPr>
          <p:cNvPr id="41" name="Graphic 40">
            <a:extLst>
              <a:ext uri="{FF2B5EF4-FFF2-40B4-BE49-F238E27FC236}">
                <a16:creationId xmlns:a16="http://schemas.microsoft.com/office/drawing/2014/main" id="{2187727F-D022-420A-9ECC-53322FD90C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9899" y="2641189"/>
            <a:ext cx="4891315" cy="3822884"/>
          </a:xfrm>
          <a:prstGeom prst="rect">
            <a:avLst/>
          </a:prstGeom>
        </p:spPr>
      </p:pic>
      <p:grpSp>
        <p:nvGrpSpPr>
          <p:cNvPr id="33" name="Group 32">
            <a:extLst>
              <a:ext uri="{FF2B5EF4-FFF2-40B4-BE49-F238E27FC236}">
                <a16:creationId xmlns:a16="http://schemas.microsoft.com/office/drawing/2014/main" id="{793AE891-FCF4-4C49-A0AD-0446A5C075F6}"/>
              </a:ext>
            </a:extLst>
          </p:cNvPr>
          <p:cNvGrpSpPr/>
          <p:nvPr userDrawn="1"/>
        </p:nvGrpSpPr>
        <p:grpSpPr>
          <a:xfrm>
            <a:off x="-3607110" y="1018"/>
            <a:ext cx="3526634" cy="4472103"/>
            <a:chOff x="838198" y="1150069"/>
            <a:chExt cx="3526634" cy="4472103"/>
          </a:xfrm>
        </p:grpSpPr>
        <p:sp>
          <p:nvSpPr>
            <p:cNvPr id="34" name="Rectangle 33">
              <a:extLst>
                <a:ext uri="{FF2B5EF4-FFF2-40B4-BE49-F238E27FC236}">
                  <a16:creationId xmlns:a16="http://schemas.microsoft.com/office/drawing/2014/main" id="{667150B2-B9ED-484A-B769-D324238A3C20}"/>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35" name="TextBox 34">
              <a:extLst>
                <a:ext uri="{FF2B5EF4-FFF2-40B4-BE49-F238E27FC236}">
                  <a16:creationId xmlns:a16="http://schemas.microsoft.com/office/drawing/2014/main" id="{D0692719-A5CB-4A6E-97D5-A8B05FE6A6D2}"/>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36" name="Rectangle 35">
              <a:extLst>
                <a:ext uri="{FF2B5EF4-FFF2-40B4-BE49-F238E27FC236}">
                  <a16:creationId xmlns:a16="http://schemas.microsoft.com/office/drawing/2014/main" id="{2BFDD5E2-7785-4680-A696-A2D6743BD2C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37" name="TextBox 36">
              <a:extLst>
                <a:ext uri="{FF2B5EF4-FFF2-40B4-BE49-F238E27FC236}">
                  <a16:creationId xmlns:a16="http://schemas.microsoft.com/office/drawing/2014/main" id="{BD44FB0E-BEE6-478D-B6A9-A4F2A0598252}"/>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39" name="TextBox 38">
              <a:extLst>
                <a:ext uri="{FF2B5EF4-FFF2-40B4-BE49-F238E27FC236}">
                  <a16:creationId xmlns:a16="http://schemas.microsoft.com/office/drawing/2014/main" id="{A45A0067-249B-4089-A75A-FA828F72CF10}"/>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40" name="TextBox 39">
              <a:extLst>
                <a:ext uri="{FF2B5EF4-FFF2-40B4-BE49-F238E27FC236}">
                  <a16:creationId xmlns:a16="http://schemas.microsoft.com/office/drawing/2014/main" id="{D05A59C9-0327-4188-94D2-9087790EF5A1}"/>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43" name="TextBox 42">
              <a:extLst>
                <a:ext uri="{FF2B5EF4-FFF2-40B4-BE49-F238E27FC236}">
                  <a16:creationId xmlns:a16="http://schemas.microsoft.com/office/drawing/2014/main" id="{85CC4BF2-93A4-4D35-95F3-251FADE4B979}"/>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44" name="TextBox 43">
              <a:extLst>
                <a:ext uri="{FF2B5EF4-FFF2-40B4-BE49-F238E27FC236}">
                  <a16:creationId xmlns:a16="http://schemas.microsoft.com/office/drawing/2014/main" id="{A271F630-DCAF-4DA3-818D-76A30B27B071}"/>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32" name="Picture Placeholder 31">
            <a:extLst>
              <a:ext uri="{FF2B5EF4-FFF2-40B4-BE49-F238E27FC236}">
                <a16:creationId xmlns:a16="http://schemas.microsoft.com/office/drawing/2014/main" id="{E0ABD782-39E6-40F0-B184-A5E444241FE4}"/>
              </a:ext>
            </a:extLst>
          </p:cNvPr>
          <p:cNvSpPr>
            <a:spLocks noGrp="1"/>
          </p:cNvSpPr>
          <p:nvPr>
            <p:ph type="pic" sz="quarter" idx="44" hasCustomPrompt="1"/>
          </p:nvPr>
        </p:nvSpPr>
        <p:spPr>
          <a:xfrm>
            <a:off x="7610668" y="0"/>
            <a:ext cx="4581333" cy="6858000"/>
          </a:xfrm>
          <a:custGeom>
            <a:avLst/>
            <a:gdLst>
              <a:gd name="connsiteX0" fmla="*/ 2688266 w 4581333"/>
              <a:gd name="connsiteY0" fmla="*/ 0 h 6858000"/>
              <a:gd name="connsiteX1" fmla="*/ 4581333 w 4581333"/>
              <a:gd name="connsiteY1" fmla="*/ 0 h 6858000"/>
              <a:gd name="connsiteX2" fmla="*/ 4581333 w 4581333"/>
              <a:gd name="connsiteY2" fmla="*/ 6858000 h 6858000"/>
              <a:gd name="connsiteX3" fmla="*/ 404876 w 4581333"/>
              <a:gd name="connsiteY3" fmla="*/ 6858000 h 6858000"/>
              <a:gd name="connsiteX4" fmla="*/ 251155 w 4581333"/>
              <a:gd name="connsiteY4" fmla="*/ 6438003 h 6858000"/>
              <a:gd name="connsiteX5" fmla="*/ 0 w 4581333"/>
              <a:gd name="connsiteY5" fmla="*/ 4776769 h 6858000"/>
              <a:gd name="connsiteX6" fmla="*/ 2463004 w 4581333"/>
              <a:gd name="connsiteY6" fmla="*/ 1444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333" h="6858000">
                <a:moveTo>
                  <a:pt x="2688266" y="0"/>
                </a:moveTo>
                <a:lnTo>
                  <a:pt x="4581333" y="0"/>
                </a:lnTo>
                <a:lnTo>
                  <a:pt x="4581333" y="6858000"/>
                </a:lnTo>
                <a:lnTo>
                  <a:pt x="404876" y="6858000"/>
                </a:lnTo>
                <a:lnTo>
                  <a:pt x="251155" y="6438003"/>
                </a:lnTo>
                <a:cubicBezTo>
                  <a:pt x="87930" y="5913220"/>
                  <a:pt x="0" y="5355263"/>
                  <a:pt x="0" y="4776769"/>
                </a:cubicBezTo>
                <a:cubicBezTo>
                  <a:pt x="0" y="2848456"/>
                  <a:pt x="977004" y="1148335"/>
                  <a:pt x="2463004" y="144413"/>
                </a:cubicBezTo>
                <a:close/>
              </a:path>
            </a:pathLst>
          </a:custGeom>
        </p:spPr>
        <p:txBody>
          <a:bodyPr wrap="square" anchor="ctr">
            <a:noAutofit/>
          </a:bodyPr>
          <a:lstStyle>
            <a:lvl1pPr algn="ctr">
              <a:defRPr/>
            </a:lvl1pPr>
          </a:lstStyle>
          <a:p>
            <a:r>
              <a:rPr lang="en-US" dirty="0"/>
              <a:t>Click to insert image &gt; Right click &gt; Send to back</a:t>
            </a:r>
          </a:p>
        </p:txBody>
      </p:sp>
      <p:sp>
        <p:nvSpPr>
          <p:cNvPr id="48" name="Text Placeholder 22">
            <a:extLst>
              <a:ext uri="{FF2B5EF4-FFF2-40B4-BE49-F238E27FC236}">
                <a16:creationId xmlns:a16="http://schemas.microsoft.com/office/drawing/2014/main" id="{1F916B4F-DBC3-4777-B9EA-33FBF62833DF}"/>
              </a:ext>
            </a:extLst>
          </p:cNvPr>
          <p:cNvSpPr>
            <a:spLocks noGrp="1"/>
          </p:cNvSpPr>
          <p:nvPr>
            <p:ph type="body" sz="quarter" idx="19" hasCustomPrompt="1"/>
          </p:nvPr>
        </p:nvSpPr>
        <p:spPr>
          <a:xfrm>
            <a:off x="10465001" y="284811"/>
            <a:ext cx="1462681" cy="300037"/>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2030" t="2210" r="2030" b="2210"/>
            </a:stretch>
          </a:blipFill>
        </p:spPr>
        <p:txBody>
          <a:bodyPr/>
          <a:lstStyle>
            <a:lvl1pPr>
              <a:defRPr/>
            </a:lvl1pPr>
          </a:lstStyle>
          <a:p>
            <a:pPr lvl="0"/>
            <a:r>
              <a:rPr lang="en-US"/>
              <a:t> </a:t>
            </a:r>
            <a:endParaRPr lang="en-US" dirty="0"/>
          </a:p>
        </p:txBody>
      </p:sp>
      <p:sp>
        <p:nvSpPr>
          <p:cNvPr id="31" name="Title 1">
            <a:extLst>
              <a:ext uri="{FF2B5EF4-FFF2-40B4-BE49-F238E27FC236}">
                <a16:creationId xmlns:a16="http://schemas.microsoft.com/office/drawing/2014/main" id="{2BD502C6-1B0B-54CF-B70F-162B57F2D004}"/>
              </a:ext>
            </a:extLst>
          </p:cNvPr>
          <p:cNvSpPr>
            <a:spLocks noGrp="1"/>
          </p:cNvSpPr>
          <p:nvPr>
            <p:ph type="title" hasCustomPrompt="1"/>
          </p:nvPr>
        </p:nvSpPr>
        <p:spPr>
          <a:xfrm>
            <a:off x="360000" y="944600"/>
            <a:ext cx="8339646" cy="1325563"/>
          </a:xfrm>
        </p:spPr>
        <p:txBody>
          <a:bodyPr>
            <a:noAutofit/>
          </a:bodyPr>
          <a:lstStyle>
            <a:lvl1pPr algn="l">
              <a:lnSpc>
                <a:spcPct val="70000"/>
              </a:lnSpc>
              <a:defRPr sz="12900" cap="all" baseline="0">
                <a:ln w="12700">
                  <a:solidFill>
                    <a:schemeClr val="tx1"/>
                  </a:solidFill>
                </a:ln>
                <a:noFill/>
              </a:defRPr>
            </a:lvl1pPr>
          </a:lstStyle>
          <a:p>
            <a:r>
              <a:rPr lang="en-US" dirty="0"/>
              <a:t>title</a:t>
            </a:r>
          </a:p>
        </p:txBody>
      </p:sp>
      <p:sp>
        <p:nvSpPr>
          <p:cNvPr id="38" name="Text Placeholder 10">
            <a:extLst>
              <a:ext uri="{FF2B5EF4-FFF2-40B4-BE49-F238E27FC236}">
                <a16:creationId xmlns:a16="http://schemas.microsoft.com/office/drawing/2014/main" id="{92EF430D-F4E3-D3FA-9120-F8B4B548C2A5}"/>
              </a:ext>
            </a:extLst>
          </p:cNvPr>
          <p:cNvSpPr>
            <a:spLocks noGrp="1"/>
          </p:cNvSpPr>
          <p:nvPr>
            <p:ph type="body" sz="quarter" idx="25"/>
          </p:nvPr>
        </p:nvSpPr>
        <p:spPr>
          <a:xfrm>
            <a:off x="360000" y="2703497"/>
            <a:ext cx="5719011" cy="3601050"/>
          </a:xfrm>
        </p:spPr>
        <p:txBody>
          <a:bodyPr anchor="t">
            <a:noAutofit/>
          </a:bodyPr>
          <a:lstStyle>
            <a:lvl1pPr marL="514350" indent="-514350" algn="l">
              <a:spcAft>
                <a:spcPts val="800"/>
              </a:spcAft>
              <a:buFont typeface="+mj-lt"/>
              <a:buAutoNum type="arabicPeriod"/>
              <a:defRPr sz="2000">
                <a:latin typeface="+mj-lt"/>
                <a:ea typeface="Roboto Light" panose="02000000000000000000" pitchFamily="2" charset="0"/>
              </a:defRPr>
            </a:lvl1pPr>
            <a:lvl2pPr>
              <a:defRPr sz="1800">
                <a:latin typeface="Roboto Light" panose="02000000000000000000" pitchFamily="2" charset="0"/>
                <a:ea typeface="Roboto Light" panose="02000000000000000000" pitchFamily="2" charset="0"/>
              </a:defRPr>
            </a:lvl2pPr>
            <a:lvl3pPr>
              <a:defRPr sz="1600">
                <a:latin typeface="Roboto Light" panose="02000000000000000000" pitchFamily="2" charset="0"/>
                <a:ea typeface="Roboto Light" panose="02000000000000000000" pitchFamily="2" charset="0"/>
              </a:defRPr>
            </a:lvl3pPr>
            <a:lvl4pPr>
              <a:defRPr sz="1400">
                <a:latin typeface="Roboto Light" panose="02000000000000000000" pitchFamily="2" charset="0"/>
                <a:ea typeface="Roboto Light" panose="02000000000000000000" pitchFamily="2" charset="0"/>
              </a:defRPr>
            </a:lvl4pPr>
            <a:lvl5pPr>
              <a:defRPr sz="1050">
                <a:latin typeface="Roboto Light" panose="02000000000000000000" pitchFamily="2" charset="0"/>
                <a:ea typeface="Roboto Light" panose="02000000000000000000" pitchFamily="2" charset="0"/>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90082589"/>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apter 1">
    <p:bg>
      <p:bgRef idx="1001">
        <a:schemeClr val="bg2"/>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22E7830-1786-452E-AEC8-6841EC6CFD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6485" y="1620464"/>
            <a:ext cx="4891315" cy="3822884"/>
          </a:xfrm>
          <a:prstGeom prst="rect">
            <a:avLst/>
          </a:prstGeom>
        </p:spPr>
      </p:pic>
      <p:pic>
        <p:nvPicPr>
          <p:cNvPr id="7" name="Graphic 6">
            <a:extLst>
              <a:ext uri="{FF2B5EF4-FFF2-40B4-BE49-F238E27FC236}">
                <a16:creationId xmlns:a16="http://schemas.microsoft.com/office/drawing/2014/main" id="{D954C4CB-0D24-4EE4-B8FF-D90BA918F5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6775" y="1"/>
            <a:ext cx="6875145" cy="4469466"/>
          </a:xfrm>
          <a:prstGeom prst="rect">
            <a:avLst/>
          </a:prstGeom>
        </p:spPr>
      </p:pic>
      <p:sp>
        <p:nvSpPr>
          <p:cNvPr id="8" name="Title 1">
            <a:extLst>
              <a:ext uri="{FF2B5EF4-FFF2-40B4-BE49-F238E27FC236}">
                <a16:creationId xmlns:a16="http://schemas.microsoft.com/office/drawing/2014/main" id="{6A8824B9-BCA4-48FB-A1C5-AE261F5E2FF1}"/>
              </a:ext>
            </a:extLst>
          </p:cNvPr>
          <p:cNvSpPr>
            <a:spLocks noGrp="1"/>
          </p:cNvSpPr>
          <p:nvPr>
            <p:ph type="title" hasCustomPrompt="1"/>
          </p:nvPr>
        </p:nvSpPr>
        <p:spPr>
          <a:xfrm>
            <a:off x="540000" y="1440000"/>
            <a:ext cx="6166484" cy="2300287"/>
          </a:xfrm>
        </p:spPr>
        <p:txBody>
          <a:bodyPr>
            <a:noAutofit/>
          </a:bodyPr>
          <a:lstStyle>
            <a:lvl1pPr>
              <a:defRPr sz="4800"/>
            </a:lvl1pPr>
          </a:lstStyle>
          <a:p>
            <a:r>
              <a:rPr lang="en-US" dirty="0"/>
              <a:t>Insert chapter / divider slide title</a:t>
            </a:r>
          </a:p>
        </p:txBody>
      </p:sp>
      <p:sp>
        <p:nvSpPr>
          <p:cNvPr id="14" name="Text Placeholder 13">
            <a:extLst>
              <a:ext uri="{FF2B5EF4-FFF2-40B4-BE49-F238E27FC236}">
                <a16:creationId xmlns:a16="http://schemas.microsoft.com/office/drawing/2014/main" id="{6FA6438F-A12F-423B-8876-64A7A7072838}"/>
              </a:ext>
            </a:extLst>
          </p:cNvPr>
          <p:cNvSpPr>
            <a:spLocks noGrp="1"/>
          </p:cNvSpPr>
          <p:nvPr>
            <p:ph type="body" sz="quarter" idx="31" hasCustomPrompt="1"/>
          </p:nvPr>
        </p:nvSpPr>
        <p:spPr>
          <a:xfrm>
            <a:off x="375499" y="4291604"/>
            <a:ext cx="3933825" cy="2300287"/>
          </a:xfrm>
          <a:ln>
            <a:noFill/>
          </a:ln>
        </p:spPr>
        <p:txBody>
          <a:bodyPr>
            <a:noAutofit/>
          </a:bodyPr>
          <a:lstStyle>
            <a:lvl1pPr>
              <a:defRPr sz="16600">
                <a:ln w="12700">
                  <a:solidFill>
                    <a:schemeClr val="accent2"/>
                  </a:solidFill>
                </a:ln>
                <a:noFill/>
                <a:latin typeface="+mj-lt"/>
              </a:defRPr>
            </a:lvl1pPr>
          </a:lstStyle>
          <a:p>
            <a:pPr lvl="0"/>
            <a:r>
              <a:rPr lang="en-US"/>
              <a:t>XX</a:t>
            </a:r>
            <a:endParaRPr lang="en-US" dirty="0"/>
          </a:p>
        </p:txBody>
      </p:sp>
      <p:sp>
        <p:nvSpPr>
          <p:cNvPr id="16" name="Freeform: Shape 15">
            <a:extLst>
              <a:ext uri="{FF2B5EF4-FFF2-40B4-BE49-F238E27FC236}">
                <a16:creationId xmlns:a16="http://schemas.microsoft.com/office/drawing/2014/main" id="{C08FEBB0-B3A7-4FCD-BC87-ED69B8DA9F33}"/>
              </a:ext>
            </a:extLst>
          </p:cNvPr>
          <p:cNvSpPr/>
          <p:nvPr userDrawn="1"/>
        </p:nvSpPr>
        <p:spPr>
          <a:xfrm>
            <a:off x="6973160" y="2045965"/>
            <a:ext cx="5218841" cy="4812034"/>
          </a:xfrm>
          <a:custGeom>
            <a:avLst/>
            <a:gdLst>
              <a:gd name="connsiteX0" fmla="*/ 2553335 w 5218841"/>
              <a:gd name="connsiteY0" fmla="*/ 0 h 4812034"/>
              <a:gd name="connsiteX1" fmla="*/ 5218841 w 5218841"/>
              <a:gd name="connsiteY1" fmla="*/ 0 h 4812034"/>
              <a:gd name="connsiteX2" fmla="*/ 5218841 w 5218841"/>
              <a:gd name="connsiteY2" fmla="*/ 4812034 h 4812034"/>
              <a:gd name="connsiteX3" fmla="*/ 0 w 5218841"/>
              <a:gd name="connsiteY3" fmla="*/ 4812034 h 4812034"/>
              <a:gd name="connsiteX4" fmla="*/ 0 w 5218841"/>
              <a:gd name="connsiteY4" fmla="*/ 2553324 h 4812034"/>
              <a:gd name="connsiteX5" fmla="*/ 2553335 w 5218841"/>
              <a:gd name="connsiteY5" fmla="*/ 0 h 48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8841" h="4812034">
                <a:moveTo>
                  <a:pt x="2553335" y="0"/>
                </a:moveTo>
                <a:lnTo>
                  <a:pt x="5218841" y="0"/>
                </a:lnTo>
                <a:lnTo>
                  <a:pt x="5218841" y="4812034"/>
                </a:lnTo>
                <a:lnTo>
                  <a:pt x="0" y="4812034"/>
                </a:lnTo>
                <a:lnTo>
                  <a:pt x="0" y="2553324"/>
                </a:lnTo>
                <a:cubicBezTo>
                  <a:pt x="0" y="1143165"/>
                  <a:pt x="1143170" y="0"/>
                  <a:pt x="2553335" y="0"/>
                </a:cubicBezTo>
                <a:close/>
              </a:path>
            </a:pathLst>
          </a:custGeom>
          <a:gradFill>
            <a:gsLst>
              <a:gs pos="50000">
                <a:srgbClr val="7B1659"/>
              </a:gs>
              <a:gs pos="0">
                <a:schemeClr val="accent1"/>
              </a:gs>
              <a:gs pos="92000">
                <a:schemeClr val="bg2"/>
              </a:gs>
            </a:gsLst>
            <a:lin ang="5400000" scaled="1"/>
          </a:gradFill>
          <a:ln w="5679" cap="flat">
            <a:noFill/>
            <a:prstDash val="solid"/>
            <a:miter/>
          </a:ln>
        </p:spPr>
        <p:txBody>
          <a:bodyPr rtlCol="0" anchor="ctr"/>
          <a:lstStyle/>
          <a:p>
            <a:endParaRPr lang="en-US" dirty="0"/>
          </a:p>
        </p:txBody>
      </p:sp>
      <p:sp>
        <p:nvSpPr>
          <p:cNvPr id="11" name="Text Placeholder 21">
            <a:extLst>
              <a:ext uri="{FF2B5EF4-FFF2-40B4-BE49-F238E27FC236}">
                <a16:creationId xmlns:a16="http://schemas.microsoft.com/office/drawing/2014/main" id="{8ACC674E-72CF-4FFF-ABC0-2E7574065410}"/>
              </a:ext>
            </a:extLst>
          </p:cNvPr>
          <p:cNvSpPr>
            <a:spLocks noGrp="1"/>
          </p:cNvSpPr>
          <p:nvPr>
            <p:ph type="body" sz="quarter" idx="30" hasCustomPrompt="1"/>
          </p:nvPr>
        </p:nvSpPr>
        <p:spPr>
          <a:xfrm>
            <a:off x="6727825" y="0"/>
            <a:ext cx="5464175" cy="6858000"/>
          </a:xfrm>
          <a:blipFill>
            <a:blip r:embed="rId6" cstate="hqprint">
              <a:extLst>
                <a:ext uri="{28A0092B-C50C-407E-A947-70E740481C1C}">
                  <a14:useLocalDpi xmlns:a14="http://schemas.microsoft.com/office/drawing/2010/main"/>
                </a:ext>
              </a:extLst>
            </a:blip>
            <a:srcRect/>
            <a:stretch>
              <a:fillRect l="1978" r="1978"/>
            </a:stretch>
          </a:blipFill>
        </p:spPr>
        <p:txBody>
          <a:bodyPr/>
          <a:lstStyle>
            <a:lvl1pPr>
              <a:defRPr/>
            </a:lvl1pPr>
          </a:lstStyle>
          <a:p>
            <a:pPr lvl="0"/>
            <a:r>
              <a:rPr lang="en-US"/>
              <a:t> </a:t>
            </a:r>
            <a:endParaRPr lang="en-US" dirty="0"/>
          </a:p>
        </p:txBody>
      </p:sp>
      <p:sp>
        <p:nvSpPr>
          <p:cNvPr id="9" name="Text Placeholder 22">
            <a:extLst>
              <a:ext uri="{FF2B5EF4-FFF2-40B4-BE49-F238E27FC236}">
                <a16:creationId xmlns:a16="http://schemas.microsoft.com/office/drawing/2014/main" id="{B1FBE18D-BBCC-4002-9A7A-AC8985394B84}"/>
              </a:ext>
            </a:extLst>
          </p:cNvPr>
          <p:cNvSpPr>
            <a:spLocks noGrp="1"/>
          </p:cNvSpPr>
          <p:nvPr>
            <p:ph type="body" sz="quarter" idx="19" hasCustomPrompt="1"/>
          </p:nvPr>
        </p:nvSpPr>
        <p:spPr>
          <a:xfrm>
            <a:off x="10465001" y="284811"/>
            <a:ext cx="1462681" cy="300037"/>
          </a:xfrm>
          <a: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l="-2030" t="2210" r="2030" b="2210"/>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3941182098"/>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pter 2">
    <p:bg>
      <p:bgRef idx="1001">
        <a:schemeClr val="bg2"/>
      </p:bgRef>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F6B5C588-6BBF-4ECD-96A8-DA8607535BC5}"/>
              </a:ext>
            </a:extLst>
          </p:cNvPr>
          <p:cNvSpPr/>
          <p:nvPr userDrawn="1"/>
        </p:nvSpPr>
        <p:spPr>
          <a:xfrm>
            <a:off x="6973160" y="2045965"/>
            <a:ext cx="5218841" cy="4812034"/>
          </a:xfrm>
          <a:custGeom>
            <a:avLst/>
            <a:gdLst>
              <a:gd name="connsiteX0" fmla="*/ 2553335 w 5218841"/>
              <a:gd name="connsiteY0" fmla="*/ 0 h 4812034"/>
              <a:gd name="connsiteX1" fmla="*/ 5218841 w 5218841"/>
              <a:gd name="connsiteY1" fmla="*/ 0 h 4812034"/>
              <a:gd name="connsiteX2" fmla="*/ 5218841 w 5218841"/>
              <a:gd name="connsiteY2" fmla="*/ 4812034 h 4812034"/>
              <a:gd name="connsiteX3" fmla="*/ 0 w 5218841"/>
              <a:gd name="connsiteY3" fmla="*/ 4812034 h 4812034"/>
              <a:gd name="connsiteX4" fmla="*/ 0 w 5218841"/>
              <a:gd name="connsiteY4" fmla="*/ 2553324 h 4812034"/>
              <a:gd name="connsiteX5" fmla="*/ 2553335 w 5218841"/>
              <a:gd name="connsiteY5" fmla="*/ 0 h 48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8841" h="4812034">
                <a:moveTo>
                  <a:pt x="2553335" y="0"/>
                </a:moveTo>
                <a:lnTo>
                  <a:pt x="5218841" y="0"/>
                </a:lnTo>
                <a:lnTo>
                  <a:pt x="5218841" y="4812034"/>
                </a:lnTo>
                <a:lnTo>
                  <a:pt x="0" y="4812034"/>
                </a:lnTo>
                <a:lnTo>
                  <a:pt x="0" y="2553324"/>
                </a:lnTo>
                <a:cubicBezTo>
                  <a:pt x="0" y="1143165"/>
                  <a:pt x="1143170" y="0"/>
                  <a:pt x="2553335" y="0"/>
                </a:cubicBezTo>
                <a:close/>
              </a:path>
            </a:pathLst>
          </a:custGeom>
          <a:gradFill>
            <a:gsLst>
              <a:gs pos="50000">
                <a:srgbClr val="7B1659"/>
              </a:gs>
              <a:gs pos="0">
                <a:schemeClr val="accent1"/>
              </a:gs>
              <a:gs pos="92000">
                <a:schemeClr val="bg2"/>
              </a:gs>
            </a:gsLst>
            <a:lin ang="5400000" scaled="1"/>
          </a:gradFill>
          <a:ln w="5679" cap="flat">
            <a:noFill/>
            <a:prstDash val="solid"/>
            <a:miter/>
          </a:ln>
        </p:spPr>
        <p:txBody>
          <a:bodyPr rtlCol="0" anchor="ctr"/>
          <a:lstStyle/>
          <a:p>
            <a:endParaRPr lang="en-US" dirty="0"/>
          </a:p>
        </p:txBody>
      </p:sp>
      <p:pic>
        <p:nvPicPr>
          <p:cNvPr id="10" name="Graphic 9">
            <a:extLst>
              <a:ext uri="{FF2B5EF4-FFF2-40B4-BE49-F238E27FC236}">
                <a16:creationId xmlns:a16="http://schemas.microsoft.com/office/drawing/2014/main" id="{9C00214A-5A16-420C-9F33-80B000797718}"/>
              </a:ext>
            </a:extLst>
          </p:cNvPr>
          <p:cNvPicPr>
            <a:picLocks noChangeAspect="1"/>
          </p:cNvPicPr>
          <p:nvPr userDrawn="1"/>
        </p:nvPicPr>
        <p:blipFill rotWithShape="1">
          <a:blip r:embed="rId2" cstate="hqprint">
            <a:alphaModFix amt="90000"/>
            <a:extLst>
              <a:ext uri="{28A0092B-C50C-407E-A947-70E740481C1C}">
                <a14:useLocalDpi xmlns:a14="http://schemas.microsoft.com/office/drawing/2010/main"/>
              </a:ext>
              <a:ext uri="{96DAC541-7B7A-43D3-8B79-37D633B846F1}">
                <asvg:svgBlip xmlns:asvg="http://schemas.microsoft.com/office/drawing/2016/SVG/main" r:embed="rId3"/>
              </a:ext>
            </a:extLst>
          </a:blip>
          <a:srcRect r="25986"/>
          <a:stretch/>
        </p:blipFill>
        <p:spPr>
          <a:xfrm>
            <a:off x="6972301" y="2045966"/>
            <a:ext cx="5219700" cy="4812033"/>
          </a:xfrm>
          <a:prstGeom prst="rect">
            <a:avLst/>
          </a:prstGeom>
        </p:spPr>
      </p:pic>
      <p:pic>
        <p:nvPicPr>
          <p:cNvPr id="7" name="Graphic 6">
            <a:extLst>
              <a:ext uri="{FF2B5EF4-FFF2-40B4-BE49-F238E27FC236}">
                <a16:creationId xmlns:a16="http://schemas.microsoft.com/office/drawing/2014/main" id="{AB827E74-2FAB-45BA-BBB0-4ED5BC4B34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6775" y="1"/>
            <a:ext cx="6875145" cy="4469466"/>
          </a:xfrm>
          <a:prstGeom prst="rect">
            <a:avLst/>
          </a:prstGeom>
        </p:spPr>
      </p:pic>
      <p:sp>
        <p:nvSpPr>
          <p:cNvPr id="8" name="Title 1">
            <a:extLst>
              <a:ext uri="{FF2B5EF4-FFF2-40B4-BE49-F238E27FC236}">
                <a16:creationId xmlns:a16="http://schemas.microsoft.com/office/drawing/2014/main" id="{3248C100-438C-422F-AA49-F87BB958B883}"/>
              </a:ext>
            </a:extLst>
          </p:cNvPr>
          <p:cNvSpPr>
            <a:spLocks noGrp="1"/>
          </p:cNvSpPr>
          <p:nvPr>
            <p:ph type="title" hasCustomPrompt="1"/>
          </p:nvPr>
        </p:nvSpPr>
        <p:spPr>
          <a:xfrm>
            <a:off x="540000" y="1440000"/>
            <a:ext cx="5768822" cy="2267984"/>
          </a:xfrm>
        </p:spPr>
        <p:txBody>
          <a:bodyPr>
            <a:noAutofit/>
          </a:bodyPr>
          <a:lstStyle>
            <a:lvl1pPr>
              <a:defRPr sz="4800"/>
            </a:lvl1pPr>
          </a:lstStyle>
          <a:p>
            <a:r>
              <a:rPr lang="en-US" dirty="0"/>
              <a:t>Insert chapter / divider slide title</a:t>
            </a:r>
          </a:p>
        </p:txBody>
      </p:sp>
      <p:pic>
        <p:nvPicPr>
          <p:cNvPr id="9" name="Graphic 8">
            <a:extLst>
              <a:ext uri="{FF2B5EF4-FFF2-40B4-BE49-F238E27FC236}">
                <a16:creationId xmlns:a16="http://schemas.microsoft.com/office/drawing/2014/main" id="{4B8EC9F9-414B-4E8B-A7EE-7B02F44414D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51564" y="4990214"/>
            <a:ext cx="4657258" cy="1867786"/>
          </a:xfrm>
          <a:prstGeom prst="rect">
            <a:avLst/>
          </a:prstGeom>
        </p:spPr>
      </p:pic>
      <p:pic>
        <p:nvPicPr>
          <p:cNvPr id="11" name="Graphic 10">
            <a:extLst>
              <a:ext uri="{FF2B5EF4-FFF2-40B4-BE49-F238E27FC236}">
                <a16:creationId xmlns:a16="http://schemas.microsoft.com/office/drawing/2014/main" id="{F12ABB1D-7CFB-4DB4-A5A2-82B5349A14A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706485" y="1620464"/>
            <a:ext cx="4891315" cy="3822884"/>
          </a:xfrm>
          <a:prstGeom prst="rect">
            <a:avLst/>
          </a:prstGeom>
        </p:spPr>
      </p:pic>
      <p:sp>
        <p:nvSpPr>
          <p:cNvPr id="12" name="Text Placeholder 21">
            <a:extLst>
              <a:ext uri="{FF2B5EF4-FFF2-40B4-BE49-F238E27FC236}">
                <a16:creationId xmlns:a16="http://schemas.microsoft.com/office/drawing/2014/main" id="{675DC081-BF37-4180-A427-99B23C38D4D4}"/>
              </a:ext>
            </a:extLst>
          </p:cNvPr>
          <p:cNvSpPr>
            <a:spLocks noGrp="1"/>
          </p:cNvSpPr>
          <p:nvPr>
            <p:ph type="body" sz="quarter" idx="30" hasCustomPrompt="1"/>
          </p:nvPr>
        </p:nvSpPr>
        <p:spPr>
          <a:xfrm>
            <a:off x="6308822" y="0"/>
            <a:ext cx="5883179" cy="6858000"/>
          </a:xfrm>
          <a:blipFill>
            <a:blip r:embed="rId10" cstate="hqprint">
              <a:extLst>
                <a:ext uri="{28A0092B-C50C-407E-A947-70E740481C1C}">
                  <a14:useLocalDpi xmlns:a14="http://schemas.microsoft.com/office/drawing/2010/main"/>
                </a:ext>
              </a:extLst>
            </a:blip>
            <a:srcRect/>
            <a:stretch>
              <a:fillRect l="1201" t="-2128" r="-28333"/>
            </a:stretch>
          </a:blipFill>
        </p:spPr>
        <p:txBody>
          <a:bodyPr/>
          <a:lstStyle>
            <a:lvl1pPr>
              <a:defRPr/>
            </a:lvl1pPr>
          </a:lstStyle>
          <a:p>
            <a:pPr lvl="0"/>
            <a:r>
              <a:rPr lang="en-US"/>
              <a:t> </a:t>
            </a:r>
            <a:endParaRPr lang="en-US" dirty="0"/>
          </a:p>
        </p:txBody>
      </p:sp>
      <p:sp>
        <p:nvSpPr>
          <p:cNvPr id="14" name="Text Placeholder 22">
            <a:extLst>
              <a:ext uri="{FF2B5EF4-FFF2-40B4-BE49-F238E27FC236}">
                <a16:creationId xmlns:a16="http://schemas.microsoft.com/office/drawing/2014/main" id="{BF62B977-47CA-411B-8F60-C58EBE1A18EB}"/>
              </a:ext>
            </a:extLst>
          </p:cNvPr>
          <p:cNvSpPr>
            <a:spLocks noGrp="1"/>
          </p:cNvSpPr>
          <p:nvPr>
            <p:ph type="body" sz="quarter" idx="19" hasCustomPrompt="1"/>
          </p:nvPr>
        </p:nvSpPr>
        <p:spPr>
          <a:xfrm>
            <a:off x="10465001" y="284811"/>
            <a:ext cx="1462681" cy="300037"/>
          </a:xfrm>
          <a: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l="-2030" t="2210" r="2030" b="2210"/>
            </a:stretch>
          </a:blipFill>
        </p:spPr>
        <p:txBody>
          <a:bodyPr/>
          <a:lstStyle>
            <a:lvl1pPr>
              <a:defRPr/>
            </a:lvl1pPr>
          </a:lstStyle>
          <a:p>
            <a:pPr lvl="0"/>
            <a:r>
              <a:rPr lang="en-US"/>
              <a:t> </a:t>
            </a:r>
            <a:endParaRPr lang="en-US" dirty="0"/>
          </a:p>
        </p:txBody>
      </p:sp>
      <p:sp>
        <p:nvSpPr>
          <p:cNvPr id="13" name="Text Placeholder 16">
            <a:extLst>
              <a:ext uri="{FF2B5EF4-FFF2-40B4-BE49-F238E27FC236}">
                <a16:creationId xmlns:a16="http://schemas.microsoft.com/office/drawing/2014/main" id="{C98FC2EA-1CD8-1FFA-583E-D98E65C7F47C}"/>
              </a:ext>
            </a:extLst>
          </p:cNvPr>
          <p:cNvSpPr>
            <a:spLocks noGrp="1"/>
          </p:cNvSpPr>
          <p:nvPr>
            <p:ph type="body" sz="quarter" idx="16" hasCustomPrompt="1"/>
          </p:nvPr>
        </p:nvSpPr>
        <p:spPr>
          <a:xfrm>
            <a:off x="540000" y="5093272"/>
            <a:ext cx="3960000" cy="290734"/>
          </a:xfrm>
        </p:spPr>
        <p:txBody>
          <a:bodyPr>
            <a:noAutofit/>
          </a:bodyPr>
          <a:lstStyle>
            <a:lvl1pPr algn="l">
              <a:defRPr sz="1600" b="0">
                <a:solidFill>
                  <a:schemeClr val="accent2"/>
                </a:solidFill>
                <a:latin typeface="+mj-lt"/>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name]</a:t>
            </a:r>
          </a:p>
        </p:txBody>
      </p:sp>
      <p:sp>
        <p:nvSpPr>
          <p:cNvPr id="15" name="Text Placeholder 16">
            <a:extLst>
              <a:ext uri="{FF2B5EF4-FFF2-40B4-BE49-F238E27FC236}">
                <a16:creationId xmlns:a16="http://schemas.microsoft.com/office/drawing/2014/main" id="{3D6E94A3-3B49-3E4A-44E8-FF0A39AA3ADA}"/>
              </a:ext>
            </a:extLst>
          </p:cNvPr>
          <p:cNvSpPr>
            <a:spLocks noGrp="1"/>
          </p:cNvSpPr>
          <p:nvPr>
            <p:ph type="body" sz="quarter" idx="17" hasCustomPrompt="1"/>
          </p:nvPr>
        </p:nvSpPr>
        <p:spPr>
          <a:xfrm>
            <a:off x="540000" y="5459985"/>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job title]</a:t>
            </a:r>
          </a:p>
        </p:txBody>
      </p:sp>
      <p:sp>
        <p:nvSpPr>
          <p:cNvPr id="16" name="Text Placeholder 16">
            <a:extLst>
              <a:ext uri="{FF2B5EF4-FFF2-40B4-BE49-F238E27FC236}">
                <a16:creationId xmlns:a16="http://schemas.microsoft.com/office/drawing/2014/main" id="{9AC5EBFC-FBEA-FD80-F049-EB27EB8AAC9E}"/>
              </a:ext>
            </a:extLst>
          </p:cNvPr>
          <p:cNvSpPr>
            <a:spLocks noGrp="1"/>
          </p:cNvSpPr>
          <p:nvPr>
            <p:ph type="body" sz="quarter" idx="18" hasCustomPrompt="1"/>
          </p:nvPr>
        </p:nvSpPr>
        <p:spPr>
          <a:xfrm>
            <a:off x="540000" y="5826698"/>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handle]</a:t>
            </a:r>
            <a:endParaRPr lang="en-US" dirty="0"/>
          </a:p>
        </p:txBody>
      </p:sp>
    </p:spTree>
    <p:extLst>
      <p:ext uri="{BB962C8B-B14F-4D97-AF65-F5344CB8AC3E}">
        <p14:creationId xmlns:p14="http://schemas.microsoft.com/office/powerpoint/2010/main" val="2003748481"/>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hapter 2">
    <p:bg>
      <p:bgRef idx="1001">
        <a:schemeClr val="bg2"/>
      </p:bgRef>
    </p:bg>
    <p:spTree>
      <p:nvGrpSpPr>
        <p:cNvPr id="1" name=""/>
        <p:cNvGrpSpPr/>
        <p:nvPr/>
      </p:nvGrpSpPr>
      <p:grpSpPr>
        <a:xfrm>
          <a:off x="0" y="0"/>
          <a:ext cx="0" cy="0"/>
          <a:chOff x="0" y="0"/>
          <a:chExt cx="0" cy="0"/>
        </a:xfrm>
      </p:grpSpPr>
      <p:sp>
        <p:nvSpPr>
          <p:cNvPr id="13" name="Freeform: Shape 24">
            <a:extLst>
              <a:ext uri="{FF2B5EF4-FFF2-40B4-BE49-F238E27FC236}">
                <a16:creationId xmlns:a16="http://schemas.microsoft.com/office/drawing/2014/main" id="{979D28EB-4EDD-B9D7-14D3-EC06C1D15AEE}"/>
              </a:ext>
            </a:extLst>
          </p:cNvPr>
          <p:cNvSpPr/>
          <p:nvPr userDrawn="1"/>
        </p:nvSpPr>
        <p:spPr>
          <a:xfrm>
            <a:off x="6957056" y="2045964"/>
            <a:ext cx="5234944" cy="4812036"/>
          </a:xfrm>
          <a:custGeom>
            <a:avLst/>
            <a:gdLst>
              <a:gd name="connsiteX0" fmla="*/ 2553335 w 5074770"/>
              <a:gd name="connsiteY0" fmla="*/ 0 h 3885173"/>
              <a:gd name="connsiteX1" fmla="*/ 5074770 w 5074770"/>
              <a:gd name="connsiteY1" fmla="*/ 0 h 3885173"/>
              <a:gd name="connsiteX2" fmla="*/ 5074770 w 5074770"/>
              <a:gd name="connsiteY2" fmla="*/ 3885173 h 3885173"/>
              <a:gd name="connsiteX3" fmla="*/ 0 w 5074770"/>
              <a:gd name="connsiteY3" fmla="*/ 3885173 h 3885173"/>
              <a:gd name="connsiteX4" fmla="*/ 0 w 5074770"/>
              <a:gd name="connsiteY4" fmla="*/ 2553324 h 3885173"/>
              <a:gd name="connsiteX5" fmla="*/ 2553335 w 5074770"/>
              <a:gd name="connsiteY5" fmla="*/ 0 h 388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770" h="3885173">
                <a:moveTo>
                  <a:pt x="2553335" y="0"/>
                </a:moveTo>
                <a:lnTo>
                  <a:pt x="5074770" y="0"/>
                </a:lnTo>
                <a:lnTo>
                  <a:pt x="5074770" y="3885173"/>
                </a:lnTo>
                <a:lnTo>
                  <a:pt x="0" y="3885173"/>
                </a:lnTo>
                <a:lnTo>
                  <a:pt x="0" y="2553324"/>
                </a:lnTo>
                <a:cubicBezTo>
                  <a:pt x="0" y="1143165"/>
                  <a:pt x="1143170" y="0"/>
                  <a:pt x="2553335" y="0"/>
                </a:cubicBezTo>
                <a:close/>
              </a:path>
            </a:pathLst>
          </a:custGeom>
          <a:gradFill flip="none" rotWithShape="1">
            <a:gsLst>
              <a:gs pos="0">
                <a:schemeClr val="accent5"/>
              </a:gs>
              <a:gs pos="92000">
                <a:schemeClr val="accent2"/>
              </a:gs>
            </a:gsLst>
            <a:lin ang="16200000" scaled="1"/>
            <a:tileRect/>
          </a:gradFill>
          <a:ln w="567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pic>
        <p:nvPicPr>
          <p:cNvPr id="7" name="Graphic 6">
            <a:extLst>
              <a:ext uri="{FF2B5EF4-FFF2-40B4-BE49-F238E27FC236}">
                <a16:creationId xmlns:a16="http://schemas.microsoft.com/office/drawing/2014/main" id="{AB827E74-2FAB-45BA-BBB0-4ED5BC4B34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6775" y="1"/>
            <a:ext cx="6875145" cy="4469466"/>
          </a:xfrm>
          <a:prstGeom prst="rect">
            <a:avLst/>
          </a:prstGeom>
        </p:spPr>
      </p:pic>
      <p:sp>
        <p:nvSpPr>
          <p:cNvPr id="8" name="Title 1">
            <a:extLst>
              <a:ext uri="{FF2B5EF4-FFF2-40B4-BE49-F238E27FC236}">
                <a16:creationId xmlns:a16="http://schemas.microsoft.com/office/drawing/2014/main" id="{3248C100-438C-422F-AA49-F87BB958B883}"/>
              </a:ext>
            </a:extLst>
          </p:cNvPr>
          <p:cNvSpPr>
            <a:spLocks noGrp="1"/>
          </p:cNvSpPr>
          <p:nvPr>
            <p:ph type="title" hasCustomPrompt="1"/>
          </p:nvPr>
        </p:nvSpPr>
        <p:spPr>
          <a:xfrm>
            <a:off x="540000" y="1440000"/>
            <a:ext cx="6261417" cy="2267984"/>
          </a:xfrm>
        </p:spPr>
        <p:txBody>
          <a:bodyPr>
            <a:noAutofit/>
          </a:bodyPr>
          <a:lstStyle>
            <a:lvl1pPr>
              <a:defRPr sz="4800"/>
            </a:lvl1pPr>
          </a:lstStyle>
          <a:p>
            <a:r>
              <a:rPr lang="en-US" dirty="0"/>
              <a:t>Insert chapter / divider slide title</a:t>
            </a:r>
          </a:p>
        </p:txBody>
      </p:sp>
      <p:pic>
        <p:nvPicPr>
          <p:cNvPr id="9" name="Graphic 8">
            <a:extLst>
              <a:ext uri="{FF2B5EF4-FFF2-40B4-BE49-F238E27FC236}">
                <a16:creationId xmlns:a16="http://schemas.microsoft.com/office/drawing/2014/main" id="{4B8EC9F9-414B-4E8B-A7EE-7B02F44414D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51564" y="4990214"/>
            <a:ext cx="4657258" cy="1867786"/>
          </a:xfrm>
          <a:prstGeom prst="rect">
            <a:avLst/>
          </a:prstGeom>
        </p:spPr>
      </p:pic>
      <p:pic>
        <p:nvPicPr>
          <p:cNvPr id="11" name="Graphic 10">
            <a:extLst>
              <a:ext uri="{FF2B5EF4-FFF2-40B4-BE49-F238E27FC236}">
                <a16:creationId xmlns:a16="http://schemas.microsoft.com/office/drawing/2014/main" id="{F12ABB1D-7CFB-4DB4-A5A2-82B5349A14A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706485" y="1620464"/>
            <a:ext cx="4891315" cy="3822884"/>
          </a:xfrm>
          <a:prstGeom prst="rect">
            <a:avLst/>
          </a:prstGeom>
        </p:spPr>
      </p:pic>
      <p:sp>
        <p:nvSpPr>
          <p:cNvPr id="14" name="Text Placeholder 22">
            <a:extLst>
              <a:ext uri="{FF2B5EF4-FFF2-40B4-BE49-F238E27FC236}">
                <a16:creationId xmlns:a16="http://schemas.microsoft.com/office/drawing/2014/main" id="{BF62B977-47CA-411B-8F60-C58EBE1A18EB}"/>
              </a:ext>
            </a:extLst>
          </p:cNvPr>
          <p:cNvSpPr>
            <a:spLocks noGrp="1"/>
          </p:cNvSpPr>
          <p:nvPr>
            <p:ph type="body" sz="quarter" idx="19" hasCustomPrompt="1"/>
          </p:nvPr>
        </p:nvSpPr>
        <p:spPr>
          <a:xfrm>
            <a:off x="10465001" y="284811"/>
            <a:ext cx="1462681" cy="300037"/>
          </a:xfrm>
          <a: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2030" t="2210" r="2030" b="2210"/>
            </a:stretch>
          </a:blipFill>
        </p:spPr>
        <p:txBody>
          <a:bodyPr/>
          <a:lstStyle>
            <a:lvl1pPr>
              <a:defRPr/>
            </a:lvl1pPr>
          </a:lstStyle>
          <a:p>
            <a:pPr lvl="0"/>
            <a:r>
              <a:rPr lang="en-US"/>
              <a:t> </a:t>
            </a:r>
            <a:endParaRPr lang="en-US" dirty="0"/>
          </a:p>
        </p:txBody>
      </p:sp>
      <p:sp>
        <p:nvSpPr>
          <p:cNvPr id="15" name="Text Placeholder 21">
            <a:extLst>
              <a:ext uri="{FF2B5EF4-FFF2-40B4-BE49-F238E27FC236}">
                <a16:creationId xmlns:a16="http://schemas.microsoft.com/office/drawing/2014/main" id="{FD5EB0D9-225B-1670-2CEA-549BDEC9A049}"/>
              </a:ext>
            </a:extLst>
          </p:cNvPr>
          <p:cNvSpPr>
            <a:spLocks noGrp="1"/>
          </p:cNvSpPr>
          <p:nvPr>
            <p:ph type="body" sz="quarter" idx="30" hasCustomPrompt="1"/>
          </p:nvPr>
        </p:nvSpPr>
        <p:spPr>
          <a:xfrm>
            <a:off x="6801417" y="0"/>
            <a:ext cx="5281295" cy="6858000"/>
          </a:xfrm>
          <a:blipFill>
            <a:blip r:embed="rId10" cstate="hqprint">
              <a:extLst>
                <a:ext uri="{28A0092B-C50C-407E-A947-70E740481C1C}">
                  <a14:useLocalDpi xmlns:a14="http://schemas.microsoft.com/office/drawing/2010/main"/>
                </a:ext>
              </a:extLst>
            </a:blip>
            <a:srcRect/>
            <a:stretch>
              <a:fillRect l="830" t="1223" b="-9459"/>
            </a:stretch>
          </a:blipFill>
        </p:spPr>
        <p:txBody>
          <a:bodyPr/>
          <a:lstStyle>
            <a:lvl1pPr>
              <a:defRPr/>
            </a:lvl1pPr>
          </a:lstStyle>
          <a:p>
            <a:pPr lvl="0"/>
            <a:r>
              <a:rPr lang="en-US"/>
              <a:t> </a:t>
            </a:r>
            <a:endParaRPr lang="en-US" dirty="0"/>
          </a:p>
        </p:txBody>
      </p:sp>
      <p:sp>
        <p:nvSpPr>
          <p:cNvPr id="10" name="Text Placeholder 16">
            <a:extLst>
              <a:ext uri="{FF2B5EF4-FFF2-40B4-BE49-F238E27FC236}">
                <a16:creationId xmlns:a16="http://schemas.microsoft.com/office/drawing/2014/main" id="{0969AB6D-BDAB-1352-5BB3-A50F7F0BD6F1}"/>
              </a:ext>
            </a:extLst>
          </p:cNvPr>
          <p:cNvSpPr>
            <a:spLocks noGrp="1"/>
          </p:cNvSpPr>
          <p:nvPr>
            <p:ph type="body" sz="quarter" idx="16" hasCustomPrompt="1"/>
          </p:nvPr>
        </p:nvSpPr>
        <p:spPr>
          <a:xfrm>
            <a:off x="540000" y="5093272"/>
            <a:ext cx="3960000" cy="290734"/>
          </a:xfrm>
        </p:spPr>
        <p:txBody>
          <a:bodyPr>
            <a:noAutofit/>
          </a:bodyPr>
          <a:lstStyle>
            <a:lvl1pPr algn="l">
              <a:defRPr sz="1600" b="0">
                <a:solidFill>
                  <a:schemeClr val="accent2"/>
                </a:solidFill>
                <a:latin typeface="+mj-lt"/>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name]</a:t>
            </a:r>
          </a:p>
        </p:txBody>
      </p:sp>
      <p:sp>
        <p:nvSpPr>
          <p:cNvPr id="12" name="Text Placeholder 16">
            <a:extLst>
              <a:ext uri="{FF2B5EF4-FFF2-40B4-BE49-F238E27FC236}">
                <a16:creationId xmlns:a16="http://schemas.microsoft.com/office/drawing/2014/main" id="{AA7C8C38-A260-9B9D-E646-CF09204D0DC4}"/>
              </a:ext>
            </a:extLst>
          </p:cNvPr>
          <p:cNvSpPr>
            <a:spLocks noGrp="1"/>
          </p:cNvSpPr>
          <p:nvPr>
            <p:ph type="body" sz="quarter" idx="17" hasCustomPrompt="1"/>
          </p:nvPr>
        </p:nvSpPr>
        <p:spPr>
          <a:xfrm>
            <a:off x="540000" y="5459985"/>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job title]</a:t>
            </a:r>
          </a:p>
        </p:txBody>
      </p:sp>
      <p:sp>
        <p:nvSpPr>
          <p:cNvPr id="16" name="Text Placeholder 16">
            <a:extLst>
              <a:ext uri="{FF2B5EF4-FFF2-40B4-BE49-F238E27FC236}">
                <a16:creationId xmlns:a16="http://schemas.microsoft.com/office/drawing/2014/main" id="{8C6743D0-8479-2C69-A8BA-1E92FB47A4A9}"/>
              </a:ext>
            </a:extLst>
          </p:cNvPr>
          <p:cNvSpPr>
            <a:spLocks noGrp="1"/>
          </p:cNvSpPr>
          <p:nvPr>
            <p:ph type="body" sz="quarter" idx="18" hasCustomPrompt="1"/>
          </p:nvPr>
        </p:nvSpPr>
        <p:spPr>
          <a:xfrm>
            <a:off x="540000" y="5826698"/>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handle]</a:t>
            </a:r>
            <a:endParaRPr lang="en-US" dirty="0"/>
          </a:p>
        </p:txBody>
      </p:sp>
    </p:spTree>
    <p:extLst>
      <p:ext uri="{BB962C8B-B14F-4D97-AF65-F5344CB8AC3E}">
        <p14:creationId xmlns:p14="http://schemas.microsoft.com/office/powerpoint/2010/main" val="2426215754"/>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Chapter 2">
    <p:bg>
      <p:bgRef idx="1001">
        <a:schemeClr val="bg2"/>
      </p:bgRef>
    </p:bg>
    <p:spTree>
      <p:nvGrpSpPr>
        <p:cNvPr id="1" name=""/>
        <p:cNvGrpSpPr/>
        <p:nvPr/>
      </p:nvGrpSpPr>
      <p:grpSpPr>
        <a:xfrm>
          <a:off x="0" y="0"/>
          <a:ext cx="0" cy="0"/>
          <a:chOff x="0" y="0"/>
          <a:chExt cx="0" cy="0"/>
        </a:xfrm>
      </p:grpSpPr>
      <p:sp>
        <p:nvSpPr>
          <p:cNvPr id="13" name="Freeform: Shape 24">
            <a:extLst>
              <a:ext uri="{FF2B5EF4-FFF2-40B4-BE49-F238E27FC236}">
                <a16:creationId xmlns:a16="http://schemas.microsoft.com/office/drawing/2014/main" id="{979D28EB-4EDD-B9D7-14D3-EC06C1D15AEE}"/>
              </a:ext>
            </a:extLst>
          </p:cNvPr>
          <p:cNvSpPr/>
          <p:nvPr userDrawn="1"/>
        </p:nvSpPr>
        <p:spPr>
          <a:xfrm>
            <a:off x="6957056" y="2045964"/>
            <a:ext cx="5234944" cy="4812036"/>
          </a:xfrm>
          <a:custGeom>
            <a:avLst/>
            <a:gdLst>
              <a:gd name="connsiteX0" fmla="*/ 2553335 w 5074770"/>
              <a:gd name="connsiteY0" fmla="*/ 0 h 3885173"/>
              <a:gd name="connsiteX1" fmla="*/ 5074770 w 5074770"/>
              <a:gd name="connsiteY1" fmla="*/ 0 h 3885173"/>
              <a:gd name="connsiteX2" fmla="*/ 5074770 w 5074770"/>
              <a:gd name="connsiteY2" fmla="*/ 3885173 h 3885173"/>
              <a:gd name="connsiteX3" fmla="*/ 0 w 5074770"/>
              <a:gd name="connsiteY3" fmla="*/ 3885173 h 3885173"/>
              <a:gd name="connsiteX4" fmla="*/ 0 w 5074770"/>
              <a:gd name="connsiteY4" fmla="*/ 2553324 h 3885173"/>
              <a:gd name="connsiteX5" fmla="*/ 2553335 w 5074770"/>
              <a:gd name="connsiteY5" fmla="*/ 0 h 388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770" h="3885173">
                <a:moveTo>
                  <a:pt x="2553335" y="0"/>
                </a:moveTo>
                <a:lnTo>
                  <a:pt x="5074770" y="0"/>
                </a:lnTo>
                <a:lnTo>
                  <a:pt x="5074770" y="3885173"/>
                </a:lnTo>
                <a:lnTo>
                  <a:pt x="0" y="3885173"/>
                </a:lnTo>
                <a:lnTo>
                  <a:pt x="0" y="2553324"/>
                </a:lnTo>
                <a:cubicBezTo>
                  <a:pt x="0" y="1143165"/>
                  <a:pt x="1143170" y="0"/>
                  <a:pt x="2553335" y="0"/>
                </a:cubicBezTo>
                <a:close/>
              </a:path>
            </a:pathLst>
          </a:custGeom>
          <a:gradFill flip="none" rotWithShape="1">
            <a:gsLst>
              <a:gs pos="0">
                <a:schemeClr val="accent4">
                  <a:lumMod val="6578"/>
                </a:schemeClr>
              </a:gs>
              <a:gs pos="92000">
                <a:schemeClr val="accent4"/>
              </a:gs>
            </a:gsLst>
            <a:lin ang="16200000" scaled="1"/>
            <a:tileRect/>
          </a:gradFill>
          <a:ln w="567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pic>
        <p:nvPicPr>
          <p:cNvPr id="7" name="Graphic 6">
            <a:extLst>
              <a:ext uri="{FF2B5EF4-FFF2-40B4-BE49-F238E27FC236}">
                <a16:creationId xmlns:a16="http://schemas.microsoft.com/office/drawing/2014/main" id="{AB827E74-2FAB-45BA-BBB0-4ED5BC4B34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6775" y="1"/>
            <a:ext cx="6875145" cy="4469466"/>
          </a:xfrm>
          <a:prstGeom prst="rect">
            <a:avLst/>
          </a:prstGeom>
        </p:spPr>
      </p:pic>
      <p:sp>
        <p:nvSpPr>
          <p:cNvPr id="8" name="Title 1">
            <a:extLst>
              <a:ext uri="{FF2B5EF4-FFF2-40B4-BE49-F238E27FC236}">
                <a16:creationId xmlns:a16="http://schemas.microsoft.com/office/drawing/2014/main" id="{3248C100-438C-422F-AA49-F87BB958B883}"/>
              </a:ext>
            </a:extLst>
          </p:cNvPr>
          <p:cNvSpPr>
            <a:spLocks noGrp="1"/>
          </p:cNvSpPr>
          <p:nvPr>
            <p:ph type="title" hasCustomPrompt="1"/>
          </p:nvPr>
        </p:nvSpPr>
        <p:spPr>
          <a:xfrm>
            <a:off x="540000" y="1440000"/>
            <a:ext cx="6201103" cy="2267984"/>
          </a:xfrm>
        </p:spPr>
        <p:txBody>
          <a:bodyPr>
            <a:noAutofit/>
          </a:bodyPr>
          <a:lstStyle>
            <a:lvl1pPr>
              <a:defRPr sz="4800"/>
            </a:lvl1pPr>
          </a:lstStyle>
          <a:p>
            <a:r>
              <a:rPr lang="en-US" dirty="0"/>
              <a:t>Insert chapter / divider slide title</a:t>
            </a:r>
          </a:p>
        </p:txBody>
      </p:sp>
      <p:pic>
        <p:nvPicPr>
          <p:cNvPr id="9" name="Graphic 8">
            <a:extLst>
              <a:ext uri="{FF2B5EF4-FFF2-40B4-BE49-F238E27FC236}">
                <a16:creationId xmlns:a16="http://schemas.microsoft.com/office/drawing/2014/main" id="{4B8EC9F9-414B-4E8B-A7EE-7B02F44414D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51564" y="4990214"/>
            <a:ext cx="4657258" cy="1867786"/>
          </a:xfrm>
          <a:prstGeom prst="rect">
            <a:avLst/>
          </a:prstGeom>
        </p:spPr>
      </p:pic>
      <p:pic>
        <p:nvPicPr>
          <p:cNvPr id="11" name="Graphic 10">
            <a:extLst>
              <a:ext uri="{FF2B5EF4-FFF2-40B4-BE49-F238E27FC236}">
                <a16:creationId xmlns:a16="http://schemas.microsoft.com/office/drawing/2014/main" id="{F12ABB1D-7CFB-4DB4-A5A2-82B5349A14A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706485" y="1620464"/>
            <a:ext cx="4891315" cy="3822884"/>
          </a:xfrm>
          <a:prstGeom prst="rect">
            <a:avLst/>
          </a:prstGeom>
        </p:spPr>
      </p:pic>
      <p:sp>
        <p:nvSpPr>
          <p:cNvPr id="14" name="Text Placeholder 22">
            <a:extLst>
              <a:ext uri="{FF2B5EF4-FFF2-40B4-BE49-F238E27FC236}">
                <a16:creationId xmlns:a16="http://schemas.microsoft.com/office/drawing/2014/main" id="{BF62B977-47CA-411B-8F60-C58EBE1A18EB}"/>
              </a:ext>
            </a:extLst>
          </p:cNvPr>
          <p:cNvSpPr>
            <a:spLocks noGrp="1"/>
          </p:cNvSpPr>
          <p:nvPr>
            <p:ph type="body" sz="quarter" idx="19" hasCustomPrompt="1"/>
          </p:nvPr>
        </p:nvSpPr>
        <p:spPr>
          <a:xfrm>
            <a:off x="10465001" y="284811"/>
            <a:ext cx="1462681" cy="300037"/>
          </a:xfrm>
          <a: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2030" t="2210" r="2030" b="2210"/>
            </a:stretch>
          </a:blipFill>
        </p:spPr>
        <p:txBody>
          <a:bodyPr/>
          <a:lstStyle>
            <a:lvl1pPr>
              <a:defRPr/>
            </a:lvl1pPr>
          </a:lstStyle>
          <a:p>
            <a:pPr lvl="0"/>
            <a:r>
              <a:rPr lang="en-US"/>
              <a:t> </a:t>
            </a:r>
            <a:endParaRPr lang="en-US" dirty="0"/>
          </a:p>
        </p:txBody>
      </p:sp>
      <p:sp>
        <p:nvSpPr>
          <p:cNvPr id="10" name="Text Placeholder 21">
            <a:extLst>
              <a:ext uri="{FF2B5EF4-FFF2-40B4-BE49-F238E27FC236}">
                <a16:creationId xmlns:a16="http://schemas.microsoft.com/office/drawing/2014/main" id="{CEFB94E3-F091-D8BA-53EB-3172CF730C25}"/>
              </a:ext>
            </a:extLst>
          </p:cNvPr>
          <p:cNvSpPr>
            <a:spLocks noGrp="1"/>
          </p:cNvSpPr>
          <p:nvPr>
            <p:ph type="body" sz="quarter" idx="30" hasCustomPrompt="1"/>
          </p:nvPr>
        </p:nvSpPr>
        <p:spPr>
          <a:xfrm flipH="1">
            <a:off x="6741103" y="396240"/>
            <a:ext cx="5464175" cy="6461760"/>
          </a:xfrm>
          <a:blipFill>
            <a:blip r:embed="rId10" cstate="hqprint">
              <a:extLst>
                <a:ext uri="{28A0092B-C50C-407E-A947-70E740481C1C}">
                  <a14:useLocalDpi xmlns:a14="http://schemas.microsoft.com/office/drawing/2010/main"/>
                </a:ext>
              </a:extLst>
            </a:blip>
            <a:stretch>
              <a:fillRect l="1" t="-1650" r="-2499"/>
            </a:stretch>
          </a:blipFill>
        </p:spPr>
        <p:txBody>
          <a:bodyPr/>
          <a:lstStyle>
            <a:lvl1pPr>
              <a:defRPr/>
            </a:lvl1pPr>
          </a:lstStyle>
          <a:p>
            <a:pPr lvl="0"/>
            <a:r>
              <a:rPr lang="en-US"/>
              <a:t> </a:t>
            </a:r>
            <a:endParaRPr lang="en-US" dirty="0"/>
          </a:p>
        </p:txBody>
      </p:sp>
      <p:sp>
        <p:nvSpPr>
          <p:cNvPr id="12" name="Text Placeholder 16">
            <a:extLst>
              <a:ext uri="{FF2B5EF4-FFF2-40B4-BE49-F238E27FC236}">
                <a16:creationId xmlns:a16="http://schemas.microsoft.com/office/drawing/2014/main" id="{028FD427-D0FA-5A2F-069C-8E1924F46891}"/>
              </a:ext>
            </a:extLst>
          </p:cNvPr>
          <p:cNvSpPr>
            <a:spLocks noGrp="1"/>
          </p:cNvSpPr>
          <p:nvPr>
            <p:ph type="body" sz="quarter" idx="16" hasCustomPrompt="1"/>
          </p:nvPr>
        </p:nvSpPr>
        <p:spPr>
          <a:xfrm>
            <a:off x="540000" y="5093272"/>
            <a:ext cx="3960000" cy="290734"/>
          </a:xfrm>
        </p:spPr>
        <p:txBody>
          <a:bodyPr>
            <a:noAutofit/>
          </a:bodyPr>
          <a:lstStyle>
            <a:lvl1pPr algn="l">
              <a:defRPr sz="1600" b="0">
                <a:solidFill>
                  <a:schemeClr val="accent2"/>
                </a:solidFill>
                <a:latin typeface="+mj-lt"/>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name]</a:t>
            </a:r>
          </a:p>
        </p:txBody>
      </p:sp>
      <p:sp>
        <p:nvSpPr>
          <p:cNvPr id="15" name="Text Placeholder 16">
            <a:extLst>
              <a:ext uri="{FF2B5EF4-FFF2-40B4-BE49-F238E27FC236}">
                <a16:creationId xmlns:a16="http://schemas.microsoft.com/office/drawing/2014/main" id="{0B7DBCAA-806B-3A0C-036C-0C5ABD074CD2}"/>
              </a:ext>
            </a:extLst>
          </p:cNvPr>
          <p:cNvSpPr>
            <a:spLocks noGrp="1"/>
          </p:cNvSpPr>
          <p:nvPr>
            <p:ph type="body" sz="quarter" idx="17" hasCustomPrompt="1"/>
          </p:nvPr>
        </p:nvSpPr>
        <p:spPr>
          <a:xfrm>
            <a:off x="540000" y="5459985"/>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job title]</a:t>
            </a:r>
          </a:p>
        </p:txBody>
      </p:sp>
      <p:sp>
        <p:nvSpPr>
          <p:cNvPr id="16" name="Text Placeholder 16">
            <a:extLst>
              <a:ext uri="{FF2B5EF4-FFF2-40B4-BE49-F238E27FC236}">
                <a16:creationId xmlns:a16="http://schemas.microsoft.com/office/drawing/2014/main" id="{4F0BEE9E-A218-5734-12F7-E32044895A1B}"/>
              </a:ext>
            </a:extLst>
          </p:cNvPr>
          <p:cNvSpPr>
            <a:spLocks noGrp="1"/>
          </p:cNvSpPr>
          <p:nvPr>
            <p:ph type="body" sz="quarter" idx="18" hasCustomPrompt="1"/>
          </p:nvPr>
        </p:nvSpPr>
        <p:spPr>
          <a:xfrm>
            <a:off x="540000" y="5826698"/>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handle]</a:t>
            </a:r>
            <a:endParaRPr lang="en-US" dirty="0"/>
          </a:p>
        </p:txBody>
      </p:sp>
    </p:spTree>
    <p:extLst>
      <p:ext uri="{BB962C8B-B14F-4D97-AF65-F5344CB8AC3E}">
        <p14:creationId xmlns:p14="http://schemas.microsoft.com/office/powerpoint/2010/main" val="804068069"/>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hapter 3">
    <p:bg>
      <p:bgRef idx="1001">
        <a:schemeClr val="bg2"/>
      </p:bgRef>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1DBC0FA-39DD-4C4D-8E40-FC3B366C299B}"/>
              </a:ext>
            </a:extLst>
          </p:cNvPr>
          <p:cNvSpPr/>
          <p:nvPr userDrawn="1"/>
        </p:nvSpPr>
        <p:spPr>
          <a:xfrm>
            <a:off x="5685380" y="2045965"/>
            <a:ext cx="6506623" cy="4812034"/>
          </a:xfrm>
          <a:custGeom>
            <a:avLst/>
            <a:gdLst>
              <a:gd name="connsiteX0" fmla="*/ 2553335 w 6506623"/>
              <a:gd name="connsiteY0" fmla="*/ 0 h 4812034"/>
              <a:gd name="connsiteX1" fmla="*/ 6506623 w 6506623"/>
              <a:gd name="connsiteY1" fmla="*/ 0 h 4812034"/>
              <a:gd name="connsiteX2" fmla="*/ 6506623 w 6506623"/>
              <a:gd name="connsiteY2" fmla="*/ 4812034 h 4812034"/>
              <a:gd name="connsiteX3" fmla="*/ 0 w 6506623"/>
              <a:gd name="connsiteY3" fmla="*/ 4812034 h 4812034"/>
              <a:gd name="connsiteX4" fmla="*/ 0 w 6506623"/>
              <a:gd name="connsiteY4" fmla="*/ 2553324 h 4812034"/>
              <a:gd name="connsiteX5" fmla="*/ 2553335 w 6506623"/>
              <a:gd name="connsiteY5" fmla="*/ 0 h 48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6623" h="4812034">
                <a:moveTo>
                  <a:pt x="2553335" y="0"/>
                </a:moveTo>
                <a:lnTo>
                  <a:pt x="6506623" y="0"/>
                </a:lnTo>
                <a:lnTo>
                  <a:pt x="6506623" y="4812034"/>
                </a:lnTo>
                <a:lnTo>
                  <a:pt x="0" y="4812034"/>
                </a:lnTo>
                <a:lnTo>
                  <a:pt x="0" y="2553324"/>
                </a:lnTo>
                <a:cubicBezTo>
                  <a:pt x="0" y="1143165"/>
                  <a:pt x="1143170" y="0"/>
                  <a:pt x="2553335" y="0"/>
                </a:cubicBezTo>
                <a:close/>
              </a:path>
            </a:pathLst>
          </a:custGeom>
          <a:gradFill>
            <a:gsLst>
              <a:gs pos="50000">
                <a:srgbClr val="7B1659"/>
              </a:gs>
              <a:gs pos="0">
                <a:schemeClr val="accent1"/>
              </a:gs>
              <a:gs pos="92000">
                <a:schemeClr val="bg2"/>
              </a:gs>
            </a:gsLst>
            <a:lin ang="5400000" scaled="1"/>
          </a:gradFill>
          <a:ln w="5679" cap="flat">
            <a:noFill/>
            <a:prstDash val="solid"/>
            <a:miter/>
          </a:ln>
        </p:spPr>
        <p:txBody>
          <a:bodyPr rtlCol="0" anchor="ctr"/>
          <a:lstStyle/>
          <a:p>
            <a:endParaRPr lang="en-US" dirty="0"/>
          </a:p>
        </p:txBody>
      </p:sp>
      <p:pic>
        <p:nvPicPr>
          <p:cNvPr id="9" name="Graphic 8">
            <a:extLst>
              <a:ext uri="{FF2B5EF4-FFF2-40B4-BE49-F238E27FC236}">
                <a16:creationId xmlns:a16="http://schemas.microsoft.com/office/drawing/2014/main" id="{1B5BDE3A-7EBB-48C3-8890-AACFD4721FAF}"/>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58644" t="62381" r="10172" b="12075"/>
          <a:stretch/>
        </p:blipFill>
        <p:spPr>
          <a:xfrm>
            <a:off x="0" y="-1"/>
            <a:ext cx="5581650" cy="4572001"/>
          </a:xfrm>
          <a:prstGeom prst="rect">
            <a:avLst/>
          </a:prstGeom>
        </p:spPr>
      </p:pic>
      <p:sp>
        <p:nvSpPr>
          <p:cNvPr id="7" name="Title 1">
            <a:extLst>
              <a:ext uri="{FF2B5EF4-FFF2-40B4-BE49-F238E27FC236}">
                <a16:creationId xmlns:a16="http://schemas.microsoft.com/office/drawing/2014/main" id="{5289436B-341B-42D7-988F-F810FE6B061B}"/>
              </a:ext>
            </a:extLst>
          </p:cNvPr>
          <p:cNvSpPr>
            <a:spLocks noGrp="1"/>
          </p:cNvSpPr>
          <p:nvPr>
            <p:ph type="title" hasCustomPrompt="1"/>
          </p:nvPr>
        </p:nvSpPr>
        <p:spPr>
          <a:xfrm>
            <a:off x="540000" y="1440000"/>
            <a:ext cx="6070352" cy="2267984"/>
          </a:xfrm>
        </p:spPr>
        <p:txBody>
          <a:bodyPr>
            <a:noAutofit/>
          </a:bodyPr>
          <a:lstStyle>
            <a:lvl1pPr>
              <a:defRPr sz="4800"/>
            </a:lvl1pPr>
          </a:lstStyle>
          <a:p>
            <a:r>
              <a:rPr lang="en-US" dirty="0"/>
              <a:t>Introduce a speaker slide – insert title</a:t>
            </a:r>
          </a:p>
        </p:txBody>
      </p:sp>
      <p:sp>
        <p:nvSpPr>
          <p:cNvPr id="19" name="Picture Placeholder 18">
            <a:extLst>
              <a:ext uri="{FF2B5EF4-FFF2-40B4-BE49-F238E27FC236}">
                <a16:creationId xmlns:a16="http://schemas.microsoft.com/office/drawing/2014/main" id="{9195390B-7E1D-46B2-A5CD-98CAC88BE6A4}"/>
              </a:ext>
            </a:extLst>
          </p:cNvPr>
          <p:cNvSpPr>
            <a:spLocks noGrp="1"/>
          </p:cNvSpPr>
          <p:nvPr>
            <p:ph type="pic" sz="quarter" idx="44" hasCustomPrompt="1"/>
          </p:nvPr>
        </p:nvSpPr>
        <p:spPr>
          <a:xfrm>
            <a:off x="6784974" y="0"/>
            <a:ext cx="5407028" cy="6858000"/>
          </a:xfrm>
          <a:custGeom>
            <a:avLst/>
            <a:gdLst>
              <a:gd name="connsiteX0" fmla="*/ 2768115 w 5407028"/>
              <a:gd name="connsiteY0" fmla="*/ 0 h 6858000"/>
              <a:gd name="connsiteX1" fmla="*/ 5407028 w 5407028"/>
              <a:gd name="connsiteY1" fmla="*/ 0 h 6858000"/>
              <a:gd name="connsiteX2" fmla="*/ 5407028 w 5407028"/>
              <a:gd name="connsiteY2" fmla="*/ 6858000 h 6858000"/>
              <a:gd name="connsiteX3" fmla="*/ 393769 w 5407028"/>
              <a:gd name="connsiteY3" fmla="*/ 6858000 h 6858000"/>
              <a:gd name="connsiteX4" fmla="*/ 385071 w 5407028"/>
              <a:gd name="connsiteY4" fmla="*/ 6837780 h 6858000"/>
              <a:gd name="connsiteX5" fmla="*/ 0 w 5407028"/>
              <a:gd name="connsiteY5" fmla="*/ 4802188 h 6858000"/>
              <a:gd name="connsiteX6" fmla="*/ 28662 w 5407028"/>
              <a:gd name="connsiteY6" fmla="*/ 4234581 h 6858000"/>
              <a:gd name="connsiteX7" fmla="*/ 56252 w 5407028"/>
              <a:gd name="connsiteY7" fmla="*/ 4017458 h 6858000"/>
              <a:gd name="connsiteX8" fmla="*/ 81892 w 5407028"/>
              <a:gd name="connsiteY8" fmla="*/ 3856369 h 6858000"/>
              <a:gd name="connsiteX9" fmla="*/ 89932 w 5407028"/>
              <a:gd name="connsiteY9" fmla="*/ 3811352 h 6858000"/>
              <a:gd name="connsiteX10" fmla="*/ 177045 w 5407028"/>
              <a:gd name="connsiteY10" fmla="*/ 3422803 h 6858000"/>
              <a:gd name="connsiteX11" fmla="*/ 291100 w 5407028"/>
              <a:gd name="connsiteY11" fmla="*/ 3030420 h 6858000"/>
              <a:gd name="connsiteX12" fmla="*/ 375455 w 5407028"/>
              <a:gd name="connsiteY12" fmla="*/ 2795524 h 6858000"/>
              <a:gd name="connsiteX13" fmla="*/ 436264 w 5407028"/>
              <a:gd name="connsiteY13" fmla="*/ 2641299 h 6858000"/>
              <a:gd name="connsiteX14" fmla="*/ 2687161 w 5407028"/>
              <a:gd name="connsiteY14" fmla="*/ 457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07028" h="6858000">
                <a:moveTo>
                  <a:pt x="2768115" y="0"/>
                </a:moveTo>
                <a:lnTo>
                  <a:pt x="5407028" y="0"/>
                </a:lnTo>
                <a:lnTo>
                  <a:pt x="5407028" y="6858000"/>
                </a:lnTo>
                <a:lnTo>
                  <a:pt x="393769" y="6858000"/>
                </a:lnTo>
                <a:lnTo>
                  <a:pt x="385071" y="6837780"/>
                </a:lnTo>
                <a:cubicBezTo>
                  <a:pt x="136533" y="6207489"/>
                  <a:pt x="0" y="5520783"/>
                  <a:pt x="0" y="4802188"/>
                </a:cubicBezTo>
                <a:cubicBezTo>
                  <a:pt x="0" y="4610563"/>
                  <a:pt x="9709" y="4421206"/>
                  <a:pt x="28662" y="4234581"/>
                </a:cubicBezTo>
                <a:lnTo>
                  <a:pt x="56252" y="4017458"/>
                </a:lnTo>
                <a:lnTo>
                  <a:pt x="81892" y="3856369"/>
                </a:lnTo>
                <a:lnTo>
                  <a:pt x="89932" y="3811352"/>
                </a:lnTo>
                <a:lnTo>
                  <a:pt x="177045" y="3422803"/>
                </a:lnTo>
                <a:cubicBezTo>
                  <a:pt x="211120" y="3290363"/>
                  <a:pt x="249184" y="3159523"/>
                  <a:pt x="291100" y="3030420"/>
                </a:cubicBezTo>
                <a:lnTo>
                  <a:pt x="375455" y="2795524"/>
                </a:lnTo>
                <a:lnTo>
                  <a:pt x="436264" y="2641299"/>
                </a:lnTo>
                <a:cubicBezTo>
                  <a:pt x="894955" y="1556833"/>
                  <a:pt x="1688445" y="648453"/>
                  <a:pt x="2687161" y="45736"/>
                </a:cubicBezTo>
                <a:close/>
              </a:path>
            </a:pathLst>
          </a:custGeom>
        </p:spPr>
        <p:txBody>
          <a:bodyPr wrap="square" anchor="ctr">
            <a:noAutofit/>
          </a:bodyPr>
          <a:lstStyle>
            <a:lvl1pPr algn="ctr">
              <a:defRPr/>
            </a:lvl1pPr>
          </a:lstStyle>
          <a:p>
            <a:r>
              <a:rPr lang="en-US" dirty="0"/>
              <a:t>Click to insert image &gt; Right click &gt; Send to back</a:t>
            </a:r>
          </a:p>
        </p:txBody>
      </p:sp>
      <p:sp>
        <p:nvSpPr>
          <p:cNvPr id="20" name="Text Placeholder 16">
            <a:extLst>
              <a:ext uri="{FF2B5EF4-FFF2-40B4-BE49-F238E27FC236}">
                <a16:creationId xmlns:a16="http://schemas.microsoft.com/office/drawing/2014/main" id="{5E29EEC7-E5DB-41EC-8472-C72B7C64A557}"/>
              </a:ext>
            </a:extLst>
          </p:cNvPr>
          <p:cNvSpPr>
            <a:spLocks noGrp="1"/>
          </p:cNvSpPr>
          <p:nvPr>
            <p:ph type="body" sz="quarter" idx="16" hasCustomPrompt="1"/>
          </p:nvPr>
        </p:nvSpPr>
        <p:spPr>
          <a:xfrm>
            <a:off x="540000" y="5093272"/>
            <a:ext cx="3960000" cy="290734"/>
          </a:xfrm>
        </p:spPr>
        <p:txBody>
          <a:bodyPr>
            <a:noAutofit/>
          </a:bodyPr>
          <a:lstStyle>
            <a:lvl1pPr algn="l">
              <a:defRPr sz="1600" b="0">
                <a:solidFill>
                  <a:schemeClr val="accent2"/>
                </a:solidFill>
                <a:latin typeface="+mj-lt"/>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name]</a:t>
            </a:r>
          </a:p>
        </p:txBody>
      </p:sp>
      <p:sp>
        <p:nvSpPr>
          <p:cNvPr id="21" name="Text Placeholder 16">
            <a:extLst>
              <a:ext uri="{FF2B5EF4-FFF2-40B4-BE49-F238E27FC236}">
                <a16:creationId xmlns:a16="http://schemas.microsoft.com/office/drawing/2014/main" id="{A6C7C33D-F828-413D-B9AB-A7B88B2331DD}"/>
              </a:ext>
            </a:extLst>
          </p:cNvPr>
          <p:cNvSpPr>
            <a:spLocks noGrp="1"/>
          </p:cNvSpPr>
          <p:nvPr>
            <p:ph type="body" sz="quarter" idx="17" hasCustomPrompt="1"/>
          </p:nvPr>
        </p:nvSpPr>
        <p:spPr>
          <a:xfrm>
            <a:off x="540000" y="5459985"/>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job title]</a:t>
            </a:r>
          </a:p>
        </p:txBody>
      </p:sp>
      <p:sp>
        <p:nvSpPr>
          <p:cNvPr id="22" name="Text Placeholder 16">
            <a:extLst>
              <a:ext uri="{FF2B5EF4-FFF2-40B4-BE49-F238E27FC236}">
                <a16:creationId xmlns:a16="http://schemas.microsoft.com/office/drawing/2014/main" id="{D90B9306-DB61-4DB1-A7B4-943C4DAE63E7}"/>
              </a:ext>
            </a:extLst>
          </p:cNvPr>
          <p:cNvSpPr>
            <a:spLocks noGrp="1"/>
          </p:cNvSpPr>
          <p:nvPr>
            <p:ph type="body" sz="quarter" idx="18" hasCustomPrompt="1"/>
          </p:nvPr>
        </p:nvSpPr>
        <p:spPr>
          <a:xfrm>
            <a:off x="540000" y="5826698"/>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handle]</a:t>
            </a:r>
            <a:endParaRPr lang="en-US" dirty="0"/>
          </a:p>
        </p:txBody>
      </p:sp>
      <p:grpSp>
        <p:nvGrpSpPr>
          <p:cNvPr id="23" name="Group 22">
            <a:extLst>
              <a:ext uri="{FF2B5EF4-FFF2-40B4-BE49-F238E27FC236}">
                <a16:creationId xmlns:a16="http://schemas.microsoft.com/office/drawing/2014/main" id="{AB699EBB-AC9F-4921-AACD-7DD8DD3F951F}"/>
              </a:ext>
            </a:extLst>
          </p:cNvPr>
          <p:cNvGrpSpPr/>
          <p:nvPr userDrawn="1"/>
        </p:nvGrpSpPr>
        <p:grpSpPr>
          <a:xfrm>
            <a:off x="-3607110" y="1018"/>
            <a:ext cx="3526634" cy="4472103"/>
            <a:chOff x="838198" y="1150069"/>
            <a:chExt cx="3526634" cy="4472103"/>
          </a:xfrm>
        </p:grpSpPr>
        <p:sp>
          <p:nvSpPr>
            <p:cNvPr id="24" name="Rectangle 23">
              <a:extLst>
                <a:ext uri="{FF2B5EF4-FFF2-40B4-BE49-F238E27FC236}">
                  <a16:creationId xmlns:a16="http://schemas.microsoft.com/office/drawing/2014/main" id="{367826C4-192E-4A90-B52F-A3D9BC79C724}"/>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25" name="TextBox 24">
              <a:extLst>
                <a:ext uri="{FF2B5EF4-FFF2-40B4-BE49-F238E27FC236}">
                  <a16:creationId xmlns:a16="http://schemas.microsoft.com/office/drawing/2014/main" id="{34DAA062-8155-404B-A66D-3B06E7AB7AC6}"/>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27" name="Rectangle 26">
              <a:extLst>
                <a:ext uri="{FF2B5EF4-FFF2-40B4-BE49-F238E27FC236}">
                  <a16:creationId xmlns:a16="http://schemas.microsoft.com/office/drawing/2014/main" id="{C9707AD1-1DD4-498A-8B26-D7ABFD21B59F}"/>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28" name="TextBox 27">
              <a:extLst>
                <a:ext uri="{FF2B5EF4-FFF2-40B4-BE49-F238E27FC236}">
                  <a16:creationId xmlns:a16="http://schemas.microsoft.com/office/drawing/2014/main" id="{5385F12F-12D8-454F-98E8-1ADD66519692}"/>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F73973D6-6581-4A82-8675-08B75339F293}"/>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31" name="TextBox 30">
              <a:extLst>
                <a:ext uri="{FF2B5EF4-FFF2-40B4-BE49-F238E27FC236}">
                  <a16:creationId xmlns:a16="http://schemas.microsoft.com/office/drawing/2014/main" id="{0CF8DF33-BA2D-4448-86D3-087796043D29}"/>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32" name="TextBox 31">
              <a:extLst>
                <a:ext uri="{FF2B5EF4-FFF2-40B4-BE49-F238E27FC236}">
                  <a16:creationId xmlns:a16="http://schemas.microsoft.com/office/drawing/2014/main" id="{F5CF90B1-E10E-4C1A-A3FF-BE5DC4915083}"/>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33" name="TextBox 32">
              <a:extLst>
                <a:ext uri="{FF2B5EF4-FFF2-40B4-BE49-F238E27FC236}">
                  <a16:creationId xmlns:a16="http://schemas.microsoft.com/office/drawing/2014/main" id="{4B85A75E-3CC0-400E-8705-337AE4E7265C}"/>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34" name="Text Placeholder 22">
            <a:extLst>
              <a:ext uri="{FF2B5EF4-FFF2-40B4-BE49-F238E27FC236}">
                <a16:creationId xmlns:a16="http://schemas.microsoft.com/office/drawing/2014/main" id="{9C02E0DA-62C2-4CA5-A9CD-FF3DD82B642D}"/>
              </a:ext>
            </a:extLst>
          </p:cNvPr>
          <p:cNvSpPr>
            <a:spLocks noGrp="1"/>
          </p:cNvSpPr>
          <p:nvPr>
            <p:ph type="body" sz="quarter" idx="19" hasCustomPrompt="1"/>
          </p:nvPr>
        </p:nvSpPr>
        <p:spPr>
          <a:xfrm>
            <a:off x="10465001" y="284811"/>
            <a:ext cx="1462681" cy="300037"/>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2030" t="2210" r="2030" b="2210"/>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4061934933"/>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Basic">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5A5FD88-F21B-ED93-68DD-7CD95111B321}"/>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30789" t="29494"/>
          <a:stretch/>
        </p:blipFill>
        <p:spPr>
          <a:xfrm>
            <a:off x="0" y="0"/>
            <a:ext cx="4008120" cy="3497354"/>
          </a:xfrm>
          <a:prstGeom prst="rect">
            <a:avLst/>
          </a:prstGeom>
        </p:spPr>
      </p:pic>
      <p:pic>
        <p:nvPicPr>
          <p:cNvPr id="9" name="Graphic 8">
            <a:extLst>
              <a:ext uri="{FF2B5EF4-FFF2-40B4-BE49-F238E27FC236}">
                <a16:creationId xmlns:a16="http://schemas.microsoft.com/office/drawing/2014/main" id="{B30A97D0-C2F9-89CD-C900-D1B89C45B690}"/>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r="15461" b="51145"/>
          <a:stretch/>
        </p:blipFill>
        <p:spPr>
          <a:xfrm>
            <a:off x="8347919" y="4677635"/>
            <a:ext cx="3844081" cy="2177318"/>
          </a:xfrm>
          <a:prstGeom prst="rect">
            <a:avLst/>
          </a:prstGeom>
        </p:spPr>
      </p:pic>
      <p:sp>
        <p:nvSpPr>
          <p:cNvPr id="8" name="Title 1">
            <a:extLst>
              <a:ext uri="{FF2B5EF4-FFF2-40B4-BE49-F238E27FC236}">
                <a16:creationId xmlns:a16="http://schemas.microsoft.com/office/drawing/2014/main" id="{0CE55300-1444-46A1-B01A-ABBC64740702}"/>
              </a:ext>
            </a:extLst>
          </p:cNvPr>
          <p:cNvSpPr>
            <a:spLocks noGrp="1"/>
          </p:cNvSpPr>
          <p:nvPr>
            <p:ph type="title" hasCustomPrompt="1"/>
          </p:nvPr>
        </p:nvSpPr>
        <p:spPr>
          <a:xfrm>
            <a:off x="554664" y="537685"/>
            <a:ext cx="11391015" cy="624922"/>
          </a:xfrm>
        </p:spPr>
        <p:txBody>
          <a:bodyPr/>
          <a:lstStyle/>
          <a:p>
            <a:r>
              <a:rPr lang="en-US" dirty="0"/>
              <a:t>Click to insert title</a:t>
            </a:r>
          </a:p>
        </p:txBody>
      </p:sp>
      <p:pic>
        <p:nvPicPr>
          <p:cNvPr id="10" name="Graphic 9">
            <a:extLst>
              <a:ext uri="{FF2B5EF4-FFF2-40B4-BE49-F238E27FC236}">
                <a16:creationId xmlns:a16="http://schemas.microsoft.com/office/drawing/2014/main" id="{21FAA27A-3893-44D4-B049-856E095895FF}"/>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4388" t="87448" r="34535" b="1"/>
          <a:stretch/>
        </p:blipFill>
        <p:spPr>
          <a:xfrm>
            <a:off x="7067106" y="88604"/>
            <a:ext cx="2987455" cy="479809"/>
          </a:xfrm>
          <a:prstGeom prst="rect">
            <a:avLst/>
          </a:prstGeom>
        </p:spPr>
      </p:pic>
      <p:pic>
        <p:nvPicPr>
          <p:cNvPr id="13" name="Graphic 12">
            <a:extLst>
              <a:ext uri="{FF2B5EF4-FFF2-40B4-BE49-F238E27FC236}">
                <a16:creationId xmlns:a16="http://schemas.microsoft.com/office/drawing/2014/main" id="{AA7A34DC-2541-47BB-A524-C916C42C71C2}"/>
              </a:ext>
            </a:extLst>
          </p:cNvPr>
          <p:cNvPicPr>
            <a:picLocks noChangeAspect="1"/>
          </p:cNvPicPr>
          <p:nvPr userDrawn="1"/>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1" t="64926" r="42801" b="658"/>
          <a:stretch/>
        </p:blipFill>
        <p:spPr>
          <a:xfrm>
            <a:off x="162279" y="5669478"/>
            <a:ext cx="1804633" cy="1188522"/>
          </a:xfrm>
          <a:prstGeom prst="rect">
            <a:avLst/>
          </a:prstGeom>
        </p:spPr>
      </p:pic>
      <p:sp>
        <p:nvSpPr>
          <p:cNvPr id="14" name="Text Placeholder 22">
            <a:extLst>
              <a:ext uri="{FF2B5EF4-FFF2-40B4-BE49-F238E27FC236}">
                <a16:creationId xmlns:a16="http://schemas.microsoft.com/office/drawing/2014/main" id="{652CCC53-2B5A-4405-911B-63AEDECF1D39}"/>
              </a:ext>
            </a:extLst>
          </p:cNvPr>
          <p:cNvSpPr>
            <a:spLocks noGrp="1"/>
          </p:cNvSpPr>
          <p:nvPr>
            <p:ph type="body" sz="quarter" idx="47" hasCustomPrompt="1"/>
          </p:nvPr>
        </p:nvSpPr>
        <p:spPr>
          <a:xfrm>
            <a:off x="10465001" y="284811"/>
            <a:ext cx="1462681" cy="300037"/>
          </a:xfrm>
          <a: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l="-14049" t="-69336" r="-14227" b="-62349"/>
            </a:stretch>
          </a:blipFill>
        </p:spPr>
        <p:txBody>
          <a:bodyPr/>
          <a:lstStyle>
            <a:lvl1pPr>
              <a:defRPr/>
            </a:lvl1pPr>
          </a:lstStyle>
          <a:p>
            <a:pPr lvl="0"/>
            <a:r>
              <a:rPr lang="en-US"/>
              <a:t> </a:t>
            </a:r>
            <a:endParaRPr lang="en-US" dirty="0"/>
          </a:p>
        </p:txBody>
      </p:sp>
      <p:sp>
        <p:nvSpPr>
          <p:cNvPr id="15" name="Text Placeholder 7">
            <a:extLst>
              <a:ext uri="{FF2B5EF4-FFF2-40B4-BE49-F238E27FC236}">
                <a16:creationId xmlns:a16="http://schemas.microsoft.com/office/drawing/2014/main" id="{71D3F583-7B76-E94A-6571-27099D3D41DD}"/>
              </a:ext>
            </a:extLst>
          </p:cNvPr>
          <p:cNvSpPr>
            <a:spLocks noGrp="1"/>
          </p:cNvSpPr>
          <p:nvPr>
            <p:ph type="body" sz="quarter" idx="13"/>
          </p:nvPr>
        </p:nvSpPr>
        <p:spPr>
          <a:xfrm>
            <a:off x="552894" y="1847532"/>
            <a:ext cx="11374788" cy="4036433"/>
          </a:xfrm>
        </p:spPr>
        <p:txBody>
          <a:bodyPr>
            <a:normAutofit/>
          </a:bodyPr>
          <a:lstStyle>
            <a:lvl1pPr>
              <a:buClr>
                <a:srgbClr val="D40F7D"/>
              </a:buClr>
              <a:defRPr sz="1800">
                <a:solidFill>
                  <a:schemeClr val="tx2"/>
                </a:solidFill>
              </a:defRPr>
            </a:lvl1pPr>
            <a:lvl2pPr>
              <a:buClr>
                <a:srgbClr val="D40F7D"/>
              </a:buClr>
              <a:defRPr sz="1800">
                <a:solidFill>
                  <a:schemeClr val="tx2"/>
                </a:solidFill>
              </a:defRPr>
            </a:lvl2pPr>
            <a:lvl3pPr>
              <a:buClr>
                <a:srgbClr val="D40F7D"/>
              </a:buClr>
              <a:defRPr sz="1800">
                <a:solidFill>
                  <a:schemeClr val="tx2"/>
                </a:solidFill>
              </a:defRPr>
            </a:lvl3pPr>
            <a:lvl4pPr>
              <a:buClr>
                <a:srgbClr val="D40F7D"/>
              </a:buClr>
              <a:defRPr sz="1800">
                <a:solidFill>
                  <a:schemeClr val="tx2"/>
                </a:solidFill>
              </a:defRPr>
            </a:lvl4pPr>
            <a:lvl5pPr>
              <a:buClr>
                <a:srgbClr val="D40F7D"/>
              </a:buCl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97563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Basic with standfirs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13B1C51-D884-4617-878A-82520D1C5D24}"/>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30789" t="29494"/>
          <a:stretch/>
        </p:blipFill>
        <p:spPr>
          <a:xfrm>
            <a:off x="0" y="0"/>
            <a:ext cx="4008120" cy="3497354"/>
          </a:xfrm>
          <a:prstGeom prst="rect">
            <a:avLst/>
          </a:prstGeom>
        </p:spPr>
      </p:pic>
      <p:sp>
        <p:nvSpPr>
          <p:cNvPr id="8" name="Title 1">
            <a:extLst>
              <a:ext uri="{FF2B5EF4-FFF2-40B4-BE49-F238E27FC236}">
                <a16:creationId xmlns:a16="http://schemas.microsoft.com/office/drawing/2014/main" id="{0CE55300-1444-46A1-B01A-ABBC64740702}"/>
              </a:ext>
            </a:extLst>
          </p:cNvPr>
          <p:cNvSpPr>
            <a:spLocks noGrp="1"/>
          </p:cNvSpPr>
          <p:nvPr>
            <p:ph type="title" hasCustomPrompt="1"/>
          </p:nvPr>
        </p:nvSpPr>
        <p:spPr>
          <a:xfrm>
            <a:off x="554664" y="537685"/>
            <a:ext cx="11391015" cy="624922"/>
          </a:xfrm>
        </p:spPr>
        <p:txBody>
          <a:bodyPr/>
          <a:lstStyle/>
          <a:p>
            <a:r>
              <a:rPr lang="en-US" dirty="0"/>
              <a:t>Click to insert title</a:t>
            </a:r>
          </a:p>
        </p:txBody>
      </p:sp>
      <p:sp>
        <p:nvSpPr>
          <p:cNvPr id="9" name="Text Placeholder 20">
            <a:extLst>
              <a:ext uri="{FF2B5EF4-FFF2-40B4-BE49-F238E27FC236}">
                <a16:creationId xmlns:a16="http://schemas.microsoft.com/office/drawing/2014/main" id="{D7026411-DAE7-40EA-90A1-107A1C0553D6}"/>
              </a:ext>
            </a:extLst>
          </p:cNvPr>
          <p:cNvSpPr>
            <a:spLocks noGrp="1"/>
          </p:cNvSpPr>
          <p:nvPr>
            <p:ph type="body" sz="quarter" idx="15"/>
          </p:nvPr>
        </p:nvSpPr>
        <p:spPr>
          <a:xfrm>
            <a:off x="554664" y="1188522"/>
            <a:ext cx="1139101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a:t>
            </a:r>
          </a:p>
        </p:txBody>
      </p:sp>
      <p:pic>
        <p:nvPicPr>
          <p:cNvPr id="10" name="Graphic 9">
            <a:extLst>
              <a:ext uri="{FF2B5EF4-FFF2-40B4-BE49-F238E27FC236}">
                <a16:creationId xmlns:a16="http://schemas.microsoft.com/office/drawing/2014/main" id="{21FAA27A-3893-44D4-B049-856E095895FF}"/>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4388" t="87448" r="34535" b="1"/>
          <a:stretch/>
        </p:blipFill>
        <p:spPr>
          <a:xfrm>
            <a:off x="7067106" y="88604"/>
            <a:ext cx="2987455" cy="479809"/>
          </a:xfrm>
          <a:prstGeom prst="rect">
            <a:avLst/>
          </a:prstGeom>
        </p:spPr>
      </p:pic>
      <p:pic>
        <p:nvPicPr>
          <p:cNvPr id="12" name="Graphic 11">
            <a:extLst>
              <a:ext uri="{FF2B5EF4-FFF2-40B4-BE49-F238E27FC236}">
                <a16:creationId xmlns:a16="http://schemas.microsoft.com/office/drawing/2014/main" id="{F8CF224F-8319-4252-A25A-236A41CCE3BB}"/>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r="15461" b="51145"/>
          <a:stretch/>
        </p:blipFill>
        <p:spPr>
          <a:xfrm>
            <a:off x="8347919" y="4677635"/>
            <a:ext cx="3844081" cy="2177318"/>
          </a:xfrm>
          <a:prstGeom prst="rect">
            <a:avLst/>
          </a:prstGeom>
        </p:spPr>
      </p:pic>
      <p:pic>
        <p:nvPicPr>
          <p:cNvPr id="13" name="Graphic 12">
            <a:extLst>
              <a:ext uri="{FF2B5EF4-FFF2-40B4-BE49-F238E27FC236}">
                <a16:creationId xmlns:a16="http://schemas.microsoft.com/office/drawing/2014/main" id="{AA7A34DC-2541-47BB-A524-C916C42C71C2}"/>
              </a:ext>
            </a:extLst>
          </p:cNvPr>
          <p:cNvPicPr>
            <a:picLocks noChangeAspect="1"/>
          </p:cNvPicPr>
          <p:nvPr userDrawn="1"/>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1" t="64926" r="42801" b="658"/>
          <a:stretch/>
        </p:blipFill>
        <p:spPr>
          <a:xfrm>
            <a:off x="162279" y="5669478"/>
            <a:ext cx="1804633" cy="1188522"/>
          </a:xfrm>
          <a:prstGeom prst="rect">
            <a:avLst/>
          </a:prstGeom>
        </p:spPr>
      </p:pic>
      <p:sp>
        <p:nvSpPr>
          <p:cNvPr id="14" name="Text Placeholder 22">
            <a:extLst>
              <a:ext uri="{FF2B5EF4-FFF2-40B4-BE49-F238E27FC236}">
                <a16:creationId xmlns:a16="http://schemas.microsoft.com/office/drawing/2014/main" id="{652CCC53-2B5A-4405-911B-63AEDECF1D39}"/>
              </a:ext>
            </a:extLst>
          </p:cNvPr>
          <p:cNvSpPr>
            <a:spLocks noGrp="1"/>
          </p:cNvSpPr>
          <p:nvPr>
            <p:ph type="body" sz="quarter" idx="47" hasCustomPrompt="1"/>
          </p:nvPr>
        </p:nvSpPr>
        <p:spPr>
          <a:xfrm>
            <a:off x="10465001" y="284811"/>
            <a:ext cx="1462681" cy="300037"/>
          </a:xfrm>
          <a: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l="-14049" t="-69336" r="-14227" b="-62349"/>
            </a:stretch>
          </a:blipFill>
        </p:spPr>
        <p:txBody>
          <a:bodyPr/>
          <a:lstStyle>
            <a:lvl1pPr>
              <a:defRPr/>
            </a:lvl1pPr>
          </a:lstStyle>
          <a:p>
            <a:pPr lvl="0"/>
            <a:r>
              <a:rPr lang="en-US"/>
              <a:t> </a:t>
            </a:r>
            <a:endParaRPr lang="en-US" dirty="0"/>
          </a:p>
        </p:txBody>
      </p:sp>
      <p:sp>
        <p:nvSpPr>
          <p:cNvPr id="15" name="Text Placeholder 7">
            <a:extLst>
              <a:ext uri="{FF2B5EF4-FFF2-40B4-BE49-F238E27FC236}">
                <a16:creationId xmlns:a16="http://schemas.microsoft.com/office/drawing/2014/main" id="{71D3F583-7B76-E94A-6571-27099D3D41DD}"/>
              </a:ext>
            </a:extLst>
          </p:cNvPr>
          <p:cNvSpPr>
            <a:spLocks noGrp="1"/>
          </p:cNvSpPr>
          <p:nvPr>
            <p:ph type="body" sz="quarter" idx="13"/>
          </p:nvPr>
        </p:nvSpPr>
        <p:spPr>
          <a:xfrm>
            <a:off x="552894" y="1847532"/>
            <a:ext cx="11374788" cy="4472783"/>
          </a:xfrm>
        </p:spPr>
        <p:txBody>
          <a:bodyPr>
            <a:normAutofit/>
          </a:bodyPr>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71259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Basic Subhead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E55300-1444-46A1-B01A-ABBC64740702}"/>
              </a:ext>
            </a:extLst>
          </p:cNvPr>
          <p:cNvSpPr>
            <a:spLocks noGrp="1"/>
          </p:cNvSpPr>
          <p:nvPr>
            <p:ph type="title" hasCustomPrompt="1"/>
          </p:nvPr>
        </p:nvSpPr>
        <p:spPr>
          <a:xfrm>
            <a:off x="554664" y="852574"/>
            <a:ext cx="11391015" cy="624922"/>
          </a:xfrm>
        </p:spPr>
        <p:txBody>
          <a:bodyPr/>
          <a:lstStyle/>
          <a:p>
            <a:r>
              <a:rPr lang="en-US" dirty="0"/>
              <a:t>Click to insert title</a:t>
            </a:r>
          </a:p>
        </p:txBody>
      </p:sp>
      <p:sp>
        <p:nvSpPr>
          <p:cNvPr id="9" name="Text Placeholder 20">
            <a:extLst>
              <a:ext uri="{FF2B5EF4-FFF2-40B4-BE49-F238E27FC236}">
                <a16:creationId xmlns:a16="http://schemas.microsoft.com/office/drawing/2014/main" id="{D7026411-DAE7-40EA-90A1-107A1C0553D6}"/>
              </a:ext>
            </a:extLst>
          </p:cNvPr>
          <p:cNvSpPr>
            <a:spLocks noGrp="1"/>
          </p:cNvSpPr>
          <p:nvPr>
            <p:ph type="body" sz="quarter" idx="15"/>
          </p:nvPr>
        </p:nvSpPr>
        <p:spPr>
          <a:xfrm>
            <a:off x="554664" y="446453"/>
            <a:ext cx="1139101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a:t>
            </a:r>
          </a:p>
        </p:txBody>
      </p:sp>
      <p:pic>
        <p:nvPicPr>
          <p:cNvPr id="10" name="Graphic 9">
            <a:extLst>
              <a:ext uri="{FF2B5EF4-FFF2-40B4-BE49-F238E27FC236}">
                <a16:creationId xmlns:a16="http://schemas.microsoft.com/office/drawing/2014/main" id="{21FAA27A-3893-44D4-B049-856E095895FF}"/>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4388" t="87448" r="34535" b="1"/>
          <a:stretch/>
        </p:blipFill>
        <p:spPr>
          <a:xfrm>
            <a:off x="7067106" y="88604"/>
            <a:ext cx="2987455" cy="479809"/>
          </a:xfrm>
          <a:prstGeom prst="rect">
            <a:avLst/>
          </a:prstGeom>
        </p:spPr>
      </p:pic>
      <p:pic>
        <p:nvPicPr>
          <p:cNvPr id="13" name="Graphic 12">
            <a:extLst>
              <a:ext uri="{FF2B5EF4-FFF2-40B4-BE49-F238E27FC236}">
                <a16:creationId xmlns:a16="http://schemas.microsoft.com/office/drawing/2014/main" id="{AA7A34DC-2541-47BB-A524-C916C42C71C2}"/>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1" t="64926" r="42801" b="658"/>
          <a:stretch/>
        </p:blipFill>
        <p:spPr>
          <a:xfrm>
            <a:off x="162279" y="5669478"/>
            <a:ext cx="1804633" cy="1188522"/>
          </a:xfrm>
          <a:prstGeom prst="rect">
            <a:avLst/>
          </a:prstGeom>
        </p:spPr>
      </p:pic>
      <p:sp>
        <p:nvSpPr>
          <p:cNvPr id="14" name="Text Placeholder 22">
            <a:extLst>
              <a:ext uri="{FF2B5EF4-FFF2-40B4-BE49-F238E27FC236}">
                <a16:creationId xmlns:a16="http://schemas.microsoft.com/office/drawing/2014/main" id="{652CCC53-2B5A-4405-911B-63AEDECF1D39}"/>
              </a:ext>
            </a:extLst>
          </p:cNvPr>
          <p:cNvSpPr>
            <a:spLocks noGrp="1"/>
          </p:cNvSpPr>
          <p:nvPr>
            <p:ph type="body" sz="quarter" idx="47" hasCustomPrompt="1"/>
          </p:nvPr>
        </p:nvSpPr>
        <p:spPr>
          <a:xfrm>
            <a:off x="10465001" y="284811"/>
            <a:ext cx="1462681" cy="300037"/>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
        <p:nvSpPr>
          <p:cNvPr id="15" name="Text Placeholder 7">
            <a:extLst>
              <a:ext uri="{FF2B5EF4-FFF2-40B4-BE49-F238E27FC236}">
                <a16:creationId xmlns:a16="http://schemas.microsoft.com/office/drawing/2014/main" id="{71D3F583-7B76-E94A-6571-27099D3D41DD}"/>
              </a:ext>
            </a:extLst>
          </p:cNvPr>
          <p:cNvSpPr>
            <a:spLocks noGrp="1"/>
          </p:cNvSpPr>
          <p:nvPr>
            <p:ph type="body" sz="quarter" idx="13"/>
          </p:nvPr>
        </p:nvSpPr>
        <p:spPr>
          <a:xfrm>
            <a:off x="552894" y="1847532"/>
            <a:ext cx="11374788" cy="4036433"/>
          </a:xfrm>
        </p:spPr>
        <p:txBody>
          <a:bodyPr>
            <a:normAutofit/>
          </a:bodyPr>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90944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2 points with subtitles">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FD89EA2D-6FF0-4AF6-B93A-029FB9A4BB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32257" y="2401248"/>
            <a:ext cx="4547091" cy="4456751"/>
          </a:xfrm>
          <a:prstGeom prst="rect">
            <a:avLst/>
          </a:prstGeom>
        </p:spPr>
      </p:pic>
      <p:pic>
        <p:nvPicPr>
          <p:cNvPr id="9" name="Graphic 8">
            <a:extLst>
              <a:ext uri="{FF2B5EF4-FFF2-40B4-BE49-F238E27FC236}">
                <a16:creationId xmlns:a16="http://schemas.microsoft.com/office/drawing/2014/main" id="{D5A2CAB2-5615-4660-BBA4-4860B7508D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
            <a:ext cx="5791200" cy="4960395"/>
          </a:xfrm>
          <a:prstGeom prst="rect">
            <a:avLst/>
          </a:prstGeom>
        </p:spPr>
      </p:pic>
      <p:sp>
        <p:nvSpPr>
          <p:cNvPr id="7" name="Title 1">
            <a:extLst>
              <a:ext uri="{FF2B5EF4-FFF2-40B4-BE49-F238E27FC236}">
                <a16:creationId xmlns:a16="http://schemas.microsoft.com/office/drawing/2014/main" id="{B3492E79-3D2D-43AA-A096-BE9FA58A4B80}"/>
              </a:ext>
            </a:extLst>
          </p:cNvPr>
          <p:cNvSpPr>
            <a:spLocks noGrp="1"/>
          </p:cNvSpPr>
          <p:nvPr>
            <p:ph type="title" hasCustomPrompt="1"/>
          </p:nvPr>
        </p:nvSpPr>
        <p:spPr>
          <a:xfrm>
            <a:off x="554665" y="537685"/>
            <a:ext cx="11373018" cy="624922"/>
          </a:xfrm>
        </p:spPr>
        <p:txBody>
          <a:bodyPr/>
          <a:lstStyle/>
          <a:p>
            <a:r>
              <a:rPr lang="en-US" dirty="0"/>
              <a:t>Click to insert title</a:t>
            </a:r>
          </a:p>
        </p:txBody>
      </p:sp>
      <p:sp>
        <p:nvSpPr>
          <p:cNvPr id="8" name="Text Placeholder 20">
            <a:extLst>
              <a:ext uri="{FF2B5EF4-FFF2-40B4-BE49-F238E27FC236}">
                <a16:creationId xmlns:a16="http://schemas.microsoft.com/office/drawing/2014/main" id="{1BCEF2D9-A13A-4148-A1E9-09A3640A17DE}"/>
              </a:ext>
            </a:extLst>
          </p:cNvPr>
          <p:cNvSpPr>
            <a:spLocks noGrp="1"/>
          </p:cNvSpPr>
          <p:nvPr>
            <p:ph type="body" sz="quarter" idx="15"/>
          </p:nvPr>
        </p:nvSpPr>
        <p:spPr>
          <a:xfrm>
            <a:off x="554664" y="1188522"/>
            <a:ext cx="11373018"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pic>
        <p:nvPicPr>
          <p:cNvPr id="10" name="Graphic 9">
            <a:extLst>
              <a:ext uri="{FF2B5EF4-FFF2-40B4-BE49-F238E27FC236}">
                <a16:creationId xmlns:a16="http://schemas.microsoft.com/office/drawing/2014/main" id="{6598B8B9-1900-45FA-83BD-D7D7BBB9AB9C}"/>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4388" t="87448" r="34535" b="1"/>
          <a:stretch/>
        </p:blipFill>
        <p:spPr>
          <a:xfrm>
            <a:off x="7067106" y="88604"/>
            <a:ext cx="2987455" cy="479809"/>
          </a:xfrm>
          <a:prstGeom prst="rect">
            <a:avLst/>
          </a:prstGeom>
        </p:spPr>
      </p:pic>
      <p:pic>
        <p:nvPicPr>
          <p:cNvPr id="27" name="Graphic 26">
            <a:extLst>
              <a:ext uri="{FF2B5EF4-FFF2-40B4-BE49-F238E27FC236}">
                <a16:creationId xmlns:a16="http://schemas.microsoft.com/office/drawing/2014/main" id="{34F281BF-936B-43D1-BD4B-129D9D952FBC}"/>
              </a:ext>
            </a:extLst>
          </p:cNvPr>
          <p:cNvPicPr>
            <a:picLocks noChangeAspect="1"/>
          </p:cNvPicPr>
          <p:nvPr userDrawn="1"/>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1" t="64926" r="42801" b="658"/>
          <a:stretch/>
        </p:blipFill>
        <p:spPr>
          <a:xfrm>
            <a:off x="162279" y="5669478"/>
            <a:ext cx="1804633" cy="1188522"/>
          </a:xfrm>
          <a:prstGeom prst="rect">
            <a:avLst/>
          </a:prstGeom>
        </p:spPr>
      </p:pic>
      <p:sp>
        <p:nvSpPr>
          <p:cNvPr id="24" name="Text Placeholder 22">
            <a:extLst>
              <a:ext uri="{FF2B5EF4-FFF2-40B4-BE49-F238E27FC236}">
                <a16:creationId xmlns:a16="http://schemas.microsoft.com/office/drawing/2014/main" id="{EE60C318-2A8E-493F-A15F-E64001C84235}"/>
              </a:ext>
            </a:extLst>
          </p:cNvPr>
          <p:cNvSpPr>
            <a:spLocks noGrp="1"/>
          </p:cNvSpPr>
          <p:nvPr>
            <p:ph type="body" sz="quarter" idx="47" hasCustomPrompt="1"/>
          </p:nvPr>
        </p:nvSpPr>
        <p:spPr>
          <a:xfrm>
            <a:off x="10465001" y="284811"/>
            <a:ext cx="1462681" cy="300037"/>
          </a:xfrm>
          <a: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l="-14049" t="-69336" r="-14227" b="-62349"/>
            </a:stretch>
          </a:blipFill>
        </p:spPr>
        <p:txBody>
          <a:bodyPr/>
          <a:lstStyle>
            <a:lvl1pPr>
              <a:defRPr/>
            </a:lvl1pPr>
          </a:lstStyle>
          <a:p>
            <a:pPr lvl="0"/>
            <a:r>
              <a:rPr lang="en-US"/>
              <a:t> </a:t>
            </a:r>
            <a:endParaRPr lang="en-US" dirty="0"/>
          </a:p>
        </p:txBody>
      </p:sp>
      <p:sp>
        <p:nvSpPr>
          <p:cNvPr id="30" name="Text Placeholder 13">
            <a:extLst>
              <a:ext uri="{FF2B5EF4-FFF2-40B4-BE49-F238E27FC236}">
                <a16:creationId xmlns:a16="http://schemas.microsoft.com/office/drawing/2014/main" id="{ADDC295C-4205-305C-464D-13D9FB5327B2}"/>
              </a:ext>
            </a:extLst>
          </p:cNvPr>
          <p:cNvSpPr>
            <a:spLocks noGrp="1"/>
          </p:cNvSpPr>
          <p:nvPr>
            <p:ph type="body" sz="quarter" idx="51"/>
          </p:nvPr>
        </p:nvSpPr>
        <p:spPr>
          <a:xfrm>
            <a:off x="546466" y="1818213"/>
            <a:ext cx="5351790" cy="532918"/>
          </a:xfrm>
        </p:spPr>
        <p:txBody>
          <a:bodyPr>
            <a:noAutofit/>
          </a:bodyPr>
          <a:lstStyle>
            <a:lvl1pPr marL="0" indent="0">
              <a:lnSpc>
                <a:spcPct val="130000"/>
              </a:lnSpc>
              <a:spcBef>
                <a:spcPts val="0"/>
              </a:spcBef>
              <a:spcAft>
                <a:spcPts val="1000"/>
              </a:spcAft>
              <a:buClr>
                <a:srgbClr val="009CDC"/>
              </a:buClr>
              <a:buSzPct val="125000"/>
              <a:buFont typeface="Zapf Dingbats"/>
              <a:buNone/>
              <a:defRPr sz="2200" b="1"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16" name="Text Placeholder 13">
            <a:extLst>
              <a:ext uri="{FF2B5EF4-FFF2-40B4-BE49-F238E27FC236}">
                <a16:creationId xmlns:a16="http://schemas.microsoft.com/office/drawing/2014/main" id="{4451A1A7-BD92-BB21-36CF-C201993F3BE0}"/>
              </a:ext>
            </a:extLst>
          </p:cNvPr>
          <p:cNvSpPr>
            <a:spLocks noGrp="1"/>
          </p:cNvSpPr>
          <p:nvPr>
            <p:ph type="body" sz="quarter" idx="52"/>
          </p:nvPr>
        </p:nvSpPr>
        <p:spPr>
          <a:xfrm>
            <a:off x="546466" y="2439213"/>
            <a:ext cx="5351790" cy="3709703"/>
          </a:xfrm>
        </p:spPr>
        <p:txBody>
          <a:bodyPr>
            <a:noAutofit/>
          </a:bodyPr>
          <a:lstStyle>
            <a:lvl1pPr marL="306000" indent="-306000">
              <a:lnSpc>
                <a:spcPct val="130000"/>
              </a:lnSpc>
              <a:spcBef>
                <a:spcPts val="0"/>
              </a:spcBef>
              <a:spcAft>
                <a:spcPts val="1000"/>
              </a:spcAft>
              <a:buClr>
                <a:srgbClr val="009CDC"/>
              </a:buClr>
              <a:buSzPct val="125000"/>
              <a:buFont typeface="Zapf Dingbats"/>
              <a:buChar char="✛"/>
              <a:defRPr sz="1800" b="0"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cxnSp>
        <p:nvCxnSpPr>
          <p:cNvPr id="6" name="Straight Connector 5">
            <a:extLst>
              <a:ext uri="{FF2B5EF4-FFF2-40B4-BE49-F238E27FC236}">
                <a16:creationId xmlns:a16="http://schemas.microsoft.com/office/drawing/2014/main" id="{698C31D8-BF6B-FE10-C3AB-D5B2D74C6AB8}"/>
              </a:ext>
            </a:extLst>
          </p:cNvPr>
          <p:cNvCxnSpPr/>
          <p:nvPr userDrawn="1"/>
        </p:nvCxnSpPr>
        <p:spPr>
          <a:xfrm>
            <a:off x="546466" y="2401248"/>
            <a:ext cx="535179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 Placeholder 13">
            <a:extLst>
              <a:ext uri="{FF2B5EF4-FFF2-40B4-BE49-F238E27FC236}">
                <a16:creationId xmlns:a16="http://schemas.microsoft.com/office/drawing/2014/main" id="{03FB82A4-48B9-A360-B860-EBBFF999D817}"/>
              </a:ext>
            </a:extLst>
          </p:cNvPr>
          <p:cNvSpPr>
            <a:spLocks noGrp="1"/>
          </p:cNvSpPr>
          <p:nvPr>
            <p:ph type="body" sz="quarter" idx="53"/>
          </p:nvPr>
        </p:nvSpPr>
        <p:spPr>
          <a:xfrm>
            <a:off x="6348456" y="1818213"/>
            <a:ext cx="5351790" cy="532918"/>
          </a:xfrm>
        </p:spPr>
        <p:txBody>
          <a:bodyPr>
            <a:noAutofit/>
          </a:bodyPr>
          <a:lstStyle>
            <a:lvl1pPr marL="0" indent="0">
              <a:lnSpc>
                <a:spcPct val="130000"/>
              </a:lnSpc>
              <a:spcBef>
                <a:spcPts val="0"/>
              </a:spcBef>
              <a:spcAft>
                <a:spcPts val="1000"/>
              </a:spcAft>
              <a:buClr>
                <a:srgbClr val="009CDC"/>
              </a:buClr>
              <a:buSzPct val="125000"/>
              <a:buFont typeface="Zapf Dingbats"/>
              <a:buNone/>
              <a:defRPr sz="2200" b="1"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20" name="Text Placeholder 13">
            <a:extLst>
              <a:ext uri="{FF2B5EF4-FFF2-40B4-BE49-F238E27FC236}">
                <a16:creationId xmlns:a16="http://schemas.microsoft.com/office/drawing/2014/main" id="{B67E9C58-E45B-644A-4F36-3A0D0A2B5631}"/>
              </a:ext>
            </a:extLst>
          </p:cNvPr>
          <p:cNvSpPr>
            <a:spLocks noGrp="1"/>
          </p:cNvSpPr>
          <p:nvPr>
            <p:ph type="body" sz="quarter" idx="54"/>
          </p:nvPr>
        </p:nvSpPr>
        <p:spPr>
          <a:xfrm>
            <a:off x="6348456" y="2439213"/>
            <a:ext cx="5351790" cy="3709703"/>
          </a:xfrm>
        </p:spPr>
        <p:txBody>
          <a:bodyPr>
            <a:noAutofit/>
          </a:bodyPr>
          <a:lstStyle>
            <a:lvl1pPr marL="306000" indent="-306000">
              <a:lnSpc>
                <a:spcPct val="130000"/>
              </a:lnSpc>
              <a:spcBef>
                <a:spcPts val="0"/>
              </a:spcBef>
              <a:spcAft>
                <a:spcPts val="1000"/>
              </a:spcAft>
              <a:buClr>
                <a:srgbClr val="009CDC"/>
              </a:buClr>
              <a:buSzPct val="125000"/>
              <a:buFont typeface="Zapf Dingbats"/>
              <a:buChar char="✛"/>
              <a:defRPr sz="1800" b="0"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A9B13B4A-04F1-92B7-C96F-FD69B53DA311}"/>
              </a:ext>
            </a:extLst>
          </p:cNvPr>
          <p:cNvCxnSpPr/>
          <p:nvPr userDrawn="1"/>
        </p:nvCxnSpPr>
        <p:spPr>
          <a:xfrm>
            <a:off x="6307186" y="2401248"/>
            <a:ext cx="535179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492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3">
    <p:bg>
      <p:bgRef idx="1001">
        <a:schemeClr val="bg2"/>
      </p:bgRef>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1DBC0FA-39DD-4C4D-8E40-FC3B366C299B}"/>
              </a:ext>
            </a:extLst>
          </p:cNvPr>
          <p:cNvSpPr/>
          <p:nvPr userDrawn="1"/>
        </p:nvSpPr>
        <p:spPr>
          <a:xfrm>
            <a:off x="5685380" y="2045965"/>
            <a:ext cx="6506623" cy="4812034"/>
          </a:xfrm>
          <a:custGeom>
            <a:avLst/>
            <a:gdLst>
              <a:gd name="connsiteX0" fmla="*/ 2553335 w 6506623"/>
              <a:gd name="connsiteY0" fmla="*/ 0 h 4812034"/>
              <a:gd name="connsiteX1" fmla="*/ 6506623 w 6506623"/>
              <a:gd name="connsiteY1" fmla="*/ 0 h 4812034"/>
              <a:gd name="connsiteX2" fmla="*/ 6506623 w 6506623"/>
              <a:gd name="connsiteY2" fmla="*/ 4812034 h 4812034"/>
              <a:gd name="connsiteX3" fmla="*/ 0 w 6506623"/>
              <a:gd name="connsiteY3" fmla="*/ 4812034 h 4812034"/>
              <a:gd name="connsiteX4" fmla="*/ 0 w 6506623"/>
              <a:gd name="connsiteY4" fmla="*/ 2553324 h 4812034"/>
              <a:gd name="connsiteX5" fmla="*/ 2553335 w 6506623"/>
              <a:gd name="connsiteY5" fmla="*/ 0 h 48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6623" h="4812034">
                <a:moveTo>
                  <a:pt x="2553335" y="0"/>
                </a:moveTo>
                <a:lnTo>
                  <a:pt x="6506623" y="0"/>
                </a:lnTo>
                <a:lnTo>
                  <a:pt x="6506623" y="4812034"/>
                </a:lnTo>
                <a:lnTo>
                  <a:pt x="0" y="4812034"/>
                </a:lnTo>
                <a:lnTo>
                  <a:pt x="0" y="2553324"/>
                </a:lnTo>
                <a:cubicBezTo>
                  <a:pt x="0" y="1143165"/>
                  <a:pt x="1143170" y="0"/>
                  <a:pt x="2553335" y="0"/>
                </a:cubicBezTo>
                <a:close/>
              </a:path>
            </a:pathLst>
          </a:custGeom>
          <a:gradFill>
            <a:gsLst>
              <a:gs pos="50000">
                <a:srgbClr val="7B1659"/>
              </a:gs>
              <a:gs pos="0">
                <a:schemeClr val="accent1"/>
              </a:gs>
              <a:gs pos="92000">
                <a:schemeClr val="bg2"/>
              </a:gs>
            </a:gsLst>
            <a:lin ang="5400000" scaled="1"/>
          </a:gradFill>
          <a:ln w="5679" cap="flat">
            <a:noFill/>
            <a:prstDash val="solid"/>
            <a:miter/>
          </a:ln>
        </p:spPr>
        <p:txBody>
          <a:bodyPr rtlCol="0" anchor="ctr"/>
          <a:lstStyle/>
          <a:p>
            <a:endParaRPr lang="en-US" dirty="0"/>
          </a:p>
        </p:txBody>
      </p:sp>
      <p:pic>
        <p:nvPicPr>
          <p:cNvPr id="9" name="Graphic 8">
            <a:extLst>
              <a:ext uri="{FF2B5EF4-FFF2-40B4-BE49-F238E27FC236}">
                <a16:creationId xmlns:a16="http://schemas.microsoft.com/office/drawing/2014/main" id="{1B5BDE3A-7EBB-48C3-8890-AACFD4721FAF}"/>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58644" t="62381" r="10172" b="12075"/>
          <a:stretch/>
        </p:blipFill>
        <p:spPr>
          <a:xfrm>
            <a:off x="0" y="-1"/>
            <a:ext cx="5581650" cy="4572001"/>
          </a:xfrm>
          <a:prstGeom prst="rect">
            <a:avLst/>
          </a:prstGeom>
        </p:spPr>
      </p:pic>
      <p:sp>
        <p:nvSpPr>
          <p:cNvPr id="7" name="Title 1">
            <a:extLst>
              <a:ext uri="{FF2B5EF4-FFF2-40B4-BE49-F238E27FC236}">
                <a16:creationId xmlns:a16="http://schemas.microsoft.com/office/drawing/2014/main" id="{5289436B-341B-42D7-988F-F810FE6B061B}"/>
              </a:ext>
            </a:extLst>
          </p:cNvPr>
          <p:cNvSpPr>
            <a:spLocks noGrp="1"/>
          </p:cNvSpPr>
          <p:nvPr>
            <p:ph type="title" hasCustomPrompt="1"/>
          </p:nvPr>
        </p:nvSpPr>
        <p:spPr>
          <a:xfrm>
            <a:off x="540000" y="1440000"/>
            <a:ext cx="6070352" cy="2267984"/>
          </a:xfrm>
        </p:spPr>
        <p:txBody>
          <a:bodyPr>
            <a:noAutofit/>
          </a:bodyPr>
          <a:lstStyle>
            <a:lvl1pPr>
              <a:defRPr sz="4800"/>
            </a:lvl1pPr>
          </a:lstStyle>
          <a:p>
            <a:r>
              <a:rPr lang="en-US" dirty="0"/>
              <a:t>Introduce a speaker slide – insert title</a:t>
            </a:r>
          </a:p>
        </p:txBody>
      </p:sp>
      <p:sp>
        <p:nvSpPr>
          <p:cNvPr id="20" name="Text Placeholder 16">
            <a:extLst>
              <a:ext uri="{FF2B5EF4-FFF2-40B4-BE49-F238E27FC236}">
                <a16:creationId xmlns:a16="http://schemas.microsoft.com/office/drawing/2014/main" id="{5E29EEC7-E5DB-41EC-8472-C72B7C64A557}"/>
              </a:ext>
            </a:extLst>
          </p:cNvPr>
          <p:cNvSpPr>
            <a:spLocks noGrp="1"/>
          </p:cNvSpPr>
          <p:nvPr>
            <p:ph type="body" sz="quarter" idx="16" hasCustomPrompt="1"/>
          </p:nvPr>
        </p:nvSpPr>
        <p:spPr>
          <a:xfrm>
            <a:off x="540000" y="5093272"/>
            <a:ext cx="3960000" cy="290734"/>
          </a:xfrm>
        </p:spPr>
        <p:txBody>
          <a:bodyPr>
            <a:noAutofit/>
          </a:bodyPr>
          <a:lstStyle>
            <a:lvl1pPr algn="l">
              <a:defRPr sz="1600" b="0">
                <a:solidFill>
                  <a:schemeClr val="accent2"/>
                </a:solidFill>
                <a:latin typeface="+mj-lt"/>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name]</a:t>
            </a:r>
          </a:p>
        </p:txBody>
      </p:sp>
      <p:sp>
        <p:nvSpPr>
          <p:cNvPr id="21" name="Text Placeholder 16">
            <a:extLst>
              <a:ext uri="{FF2B5EF4-FFF2-40B4-BE49-F238E27FC236}">
                <a16:creationId xmlns:a16="http://schemas.microsoft.com/office/drawing/2014/main" id="{A6C7C33D-F828-413D-B9AB-A7B88B2331DD}"/>
              </a:ext>
            </a:extLst>
          </p:cNvPr>
          <p:cNvSpPr>
            <a:spLocks noGrp="1"/>
          </p:cNvSpPr>
          <p:nvPr>
            <p:ph type="body" sz="quarter" idx="17" hasCustomPrompt="1"/>
          </p:nvPr>
        </p:nvSpPr>
        <p:spPr>
          <a:xfrm>
            <a:off x="540000" y="5459985"/>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job title]</a:t>
            </a:r>
          </a:p>
        </p:txBody>
      </p:sp>
      <p:sp>
        <p:nvSpPr>
          <p:cNvPr id="22" name="Text Placeholder 16">
            <a:extLst>
              <a:ext uri="{FF2B5EF4-FFF2-40B4-BE49-F238E27FC236}">
                <a16:creationId xmlns:a16="http://schemas.microsoft.com/office/drawing/2014/main" id="{D90B9306-DB61-4DB1-A7B4-943C4DAE63E7}"/>
              </a:ext>
            </a:extLst>
          </p:cNvPr>
          <p:cNvSpPr>
            <a:spLocks noGrp="1"/>
          </p:cNvSpPr>
          <p:nvPr>
            <p:ph type="body" sz="quarter" idx="18" hasCustomPrompt="1"/>
          </p:nvPr>
        </p:nvSpPr>
        <p:spPr>
          <a:xfrm>
            <a:off x="540000" y="5826698"/>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handle]</a:t>
            </a:r>
            <a:endParaRPr lang="en-US" dirty="0"/>
          </a:p>
        </p:txBody>
      </p:sp>
      <p:grpSp>
        <p:nvGrpSpPr>
          <p:cNvPr id="23" name="Group 22">
            <a:extLst>
              <a:ext uri="{FF2B5EF4-FFF2-40B4-BE49-F238E27FC236}">
                <a16:creationId xmlns:a16="http://schemas.microsoft.com/office/drawing/2014/main" id="{AB699EBB-AC9F-4921-AACD-7DD8DD3F951F}"/>
              </a:ext>
            </a:extLst>
          </p:cNvPr>
          <p:cNvGrpSpPr/>
          <p:nvPr userDrawn="1"/>
        </p:nvGrpSpPr>
        <p:grpSpPr>
          <a:xfrm>
            <a:off x="-3607110" y="1018"/>
            <a:ext cx="3526634" cy="4472103"/>
            <a:chOff x="838198" y="1150069"/>
            <a:chExt cx="3526634" cy="4472103"/>
          </a:xfrm>
        </p:grpSpPr>
        <p:sp>
          <p:nvSpPr>
            <p:cNvPr id="24" name="Rectangle 23">
              <a:extLst>
                <a:ext uri="{FF2B5EF4-FFF2-40B4-BE49-F238E27FC236}">
                  <a16:creationId xmlns:a16="http://schemas.microsoft.com/office/drawing/2014/main" id="{367826C4-192E-4A90-B52F-A3D9BC79C724}"/>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25" name="TextBox 24">
              <a:extLst>
                <a:ext uri="{FF2B5EF4-FFF2-40B4-BE49-F238E27FC236}">
                  <a16:creationId xmlns:a16="http://schemas.microsoft.com/office/drawing/2014/main" id="{34DAA062-8155-404B-A66D-3B06E7AB7AC6}"/>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27" name="Rectangle 26">
              <a:extLst>
                <a:ext uri="{FF2B5EF4-FFF2-40B4-BE49-F238E27FC236}">
                  <a16:creationId xmlns:a16="http://schemas.microsoft.com/office/drawing/2014/main" id="{C9707AD1-1DD4-498A-8B26-D7ABFD21B59F}"/>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28" name="TextBox 27">
              <a:extLst>
                <a:ext uri="{FF2B5EF4-FFF2-40B4-BE49-F238E27FC236}">
                  <a16:creationId xmlns:a16="http://schemas.microsoft.com/office/drawing/2014/main" id="{5385F12F-12D8-454F-98E8-1ADD66519692}"/>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F73973D6-6581-4A82-8675-08B75339F293}"/>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31" name="TextBox 30">
              <a:extLst>
                <a:ext uri="{FF2B5EF4-FFF2-40B4-BE49-F238E27FC236}">
                  <a16:creationId xmlns:a16="http://schemas.microsoft.com/office/drawing/2014/main" id="{0CF8DF33-BA2D-4448-86D3-087796043D29}"/>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32" name="TextBox 31">
              <a:extLst>
                <a:ext uri="{FF2B5EF4-FFF2-40B4-BE49-F238E27FC236}">
                  <a16:creationId xmlns:a16="http://schemas.microsoft.com/office/drawing/2014/main" id="{F5CF90B1-E10E-4C1A-A3FF-BE5DC4915083}"/>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33" name="TextBox 32">
              <a:extLst>
                <a:ext uri="{FF2B5EF4-FFF2-40B4-BE49-F238E27FC236}">
                  <a16:creationId xmlns:a16="http://schemas.microsoft.com/office/drawing/2014/main" id="{4B85A75E-3CC0-400E-8705-337AE4E7265C}"/>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34" name="Text Placeholder 22">
            <a:extLst>
              <a:ext uri="{FF2B5EF4-FFF2-40B4-BE49-F238E27FC236}">
                <a16:creationId xmlns:a16="http://schemas.microsoft.com/office/drawing/2014/main" id="{9C02E0DA-62C2-4CA5-A9CD-FF3DD82B642D}"/>
              </a:ext>
            </a:extLst>
          </p:cNvPr>
          <p:cNvSpPr>
            <a:spLocks noGrp="1"/>
          </p:cNvSpPr>
          <p:nvPr>
            <p:ph type="body" sz="quarter" idx="19" hasCustomPrompt="1"/>
          </p:nvPr>
        </p:nvSpPr>
        <p:spPr>
          <a:xfrm>
            <a:off x="10465001" y="284811"/>
            <a:ext cx="1462681" cy="300037"/>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2030" t="2210" r="2030" b="2210"/>
            </a:stretch>
          </a:blipFill>
        </p:spPr>
        <p:txBody>
          <a:bodyPr/>
          <a:lstStyle>
            <a:lvl1pPr>
              <a:defRPr/>
            </a:lvl1pPr>
          </a:lstStyle>
          <a:p>
            <a:pPr lvl="0"/>
            <a:r>
              <a:rPr lang="en-US"/>
              <a:t> </a:t>
            </a:r>
            <a:endParaRPr lang="en-US" dirty="0"/>
          </a:p>
        </p:txBody>
      </p:sp>
      <p:sp>
        <p:nvSpPr>
          <p:cNvPr id="35" name="Text Placeholder 21">
            <a:extLst>
              <a:ext uri="{FF2B5EF4-FFF2-40B4-BE49-F238E27FC236}">
                <a16:creationId xmlns:a16="http://schemas.microsoft.com/office/drawing/2014/main" id="{AEBA2996-5D8A-C2E0-50F1-C6FDC1734CE0}"/>
              </a:ext>
            </a:extLst>
          </p:cNvPr>
          <p:cNvSpPr>
            <a:spLocks noGrp="1"/>
          </p:cNvSpPr>
          <p:nvPr>
            <p:ph type="body" sz="quarter" idx="30" hasCustomPrompt="1"/>
          </p:nvPr>
        </p:nvSpPr>
        <p:spPr>
          <a:xfrm>
            <a:off x="6727825" y="0"/>
            <a:ext cx="5464175" cy="6858000"/>
          </a:xfrm>
          <a:blipFill>
            <a:blip r:embed="rId6" cstate="email">
              <a:extLst>
                <a:ext uri="{28A0092B-C50C-407E-A947-70E740481C1C}">
                  <a14:useLocalDpi xmlns:a14="http://schemas.microsoft.com/office/drawing/2010/main"/>
                </a:ext>
              </a:extLst>
            </a:blip>
            <a:stretch>
              <a:fillRect l="1" t="-1260" r="-8367" b="-1"/>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3491409911"/>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Half and Half 2">
    <p:bg>
      <p:bgPr>
        <a:gradFill flip="none" rotWithShape="1">
          <a:gsLst>
            <a:gs pos="8000">
              <a:srgbClr val="E9F4FA"/>
            </a:gs>
            <a:gs pos="100000">
              <a:srgbClr val="FAE8F3"/>
            </a:gs>
          </a:gsLst>
          <a:lin ang="10800000" scaled="1"/>
          <a:tileRect/>
        </a:gra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C55E0778-B4EA-4D16-997F-065DA570B4CA}"/>
              </a:ext>
            </a:extLst>
          </p:cNvPr>
          <p:cNvSpPr/>
          <p:nvPr userDrawn="1"/>
        </p:nvSpPr>
        <p:spPr>
          <a:xfrm rot="16200000">
            <a:off x="3705016" y="-2150356"/>
            <a:ext cx="4781972" cy="12192004"/>
          </a:xfrm>
          <a:custGeom>
            <a:avLst/>
            <a:gdLst>
              <a:gd name="connsiteX0" fmla="*/ 4007940 w 4007940"/>
              <a:gd name="connsiteY0" fmla="*/ 0 h 12192004"/>
              <a:gd name="connsiteX1" fmla="*/ 4007940 w 4007940"/>
              <a:gd name="connsiteY1" fmla="*/ 12192004 h 12192004"/>
              <a:gd name="connsiteX2" fmla="*/ 0 w 4007940"/>
              <a:gd name="connsiteY2" fmla="*/ 12192004 h 12192004"/>
              <a:gd name="connsiteX3" fmla="*/ 0 w 4007940"/>
              <a:gd name="connsiteY3" fmla="*/ 0 h 12192004"/>
            </a:gdLst>
            <a:ahLst/>
            <a:cxnLst>
              <a:cxn ang="0">
                <a:pos x="connsiteX0" y="connsiteY0"/>
              </a:cxn>
              <a:cxn ang="0">
                <a:pos x="connsiteX1" y="connsiteY1"/>
              </a:cxn>
              <a:cxn ang="0">
                <a:pos x="connsiteX2" y="connsiteY2"/>
              </a:cxn>
              <a:cxn ang="0">
                <a:pos x="connsiteX3" y="connsiteY3"/>
              </a:cxn>
            </a:cxnLst>
            <a:rect l="l" t="t" r="r" b="b"/>
            <a:pathLst>
              <a:path w="4007940" h="12192004">
                <a:moveTo>
                  <a:pt x="4007940" y="0"/>
                </a:moveTo>
                <a:lnTo>
                  <a:pt x="4007940" y="12192004"/>
                </a:lnTo>
                <a:lnTo>
                  <a:pt x="0" y="12192004"/>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sp>
        <p:nvSpPr>
          <p:cNvPr id="7" name="Title 1">
            <a:extLst>
              <a:ext uri="{FF2B5EF4-FFF2-40B4-BE49-F238E27FC236}">
                <a16:creationId xmlns:a16="http://schemas.microsoft.com/office/drawing/2014/main" id="{DC4A158E-4529-4179-B52C-F6F31FD200F3}"/>
              </a:ext>
            </a:extLst>
          </p:cNvPr>
          <p:cNvSpPr>
            <a:spLocks noGrp="1"/>
          </p:cNvSpPr>
          <p:nvPr>
            <p:ph type="title" hasCustomPrompt="1"/>
          </p:nvPr>
        </p:nvSpPr>
        <p:spPr>
          <a:xfrm>
            <a:off x="554400" y="536400"/>
            <a:ext cx="11483342" cy="816614"/>
          </a:xfrm>
        </p:spPr>
        <p:txBody>
          <a:bodyPr/>
          <a:lstStyle>
            <a:lvl1pPr>
              <a:defRPr>
                <a:solidFill>
                  <a:schemeClr val="accent1"/>
                </a:solidFill>
              </a:defRPr>
            </a:lvl1pPr>
          </a:lstStyle>
          <a:p>
            <a:r>
              <a:rPr lang="en-US" dirty="0"/>
              <a:t>Click to insert title</a:t>
            </a:r>
          </a:p>
        </p:txBody>
      </p:sp>
      <p:sp>
        <p:nvSpPr>
          <p:cNvPr id="8" name="Text Placeholder 7">
            <a:extLst>
              <a:ext uri="{FF2B5EF4-FFF2-40B4-BE49-F238E27FC236}">
                <a16:creationId xmlns:a16="http://schemas.microsoft.com/office/drawing/2014/main" id="{D16CB74F-4FC4-4FA9-A439-B4F6410FDF4C}"/>
              </a:ext>
            </a:extLst>
          </p:cNvPr>
          <p:cNvSpPr>
            <a:spLocks noGrp="1"/>
          </p:cNvSpPr>
          <p:nvPr>
            <p:ph type="body" sz="quarter" idx="13"/>
          </p:nvPr>
        </p:nvSpPr>
        <p:spPr>
          <a:xfrm>
            <a:off x="554400" y="1846800"/>
            <a:ext cx="11483342" cy="4027678"/>
          </a:xfrm>
        </p:spPr>
        <p:txBody>
          <a:bodyPr>
            <a:normAutofit/>
          </a:bodyPr>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5DE65C6B-F88A-42AA-80AF-2B8447A78BF5}"/>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25728" t="60740" r="1" b="-1"/>
          <a:stretch/>
        </p:blipFill>
        <p:spPr>
          <a:xfrm>
            <a:off x="8435340" y="5227319"/>
            <a:ext cx="3632835" cy="1500889"/>
          </a:xfrm>
          <a:prstGeom prst="rect">
            <a:avLst/>
          </a:prstGeom>
        </p:spPr>
      </p:pic>
      <p:sp>
        <p:nvSpPr>
          <p:cNvPr id="12" name="Text Placeholder 22">
            <a:extLst>
              <a:ext uri="{FF2B5EF4-FFF2-40B4-BE49-F238E27FC236}">
                <a16:creationId xmlns:a16="http://schemas.microsoft.com/office/drawing/2014/main" id="{2D1DDDDC-DD1E-4284-9067-C5E4CCC1CE4A}"/>
              </a:ext>
            </a:extLst>
          </p:cNvPr>
          <p:cNvSpPr>
            <a:spLocks noGrp="1"/>
          </p:cNvSpPr>
          <p:nvPr>
            <p:ph type="body" sz="quarter" idx="47" hasCustomPrompt="1"/>
          </p:nvPr>
        </p:nvSpPr>
        <p:spPr>
          <a:xfrm>
            <a:off x="10465001" y="284811"/>
            <a:ext cx="1462681" cy="300037"/>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31472406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FD89EA2D-6FF0-4AF6-B93A-029FB9A4BB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32257" y="2401248"/>
            <a:ext cx="4547091" cy="4456751"/>
          </a:xfrm>
          <a:prstGeom prst="rect">
            <a:avLst/>
          </a:prstGeom>
        </p:spPr>
      </p:pic>
      <p:pic>
        <p:nvPicPr>
          <p:cNvPr id="9" name="Graphic 8">
            <a:extLst>
              <a:ext uri="{FF2B5EF4-FFF2-40B4-BE49-F238E27FC236}">
                <a16:creationId xmlns:a16="http://schemas.microsoft.com/office/drawing/2014/main" id="{D5A2CAB2-5615-4660-BBA4-4860B7508D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
            <a:ext cx="5791200" cy="4960395"/>
          </a:xfrm>
          <a:prstGeom prst="rect">
            <a:avLst/>
          </a:prstGeom>
        </p:spPr>
      </p:pic>
      <p:sp>
        <p:nvSpPr>
          <p:cNvPr id="7" name="Title 1">
            <a:extLst>
              <a:ext uri="{FF2B5EF4-FFF2-40B4-BE49-F238E27FC236}">
                <a16:creationId xmlns:a16="http://schemas.microsoft.com/office/drawing/2014/main" id="{B3492E79-3D2D-43AA-A096-BE9FA58A4B80}"/>
              </a:ext>
            </a:extLst>
          </p:cNvPr>
          <p:cNvSpPr>
            <a:spLocks noGrp="1"/>
          </p:cNvSpPr>
          <p:nvPr>
            <p:ph type="title" hasCustomPrompt="1"/>
          </p:nvPr>
        </p:nvSpPr>
        <p:spPr>
          <a:xfrm>
            <a:off x="554665" y="537685"/>
            <a:ext cx="11373018" cy="624922"/>
          </a:xfrm>
        </p:spPr>
        <p:txBody>
          <a:bodyPr/>
          <a:lstStyle/>
          <a:p>
            <a:r>
              <a:rPr lang="en-US" dirty="0"/>
              <a:t>Click to insert title</a:t>
            </a:r>
          </a:p>
        </p:txBody>
      </p:sp>
      <p:sp>
        <p:nvSpPr>
          <p:cNvPr id="8" name="Text Placeholder 20">
            <a:extLst>
              <a:ext uri="{FF2B5EF4-FFF2-40B4-BE49-F238E27FC236}">
                <a16:creationId xmlns:a16="http://schemas.microsoft.com/office/drawing/2014/main" id="{1BCEF2D9-A13A-4148-A1E9-09A3640A17DE}"/>
              </a:ext>
            </a:extLst>
          </p:cNvPr>
          <p:cNvSpPr>
            <a:spLocks noGrp="1"/>
          </p:cNvSpPr>
          <p:nvPr>
            <p:ph type="body" sz="quarter" idx="15"/>
          </p:nvPr>
        </p:nvSpPr>
        <p:spPr>
          <a:xfrm>
            <a:off x="554664" y="1188522"/>
            <a:ext cx="11373018"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pic>
        <p:nvPicPr>
          <p:cNvPr id="10" name="Graphic 9">
            <a:extLst>
              <a:ext uri="{FF2B5EF4-FFF2-40B4-BE49-F238E27FC236}">
                <a16:creationId xmlns:a16="http://schemas.microsoft.com/office/drawing/2014/main" id="{6598B8B9-1900-45FA-83BD-D7D7BBB9AB9C}"/>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4388" t="87448" r="34535" b="1"/>
          <a:stretch/>
        </p:blipFill>
        <p:spPr>
          <a:xfrm>
            <a:off x="7067106" y="88604"/>
            <a:ext cx="2987455" cy="479809"/>
          </a:xfrm>
          <a:prstGeom prst="rect">
            <a:avLst/>
          </a:prstGeom>
        </p:spPr>
      </p:pic>
      <p:pic>
        <p:nvPicPr>
          <p:cNvPr id="27" name="Graphic 26">
            <a:extLst>
              <a:ext uri="{FF2B5EF4-FFF2-40B4-BE49-F238E27FC236}">
                <a16:creationId xmlns:a16="http://schemas.microsoft.com/office/drawing/2014/main" id="{34F281BF-936B-43D1-BD4B-129D9D952FBC}"/>
              </a:ext>
            </a:extLst>
          </p:cNvPr>
          <p:cNvPicPr>
            <a:picLocks noChangeAspect="1"/>
          </p:cNvPicPr>
          <p:nvPr userDrawn="1"/>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1" t="64926" r="42801" b="658"/>
          <a:stretch/>
        </p:blipFill>
        <p:spPr>
          <a:xfrm>
            <a:off x="162279" y="5669478"/>
            <a:ext cx="1804633" cy="1188522"/>
          </a:xfrm>
          <a:prstGeom prst="rect">
            <a:avLst/>
          </a:prstGeom>
        </p:spPr>
      </p:pic>
      <p:sp>
        <p:nvSpPr>
          <p:cNvPr id="24" name="Text Placeholder 22">
            <a:extLst>
              <a:ext uri="{FF2B5EF4-FFF2-40B4-BE49-F238E27FC236}">
                <a16:creationId xmlns:a16="http://schemas.microsoft.com/office/drawing/2014/main" id="{EE60C318-2A8E-493F-A15F-E64001C84235}"/>
              </a:ext>
            </a:extLst>
          </p:cNvPr>
          <p:cNvSpPr>
            <a:spLocks noGrp="1"/>
          </p:cNvSpPr>
          <p:nvPr>
            <p:ph type="body" sz="quarter" idx="47" hasCustomPrompt="1"/>
          </p:nvPr>
        </p:nvSpPr>
        <p:spPr>
          <a:xfrm>
            <a:off x="10465001" y="284811"/>
            <a:ext cx="1462681" cy="300037"/>
          </a:xfrm>
          <a: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l="-14049" t="-69336" r="-14227" b="-62349"/>
            </a:stretch>
          </a:blipFill>
        </p:spPr>
        <p:txBody>
          <a:bodyPr/>
          <a:lstStyle>
            <a:lvl1pPr>
              <a:defRPr/>
            </a:lvl1pPr>
          </a:lstStyle>
          <a:p>
            <a:pPr lvl="0"/>
            <a:r>
              <a:rPr lang="en-US"/>
              <a:t> </a:t>
            </a:r>
            <a:endParaRPr lang="en-US" dirty="0"/>
          </a:p>
        </p:txBody>
      </p:sp>
      <p:sp>
        <p:nvSpPr>
          <p:cNvPr id="29" name="Text Placeholder 20">
            <a:extLst>
              <a:ext uri="{FF2B5EF4-FFF2-40B4-BE49-F238E27FC236}">
                <a16:creationId xmlns:a16="http://schemas.microsoft.com/office/drawing/2014/main" id="{37711417-5C50-C29C-08B8-5588167CC6CB}"/>
              </a:ext>
            </a:extLst>
          </p:cNvPr>
          <p:cNvSpPr>
            <a:spLocks noGrp="1"/>
          </p:cNvSpPr>
          <p:nvPr>
            <p:ph type="body" sz="quarter" idx="50"/>
          </p:nvPr>
        </p:nvSpPr>
        <p:spPr>
          <a:xfrm>
            <a:off x="6446799" y="1884922"/>
            <a:ext cx="4982483" cy="4021914"/>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0">
            <a:extLst>
              <a:ext uri="{FF2B5EF4-FFF2-40B4-BE49-F238E27FC236}">
                <a16:creationId xmlns:a16="http://schemas.microsoft.com/office/drawing/2014/main" id="{F5502DBA-F5D6-0578-1173-6D2249231789}"/>
              </a:ext>
            </a:extLst>
          </p:cNvPr>
          <p:cNvSpPr>
            <a:spLocks noGrp="1"/>
          </p:cNvSpPr>
          <p:nvPr>
            <p:ph type="body" sz="quarter" idx="52"/>
          </p:nvPr>
        </p:nvSpPr>
        <p:spPr>
          <a:xfrm>
            <a:off x="552894" y="1884922"/>
            <a:ext cx="4982483" cy="4021914"/>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09067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alf and Half 2">
    <p:bg>
      <p:bgPr>
        <a:gradFill flip="none" rotWithShape="1">
          <a:gsLst>
            <a:gs pos="8000">
              <a:srgbClr val="E9F4FA"/>
            </a:gs>
            <a:gs pos="100000">
              <a:srgbClr val="FAE8F3"/>
            </a:gs>
          </a:gsLst>
          <a:lin ang="10800000" scaled="1"/>
          <a:tileRect/>
        </a:gra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C55E0778-B4EA-4D16-997F-065DA570B4CA}"/>
              </a:ext>
            </a:extLst>
          </p:cNvPr>
          <p:cNvSpPr/>
          <p:nvPr userDrawn="1"/>
        </p:nvSpPr>
        <p:spPr>
          <a:xfrm rot="16200000">
            <a:off x="4092032" y="-2537372"/>
            <a:ext cx="4007940" cy="12192004"/>
          </a:xfrm>
          <a:custGeom>
            <a:avLst/>
            <a:gdLst>
              <a:gd name="connsiteX0" fmla="*/ 4007940 w 4007940"/>
              <a:gd name="connsiteY0" fmla="*/ 0 h 12192004"/>
              <a:gd name="connsiteX1" fmla="*/ 4007940 w 4007940"/>
              <a:gd name="connsiteY1" fmla="*/ 12192004 h 12192004"/>
              <a:gd name="connsiteX2" fmla="*/ 0 w 4007940"/>
              <a:gd name="connsiteY2" fmla="*/ 12192004 h 12192004"/>
              <a:gd name="connsiteX3" fmla="*/ 0 w 4007940"/>
              <a:gd name="connsiteY3" fmla="*/ 0 h 12192004"/>
            </a:gdLst>
            <a:ahLst/>
            <a:cxnLst>
              <a:cxn ang="0">
                <a:pos x="connsiteX0" y="connsiteY0"/>
              </a:cxn>
              <a:cxn ang="0">
                <a:pos x="connsiteX1" y="connsiteY1"/>
              </a:cxn>
              <a:cxn ang="0">
                <a:pos x="connsiteX2" y="connsiteY2"/>
              </a:cxn>
              <a:cxn ang="0">
                <a:pos x="connsiteX3" y="connsiteY3"/>
              </a:cxn>
            </a:cxnLst>
            <a:rect l="l" t="t" r="r" b="b"/>
            <a:pathLst>
              <a:path w="4007940" h="12192004">
                <a:moveTo>
                  <a:pt x="4007940" y="0"/>
                </a:moveTo>
                <a:lnTo>
                  <a:pt x="4007940" y="12192004"/>
                </a:lnTo>
                <a:lnTo>
                  <a:pt x="0" y="12192004"/>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sp>
        <p:nvSpPr>
          <p:cNvPr id="7" name="Title 1">
            <a:extLst>
              <a:ext uri="{FF2B5EF4-FFF2-40B4-BE49-F238E27FC236}">
                <a16:creationId xmlns:a16="http://schemas.microsoft.com/office/drawing/2014/main" id="{DC4A158E-4529-4179-B52C-F6F31FD200F3}"/>
              </a:ext>
            </a:extLst>
          </p:cNvPr>
          <p:cNvSpPr>
            <a:spLocks noGrp="1"/>
          </p:cNvSpPr>
          <p:nvPr>
            <p:ph type="title" hasCustomPrompt="1"/>
          </p:nvPr>
        </p:nvSpPr>
        <p:spPr>
          <a:xfrm>
            <a:off x="5652445" y="853161"/>
            <a:ext cx="6016094" cy="816614"/>
          </a:xfrm>
        </p:spPr>
        <p:txBody>
          <a:bodyPr/>
          <a:lstStyle>
            <a:lvl1pPr>
              <a:defRPr>
                <a:solidFill>
                  <a:schemeClr val="accent1"/>
                </a:solidFill>
              </a:defRPr>
            </a:lvl1pPr>
          </a:lstStyle>
          <a:p>
            <a:r>
              <a:rPr lang="en-US" dirty="0"/>
              <a:t>Click to insert title</a:t>
            </a:r>
          </a:p>
        </p:txBody>
      </p:sp>
      <p:sp>
        <p:nvSpPr>
          <p:cNvPr id="8" name="Text Placeholder 7">
            <a:extLst>
              <a:ext uri="{FF2B5EF4-FFF2-40B4-BE49-F238E27FC236}">
                <a16:creationId xmlns:a16="http://schemas.microsoft.com/office/drawing/2014/main" id="{D16CB74F-4FC4-4FA9-A439-B4F6410FDF4C}"/>
              </a:ext>
            </a:extLst>
          </p:cNvPr>
          <p:cNvSpPr>
            <a:spLocks noGrp="1"/>
          </p:cNvSpPr>
          <p:nvPr>
            <p:ph type="body" sz="quarter" idx="13"/>
          </p:nvPr>
        </p:nvSpPr>
        <p:spPr>
          <a:xfrm>
            <a:off x="5646738" y="1977161"/>
            <a:ext cx="6016094" cy="3162935"/>
          </a:xfrm>
        </p:spPr>
        <p:txBody>
          <a:bodyPr>
            <a:normAutofit/>
          </a:bodyPr>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4BFE8DBF-A11A-4E94-9A6D-A449166F713D}"/>
              </a:ext>
            </a:extLst>
          </p:cNvPr>
          <p:cNvSpPr>
            <a:spLocks noGrp="1"/>
          </p:cNvSpPr>
          <p:nvPr>
            <p:ph type="pic" sz="quarter" idx="45" hasCustomPrompt="1"/>
          </p:nvPr>
        </p:nvSpPr>
        <p:spPr>
          <a:xfrm>
            <a:off x="1" y="0"/>
            <a:ext cx="5181601" cy="6858000"/>
          </a:xfrm>
          <a:custGeom>
            <a:avLst/>
            <a:gdLst>
              <a:gd name="connsiteX0" fmla="*/ 0 w 5181601"/>
              <a:gd name="connsiteY0" fmla="*/ 0 h 6858000"/>
              <a:gd name="connsiteX1" fmla="*/ 4022889 w 5181601"/>
              <a:gd name="connsiteY1" fmla="*/ 0 h 6858000"/>
              <a:gd name="connsiteX2" fmla="*/ 4101784 w 5181601"/>
              <a:gd name="connsiteY2" fmla="*/ 100395 h 6858000"/>
              <a:gd name="connsiteX3" fmla="*/ 5181601 w 5181601"/>
              <a:gd name="connsiteY3" fmla="*/ 3352468 h 6858000"/>
              <a:gd name="connsiteX4" fmla="*/ 3981667 w 5181601"/>
              <a:gd name="connsiteY4" fmla="*/ 6759287 h 6858000"/>
              <a:gd name="connsiteX5" fmla="*/ 3896674 w 5181601"/>
              <a:gd name="connsiteY5" fmla="*/ 6858000 h 6858000"/>
              <a:gd name="connsiteX6" fmla="*/ 0 w 51816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1601" h="6858000">
                <a:moveTo>
                  <a:pt x="0" y="0"/>
                </a:moveTo>
                <a:lnTo>
                  <a:pt x="4022889" y="0"/>
                </a:lnTo>
                <a:lnTo>
                  <a:pt x="4101784" y="100395"/>
                </a:lnTo>
                <a:cubicBezTo>
                  <a:pt x="4779978" y="1007248"/>
                  <a:pt x="5181601" y="2132956"/>
                  <a:pt x="5181601" y="3352468"/>
                </a:cubicBezTo>
                <a:cubicBezTo>
                  <a:pt x="5181601" y="4642337"/>
                  <a:pt x="4732300" y="5827266"/>
                  <a:pt x="3981667" y="6759287"/>
                </a:cubicBezTo>
                <a:lnTo>
                  <a:pt x="3896674" y="6858000"/>
                </a:lnTo>
                <a:lnTo>
                  <a:pt x="0" y="6858000"/>
                </a:lnTo>
                <a:close/>
              </a:path>
            </a:pathLst>
          </a:custGeom>
        </p:spPr>
        <p:txBody>
          <a:bodyPr wrap="square" anchor="ctr">
            <a:noAutofit/>
          </a:bodyPr>
          <a:lstStyle>
            <a:lvl1pPr algn="ctr">
              <a:defRPr/>
            </a:lvl1pPr>
          </a:lstStyle>
          <a:p>
            <a:r>
              <a:rPr lang="en-US" dirty="0"/>
              <a:t>Click to insert image &gt; Right click &gt; Send to back</a:t>
            </a:r>
          </a:p>
        </p:txBody>
      </p:sp>
      <p:pic>
        <p:nvPicPr>
          <p:cNvPr id="11" name="Graphic 10">
            <a:extLst>
              <a:ext uri="{FF2B5EF4-FFF2-40B4-BE49-F238E27FC236}">
                <a16:creationId xmlns:a16="http://schemas.microsoft.com/office/drawing/2014/main" id="{5DE65C6B-F88A-42AA-80AF-2B8447A78BF5}"/>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25728" t="60740" r="1" b="-1"/>
          <a:stretch/>
        </p:blipFill>
        <p:spPr>
          <a:xfrm>
            <a:off x="8435340" y="5227319"/>
            <a:ext cx="3632835" cy="1500889"/>
          </a:xfrm>
          <a:prstGeom prst="rect">
            <a:avLst/>
          </a:prstGeom>
        </p:spPr>
      </p:pic>
      <p:sp>
        <p:nvSpPr>
          <p:cNvPr id="12" name="Text Placeholder 22">
            <a:extLst>
              <a:ext uri="{FF2B5EF4-FFF2-40B4-BE49-F238E27FC236}">
                <a16:creationId xmlns:a16="http://schemas.microsoft.com/office/drawing/2014/main" id="{2D1DDDDC-DD1E-4284-9067-C5E4CCC1CE4A}"/>
              </a:ext>
            </a:extLst>
          </p:cNvPr>
          <p:cNvSpPr>
            <a:spLocks noGrp="1"/>
          </p:cNvSpPr>
          <p:nvPr>
            <p:ph type="body" sz="quarter" idx="47" hasCustomPrompt="1"/>
          </p:nvPr>
        </p:nvSpPr>
        <p:spPr>
          <a:xfrm>
            <a:off x="10465001" y="284811"/>
            <a:ext cx="1462681" cy="300037"/>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14049" t="-69336" r="-14227" b="-62349"/>
            </a:stretch>
          </a:blipFill>
        </p:spPr>
        <p:txBody>
          <a:bodyPr/>
          <a:lstStyle>
            <a:lvl1pPr>
              <a:defRPr/>
            </a:lvl1pPr>
          </a:lstStyle>
          <a:p>
            <a:pPr lvl="0"/>
            <a:r>
              <a:rPr lang="en-US"/>
              <a:t> </a:t>
            </a:r>
            <a:endParaRPr lang="en-US" dirty="0"/>
          </a:p>
        </p:txBody>
      </p:sp>
      <p:grpSp>
        <p:nvGrpSpPr>
          <p:cNvPr id="23" name="Group 22">
            <a:extLst>
              <a:ext uri="{FF2B5EF4-FFF2-40B4-BE49-F238E27FC236}">
                <a16:creationId xmlns:a16="http://schemas.microsoft.com/office/drawing/2014/main" id="{59B20863-0ECA-4DF9-8773-2BBCBFA25E80}"/>
              </a:ext>
            </a:extLst>
          </p:cNvPr>
          <p:cNvGrpSpPr/>
          <p:nvPr userDrawn="1"/>
        </p:nvGrpSpPr>
        <p:grpSpPr>
          <a:xfrm>
            <a:off x="-3607110" y="1018"/>
            <a:ext cx="3526634" cy="4472103"/>
            <a:chOff x="838198" y="1150069"/>
            <a:chExt cx="3526634" cy="4472103"/>
          </a:xfrm>
        </p:grpSpPr>
        <p:sp>
          <p:nvSpPr>
            <p:cNvPr id="24" name="Rectangle 23">
              <a:extLst>
                <a:ext uri="{FF2B5EF4-FFF2-40B4-BE49-F238E27FC236}">
                  <a16:creationId xmlns:a16="http://schemas.microsoft.com/office/drawing/2014/main" id="{DBE99EF3-2082-463D-8D0C-141414CA76CD}"/>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25" name="TextBox 24">
              <a:extLst>
                <a:ext uri="{FF2B5EF4-FFF2-40B4-BE49-F238E27FC236}">
                  <a16:creationId xmlns:a16="http://schemas.microsoft.com/office/drawing/2014/main" id="{7C164C5E-5CB7-46EE-85D5-C1F024582FBA}"/>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26" name="Rectangle 25">
              <a:extLst>
                <a:ext uri="{FF2B5EF4-FFF2-40B4-BE49-F238E27FC236}">
                  <a16:creationId xmlns:a16="http://schemas.microsoft.com/office/drawing/2014/main" id="{B32FF93C-C51E-46D0-8DD6-9F52BBD053F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27" name="TextBox 26">
              <a:extLst>
                <a:ext uri="{FF2B5EF4-FFF2-40B4-BE49-F238E27FC236}">
                  <a16:creationId xmlns:a16="http://schemas.microsoft.com/office/drawing/2014/main" id="{B19B5CF7-C7B1-40D6-91BA-D89AD71BD935}"/>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1D37E899-9B29-4856-84FB-A1BBEA9B4A73}"/>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F2BDF5EF-49CC-4AD1-9F83-67D2BB5DA076}"/>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30" name="TextBox 29">
              <a:extLst>
                <a:ext uri="{FF2B5EF4-FFF2-40B4-BE49-F238E27FC236}">
                  <a16:creationId xmlns:a16="http://schemas.microsoft.com/office/drawing/2014/main" id="{0B7E9F2E-A105-40D2-8D0A-1C08255AC1A0}"/>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31" name="TextBox 30">
              <a:extLst>
                <a:ext uri="{FF2B5EF4-FFF2-40B4-BE49-F238E27FC236}">
                  <a16:creationId xmlns:a16="http://schemas.microsoft.com/office/drawing/2014/main" id="{A5B071E9-6DA9-4A23-98A5-99C444752E64}"/>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Tree>
    <p:extLst>
      <p:ext uri="{BB962C8B-B14F-4D97-AF65-F5344CB8AC3E}">
        <p14:creationId xmlns:p14="http://schemas.microsoft.com/office/powerpoint/2010/main" val="36615859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alf and Half 3">
    <p:bg>
      <p:bgPr>
        <a:gradFill flip="none" rotWithShape="1">
          <a:gsLst>
            <a:gs pos="8000">
              <a:srgbClr val="E9F4FA"/>
            </a:gs>
            <a:gs pos="100000">
              <a:srgbClr val="FAE8F3"/>
            </a:gs>
          </a:gsLst>
          <a:lin ang="0" scaled="1"/>
          <a:tileRect/>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9FBAE4-65FD-4130-8E02-27C3B600A18F}"/>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r="7365"/>
          <a:stretch/>
        </p:blipFill>
        <p:spPr>
          <a:xfrm>
            <a:off x="617220" y="1687075"/>
            <a:ext cx="11574780" cy="4513110"/>
          </a:xfrm>
          <a:prstGeom prst="rect">
            <a:avLst/>
          </a:prstGeom>
        </p:spPr>
      </p:pic>
      <p:sp>
        <p:nvSpPr>
          <p:cNvPr id="16" name="Title 1">
            <a:extLst>
              <a:ext uri="{FF2B5EF4-FFF2-40B4-BE49-F238E27FC236}">
                <a16:creationId xmlns:a16="http://schemas.microsoft.com/office/drawing/2014/main" id="{F7CDD4F4-AC96-490A-8C87-045A23962F8C}"/>
              </a:ext>
            </a:extLst>
          </p:cNvPr>
          <p:cNvSpPr>
            <a:spLocks noGrp="1"/>
          </p:cNvSpPr>
          <p:nvPr>
            <p:ph type="title" hasCustomPrompt="1"/>
          </p:nvPr>
        </p:nvSpPr>
        <p:spPr>
          <a:xfrm>
            <a:off x="554665" y="537685"/>
            <a:ext cx="6328502" cy="624922"/>
          </a:xfrm>
        </p:spPr>
        <p:txBody>
          <a:bodyPr/>
          <a:lstStyle/>
          <a:p>
            <a:r>
              <a:rPr lang="en-US" dirty="0"/>
              <a:t>Click to </a:t>
            </a:r>
            <a:r>
              <a:rPr lang="en-US"/>
              <a:t>insert title</a:t>
            </a:r>
            <a:endParaRPr lang="en-US" dirty="0"/>
          </a:p>
        </p:txBody>
      </p:sp>
      <p:sp>
        <p:nvSpPr>
          <p:cNvPr id="17" name="Text Placeholder 20">
            <a:extLst>
              <a:ext uri="{FF2B5EF4-FFF2-40B4-BE49-F238E27FC236}">
                <a16:creationId xmlns:a16="http://schemas.microsoft.com/office/drawing/2014/main" id="{633B6F2B-F5B4-446A-A70F-5C8457981B09}"/>
              </a:ext>
            </a:extLst>
          </p:cNvPr>
          <p:cNvSpPr>
            <a:spLocks noGrp="1"/>
          </p:cNvSpPr>
          <p:nvPr>
            <p:ph type="body" sz="quarter" idx="15"/>
          </p:nvPr>
        </p:nvSpPr>
        <p:spPr>
          <a:xfrm>
            <a:off x="554665" y="1188522"/>
            <a:ext cx="6328502"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marL="307975" indent="0">
              <a:buNone/>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19" name="Picture Placeholder 18">
            <a:extLst>
              <a:ext uri="{FF2B5EF4-FFF2-40B4-BE49-F238E27FC236}">
                <a16:creationId xmlns:a16="http://schemas.microsoft.com/office/drawing/2014/main" id="{FD28D838-4E8C-4743-BC8D-E7F2CF2D95B7}"/>
              </a:ext>
            </a:extLst>
          </p:cNvPr>
          <p:cNvSpPr>
            <a:spLocks noGrp="1"/>
          </p:cNvSpPr>
          <p:nvPr>
            <p:ph type="pic" sz="quarter" idx="13" hasCustomPrompt="1"/>
          </p:nvPr>
        </p:nvSpPr>
        <p:spPr>
          <a:xfrm>
            <a:off x="6419406" y="0"/>
            <a:ext cx="5772594" cy="6858000"/>
          </a:xfrm>
          <a:custGeom>
            <a:avLst/>
            <a:gdLst>
              <a:gd name="connsiteX0" fmla="*/ 1720606 w 5772594"/>
              <a:gd name="connsiteY0" fmla="*/ 0 h 6858000"/>
              <a:gd name="connsiteX1" fmla="*/ 5772594 w 5772594"/>
              <a:gd name="connsiteY1" fmla="*/ 0 h 6858000"/>
              <a:gd name="connsiteX2" fmla="*/ 5772594 w 5772594"/>
              <a:gd name="connsiteY2" fmla="*/ 6858000 h 6858000"/>
              <a:gd name="connsiteX3" fmla="*/ 859795 w 5772594"/>
              <a:gd name="connsiteY3" fmla="*/ 6858000 h 6858000"/>
              <a:gd name="connsiteX4" fmla="*/ 778828 w 5772594"/>
              <a:gd name="connsiteY4" fmla="*/ 6731703 h 6858000"/>
              <a:gd name="connsiteX5" fmla="*/ 0 w 5772594"/>
              <a:gd name="connsiteY5" fmla="*/ 3942169 h 6858000"/>
              <a:gd name="connsiteX6" fmla="*/ 1575658 w 5772594"/>
              <a:gd name="connsiteY6" fmla="*/ 1381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2594" h="6858000">
                <a:moveTo>
                  <a:pt x="1720606" y="0"/>
                </a:moveTo>
                <a:lnTo>
                  <a:pt x="5772594" y="0"/>
                </a:lnTo>
                <a:lnTo>
                  <a:pt x="5772594" y="6858000"/>
                </a:lnTo>
                <a:lnTo>
                  <a:pt x="859795" y="6858000"/>
                </a:lnTo>
                <a:lnTo>
                  <a:pt x="778828" y="6731703"/>
                </a:lnTo>
                <a:cubicBezTo>
                  <a:pt x="284604" y="5918320"/>
                  <a:pt x="0" y="4963481"/>
                  <a:pt x="0" y="3942169"/>
                </a:cubicBezTo>
                <a:cubicBezTo>
                  <a:pt x="0" y="2456625"/>
                  <a:pt x="602136" y="1111717"/>
                  <a:pt x="1575658" y="138196"/>
                </a:cubicBezTo>
                <a:close/>
              </a:path>
            </a:pathLst>
          </a:custGeom>
        </p:spPr>
        <p:txBody>
          <a:bodyPr wrap="square" anchor="ctr">
            <a:noAutofit/>
          </a:bodyPr>
          <a:lstStyle>
            <a:lvl1pPr algn="ctr">
              <a:defRPr/>
            </a:lvl1pPr>
          </a:lstStyle>
          <a:p>
            <a:r>
              <a:rPr lang="en-US" dirty="0"/>
              <a:t>Click to insert image &gt; Right click &gt; Send to back</a:t>
            </a:r>
          </a:p>
        </p:txBody>
      </p:sp>
      <p:grpSp>
        <p:nvGrpSpPr>
          <p:cNvPr id="37" name="Group 36">
            <a:extLst>
              <a:ext uri="{FF2B5EF4-FFF2-40B4-BE49-F238E27FC236}">
                <a16:creationId xmlns:a16="http://schemas.microsoft.com/office/drawing/2014/main" id="{E6C21BEB-7356-4724-99AB-1A5976F03076}"/>
              </a:ext>
            </a:extLst>
          </p:cNvPr>
          <p:cNvGrpSpPr/>
          <p:nvPr userDrawn="1"/>
        </p:nvGrpSpPr>
        <p:grpSpPr>
          <a:xfrm>
            <a:off x="-3607110" y="1018"/>
            <a:ext cx="3526634" cy="4472103"/>
            <a:chOff x="838198" y="1150069"/>
            <a:chExt cx="3526634" cy="4472103"/>
          </a:xfrm>
        </p:grpSpPr>
        <p:sp>
          <p:nvSpPr>
            <p:cNvPr id="38" name="Rectangle 37">
              <a:extLst>
                <a:ext uri="{FF2B5EF4-FFF2-40B4-BE49-F238E27FC236}">
                  <a16:creationId xmlns:a16="http://schemas.microsoft.com/office/drawing/2014/main" id="{1A2CDDF8-FF60-4D89-854D-A5DF8AE9C1A4}"/>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39" name="TextBox 38">
              <a:extLst>
                <a:ext uri="{FF2B5EF4-FFF2-40B4-BE49-F238E27FC236}">
                  <a16:creationId xmlns:a16="http://schemas.microsoft.com/office/drawing/2014/main" id="{18348C5A-347E-4B86-9492-844EFE53806B}"/>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40" name="Rectangle 39">
              <a:extLst>
                <a:ext uri="{FF2B5EF4-FFF2-40B4-BE49-F238E27FC236}">
                  <a16:creationId xmlns:a16="http://schemas.microsoft.com/office/drawing/2014/main" id="{39118ADE-00DC-421E-8F18-233B82A8BC6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41" name="TextBox 40">
              <a:extLst>
                <a:ext uri="{FF2B5EF4-FFF2-40B4-BE49-F238E27FC236}">
                  <a16:creationId xmlns:a16="http://schemas.microsoft.com/office/drawing/2014/main" id="{24DFBD58-D1FC-4CEE-91A0-1D3920FA862F}"/>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42" name="TextBox 41">
              <a:extLst>
                <a:ext uri="{FF2B5EF4-FFF2-40B4-BE49-F238E27FC236}">
                  <a16:creationId xmlns:a16="http://schemas.microsoft.com/office/drawing/2014/main" id="{2B3014F8-8C58-4CFC-ACDB-37C63303DE70}"/>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43" name="TextBox 42">
              <a:extLst>
                <a:ext uri="{FF2B5EF4-FFF2-40B4-BE49-F238E27FC236}">
                  <a16:creationId xmlns:a16="http://schemas.microsoft.com/office/drawing/2014/main" id="{8014F41C-0042-4878-B21B-EF733651B0F2}"/>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44" name="TextBox 43">
              <a:extLst>
                <a:ext uri="{FF2B5EF4-FFF2-40B4-BE49-F238E27FC236}">
                  <a16:creationId xmlns:a16="http://schemas.microsoft.com/office/drawing/2014/main" id="{8B47E812-A41B-4751-B5D6-EE4186CCA8D1}"/>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45" name="TextBox 44">
              <a:extLst>
                <a:ext uri="{FF2B5EF4-FFF2-40B4-BE49-F238E27FC236}">
                  <a16:creationId xmlns:a16="http://schemas.microsoft.com/office/drawing/2014/main" id="{B9361C99-FD6E-4A96-9BBD-0F4178FD7CEA}"/>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26" name="Text Placeholder 22">
            <a:extLst>
              <a:ext uri="{FF2B5EF4-FFF2-40B4-BE49-F238E27FC236}">
                <a16:creationId xmlns:a16="http://schemas.microsoft.com/office/drawing/2014/main" id="{7C25D22C-D331-4DF0-A269-E19FB8FDCB02}"/>
              </a:ext>
            </a:extLst>
          </p:cNvPr>
          <p:cNvSpPr>
            <a:spLocks noGrp="1"/>
          </p:cNvSpPr>
          <p:nvPr>
            <p:ph type="body" sz="quarter" idx="47" hasCustomPrompt="1"/>
          </p:nvPr>
        </p:nvSpPr>
        <p:spPr>
          <a:xfrm>
            <a:off x="10465001" y="284811"/>
            <a:ext cx="1462681" cy="300037"/>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14049" t="-69336" r="-14227" b="-62349"/>
            </a:stretch>
          </a:blipFill>
        </p:spPr>
        <p:txBody>
          <a:bodyPr/>
          <a:lstStyle>
            <a:lvl1pPr>
              <a:defRPr/>
            </a:lvl1pPr>
          </a:lstStyle>
          <a:p>
            <a:pPr lvl="0"/>
            <a:r>
              <a:rPr lang="en-US"/>
              <a:t> </a:t>
            </a:r>
            <a:endParaRPr lang="en-US" dirty="0"/>
          </a:p>
        </p:txBody>
      </p:sp>
      <p:sp>
        <p:nvSpPr>
          <p:cNvPr id="28" name="Text Placeholder 13">
            <a:extLst>
              <a:ext uri="{FF2B5EF4-FFF2-40B4-BE49-F238E27FC236}">
                <a16:creationId xmlns:a16="http://schemas.microsoft.com/office/drawing/2014/main" id="{89DFF1B9-F45A-4EA1-44BB-AB9C044D30F7}"/>
              </a:ext>
            </a:extLst>
          </p:cNvPr>
          <p:cNvSpPr>
            <a:spLocks noGrp="1"/>
          </p:cNvSpPr>
          <p:nvPr>
            <p:ph type="body" sz="quarter" idx="23"/>
          </p:nvPr>
        </p:nvSpPr>
        <p:spPr>
          <a:xfrm>
            <a:off x="890749" y="1963597"/>
            <a:ext cx="5351790" cy="4057276"/>
          </a:xfrm>
        </p:spPr>
        <p:txBody>
          <a:bodyPr>
            <a:noAutofit/>
          </a:bodyPr>
          <a:lstStyle>
            <a:lvl1pPr marL="285750" indent="-285750">
              <a:lnSpc>
                <a:spcPct val="130000"/>
              </a:lnSpc>
              <a:spcBef>
                <a:spcPts val="0"/>
              </a:spcBef>
              <a:spcAft>
                <a:spcPts val="1000"/>
              </a:spcAft>
              <a:buClr>
                <a:srgbClr val="D40F7D"/>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spTree>
    <p:extLst>
      <p:ext uri="{BB962C8B-B14F-4D97-AF65-F5344CB8AC3E}">
        <p14:creationId xmlns:p14="http://schemas.microsoft.com/office/powerpoint/2010/main" val="2740276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ree Image with Subtitle">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2F8B8526-A9A2-49FD-B229-6B2513C518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88920" y="0"/>
            <a:ext cx="4678680" cy="1757535"/>
          </a:xfrm>
          <a:prstGeom prst="rect">
            <a:avLst/>
          </a:prstGeom>
        </p:spPr>
      </p:pic>
      <p:sp>
        <p:nvSpPr>
          <p:cNvPr id="25" name="Freeform: Shape 24">
            <a:extLst>
              <a:ext uri="{FF2B5EF4-FFF2-40B4-BE49-F238E27FC236}">
                <a16:creationId xmlns:a16="http://schemas.microsoft.com/office/drawing/2014/main" id="{E47ECC4C-3940-470E-9C08-1184B1F3F1CF}"/>
              </a:ext>
            </a:extLst>
          </p:cNvPr>
          <p:cNvSpPr/>
          <p:nvPr userDrawn="1"/>
        </p:nvSpPr>
        <p:spPr>
          <a:xfrm>
            <a:off x="7117231" y="2974542"/>
            <a:ext cx="5074770" cy="3885173"/>
          </a:xfrm>
          <a:custGeom>
            <a:avLst/>
            <a:gdLst>
              <a:gd name="connsiteX0" fmla="*/ 2553335 w 5074770"/>
              <a:gd name="connsiteY0" fmla="*/ 0 h 3885173"/>
              <a:gd name="connsiteX1" fmla="*/ 5074770 w 5074770"/>
              <a:gd name="connsiteY1" fmla="*/ 0 h 3885173"/>
              <a:gd name="connsiteX2" fmla="*/ 5074770 w 5074770"/>
              <a:gd name="connsiteY2" fmla="*/ 3885173 h 3885173"/>
              <a:gd name="connsiteX3" fmla="*/ 0 w 5074770"/>
              <a:gd name="connsiteY3" fmla="*/ 3885173 h 3885173"/>
              <a:gd name="connsiteX4" fmla="*/ 0 w 5074770"/>
              <a:gd name="connsiteY4" fmla="*/ 2553324 h 3885173"/>
              <a:gd name="connsiteX5" fmla="*/ 2553335 w 5074770"/>
              <a:gd name="connsiteY5" fmla="*/ 0 h 388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770" h="3885173">
                <a:moveTo>
                  <a:pt x="2553335" y="0"/>
                </a:moveTo>
                <a:lnTo>
                  <a:pt x="5074770" y="0"/>
                </a:lnTo>
                <a:lnTo>
                  <a:pt x="5074770" y="3885173"/>
                </a:lnTo>
                <a:lnTo>
                  <a:pt x="0" y="3885173"/>
                </a:lnTo>
                <a:lnTo>
                  <a:pt x="0" y="2553324"/>
                </a:lnTo>
                <a:cubicBezTo>
                  <a:pt x="0" y="1143165"/>
                  <a:pt x="1143170" y="0"/>
                  <a:pt x="2553335" y="0"/>
                </a:cubicBezTo>
                <a:close/>
              </a:path>
            </a:pathLst>
          </a:custGeom>
          <a:gradFill flip="none" rotWithShape="1">
            <a:gsLst>
              <a:gs pos="0">
                <a:schemeClr val="accent5"/>
              </a:gs>
              <a:gs pos="92000">
                <a:schemeClr val="accent2"/>
              </a:gs>
            </a:gsLst>
            <a:lin ang="16200000" scaled="1"/>
            <a:tileRect/>
          </a:gradFill>
          <a:ln w="567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
        <p:nvSpPr>
          <p:cNvPr id="10" name="Title 1">
            <a:extLst>
              <a:ext uri="{FF2B5EF4-FFF2-40B4-BE49-F238E27FC236}">
                <a16:creationId xmlns:a16="http://schemas.microsoft.com/office/drawing/2014/main" id="{0B28C849-6403-44B0-8E99-045ACA397421}"/>
              </a:ext>
            </a:extLst>
          </p:cNvPr>
          <p:cNvSpPr>
            <a:spLocks noGrp="1"/>
          </p:cNvSpPr>
          <p:nvPr>
            <p:ph type="title" hasCustomPrompt="1"/>
          </p:nvPr>
        </p:nvSpPr>
        <p:spPr>
          <a:xfrm>
            <a:off x="554664" y="537685"/>
            <a:ext cx="11373018" cy="624922"/>
          </a:xfrm>
        </p:spPr>
        <p:txBody>
          <a:bodyPr/>
          <a:lstStyle/>
          <a:p>
            <a:r>
              <a:rPr lang="en-US" dirty="0"/>
              <a:t>Click to insert title</a:t>
            </a:r>
          </a:p>
        </p:txBody>
      </p:sp>
      <p:sp>
        <p:nvSpPr>
          <p:cNvPr id="11" name="Text Placeholder 20">
            <a:extLst>
              <a:ext uri="{FF2B5EF4-FFF2-40B4-BE49-F238E27FC236}">
                <a16:creationId xmlns:a16="http://schemas.microsoft.com/office/drawing/2014/main" id="{C876AA1F-E844-4624-823A-7058B6A90BF1}"/>
              </a:ext>
            </a:extLst>
          </p:cNvPr>
          <p:cNvSpPr>
            <a:spLocks noGrp="1"/>
          </p:cNvSpPr>
          <p:nvPr>
            <p:ph type="body" sz="quarter" idx="15"/>
          </p:nvPr>
        </p:nvSpPr>
        <p:spPr>
          <a:xfrm>
            <a:off x="554665" y="1188522"/>
            <a:ext cx="11373018"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pic>
        <p:nvPicPr>
          <p:cNvPr id="16" name="Graphic 15">
            <a:extLst>
              <a:ext uri="{FF2B5EF4-FFF2-40B4-BE49-F238E27FC236}">
                <a16:creationId xmlns:a16="http://schemas.microsoft.com/office/drawing/2014/main" id="{D9212971-4E3C-43E0-9EC2-F767D3620A48}"/>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t="17406" r="54907"/>
          <a:stretch/>
        </p:blipFill>
        <p:spPr>
          <a:xfrm>
            <a:off x="162280" y="3360420"/>
            <a:ext cx="1422680" cy="2852360"/>
          </a:xfrm>
          <a:prstGeom prst="rect">
            <a:avLst/>
          </a:prstGeom>
        </p:spPr>
      </p:pic>
      <p:pic>
        <p:nvPicPr>
          <p:cNvPr id="17" name="Graphic 16">
            <a:extLst>
              <a:ext uri="{FF2B5EF4-FFF2-40B4-BE49-F238E27FC236}">
                <a16:creationId xmlns:a16="http://schemas.microsoft.com/office/drawing/2014/main" id="{379E119C-11D5-4EB2-9F78-CB36F7AC26F3}"/>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40166" b="47282"/>
          <a:stretch/>
        </p:blipFill>
        <p:spPr>
          <a:xfrm rot="5400000">
            <a:off x="10261029" y="4796093"/>
            <a:ext cx="1887794" cy="1820614"/>
          </a:xfrm>
          <a:prstGeom prst="rect">
            <a:avLst/>
          </a:prstGeom>
        </p:spPr>
      </p:pic>
      <p:sp>
        <p:nvSpPr>
          <p:cNvPr id="19" name="Text Placeholder 18">
            <a:extLst>
              <a:ext uri="{FF2B5EF4-FFF2-40B4-BE49-F238E27FC236}">
                <a16:creationId xmlns:a16="http://schemas.microsoft.com/office/drawing/2014/main" id="{D70CFF2E-C6D6-468D-AAF0-022106B747BD}"/>
              </a:ext>
            </a:extLst>
          </p:cNvPr>
          <p:cNvSpPr>
            <a:spLocks noGrp="1"/>
          </p:cNvSpPr>
          <p:nvPr>
            <p:ph type="body" sz="quarter" idx="16" hasCustomPrompt="1"/>
          </p:nvPr>
        </p:nvSpPr>
        <p:spPr>
          <a:xfrm>
            <a:off x="554663" y="1958975"/>
            <a:ext cx="3445837" cy="4208808"/>
          </a:xfrm>
        </p:spPr>
        <p:txBody>
          <a:bodyPr>
            <a:normAutofit/>
          </a:bodyPr>
          <a:lstStyle>
            <a:lvl1pPr>
              <a:defRPr sz="1800">
                <a:solidFill>
                  <a:schemeClr val="tx2"/>
                </a:solidFill>
                <a:latin typeface="+mj-lt"/>
              </a:defRPr>
            </a:lvl1pPr>
            <a:lvl2pPr>
              <a:defRPr sz="1800" b="0">
                <a:solidFill>
                  <a:schemeClr val="tx2"/>
                </a:solidFill>
                <a:latin typeface="+mn-lt"/>
              </a:defRPr>
            </a:lvl2pPr>
            <a:lvl3pPr>
              <a:defRPr sz="1800" b="0">
                <a:solidFill>
                  <a:schemeClr val="tx2"/>
                </a:solidFill>
                <a:latin typeface="+mn-lt"/>
              </a:defRPr>
            </a:lvl3pPr>
            <a:lvl4pPr>
              <a:defRPr sz="1800" b="0">
                <a:solidFill>
                  <a:schemeClr val="tx2"/>
                </a:solidFill>
                <a:latin typeface="+mn-lt"/>
              </a:defRPr>
            </a:lvl4pPr>
            <a:lvl5pPr>
              <a:defRPr sz="1800" b="0">
                <a:solidFill>
                  <a:schemeClr val="tx2"/>
                </a:solidFill>
                <a:latin typeface="+mn-lt"/>
              </a:defRPr>
            </a:lvl5pPr>
          </a:lstStyle>
          <a:p>
            <a:pPr lvl="0"/>
            <a:r>
              <a:rPr lang="en-US" dirty="0"/>
              <a:t>Click to insert subtitle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a:extLst>
              <a:ext uri="{FF2B5EF4-FFF2-40B4-BE49-F238E27FC236}">
                <a16:creationId xmlns:a16="http://schemas.microsoft.com/office/drawing/2014/main" id="{8BC54772-96C2-48DC-862F-683A1B22255E}"/>
              </a:ext>
            </a:extLst>
          </p:cNvPr>
          <p:cNvSpPr>
            <a:spLocks noGrp="1"/>
          </p:cNvSpPr>
          <p:nvPr>
            <p:ph type="body" sz="quarter" idx="18" hasCustomPrompt="1"/>
          </p:nvPr>
        </p:nvSpPr>
        <p:spPr>
          <a:xfrm>
            <a:off x="4351105" y="1958974"/>
            <a:ext cx="3445837" cy="4208807"/>
          </a:xfrm>
        </p:spPr>
        <p:txBody>
          <a:bodyPr>
            <a:normAutofit/>
          </a:bodyPr>
          <a:lstStyle>
            <a:lvl1pPr>
              <a:defRPr sz="1800">
                <a:solidFill>
                  <a:schemeClr val="tx2"/>
                </a:solidFill>
                <a:latin typeface="+mj-lt"/>
              </a:defRPr>
            </a:lvl1pPr>
            <a:lvl2pPr>
              <a:defRPr sz="1800">
                <a:solidFill>
                  <a:schemeClr val="tx2"/>
                </a:solidFill>
                <a:latin typeface="+mn-lt"/>
              </a:defRPr>
            </a:lvl2pPr>
            <a:lvl3pPr>
              <a:defRPr sz="1800">
                <a:solidFill>
                  <a:schemeClr val="tx2"/>
                </a:solidFill>
                <a:latin typeface="+mn-lt"/>
              </a:defRPr>
            </a:lvl3pPr>
            <a:lvl4pPr>
              <a:defRPr sz="1800">
                <a:solidFill>
                  <a:schemeClr val="tx2"/>
                </a:solidFill>
                <a:latin typeface="+mn-lt"/>
              </a:defRPr>
            </a:lvl4pPr>
            <a:lvl5pPr>
              <a:defRPr sz="1800">
                <a:solidFill>
                  <a:schemeClr val="tx2"/>
                </a:solidFill>
                <a:latin typeface="+mn-lt"/>
              </a:defRPr>
            </a:lvl5pPr>
          </a:lstStyle>
          <a:p>
            <a:pPr lvl="0"/>
            <a:r>
              <a:rPr lang="en-US" dirty="0"/>
              <a:t>Click to insert subtitle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18">
            <a:extLst>
              <a:ext uri="{FF2B5EF4-FFF2-40B4-BE49-F238E27FC236}">
                <a16:creationId xmlns:a16="http://schemas.microsoft.com/office/drawing/2014/main" id="{F021F85D-9E5A-4C54-9B9D-6C5BA7C5F095}"/>
              </a:ext>
            </a:extLst>
          </p:cNvPr>
          <p:cNvSpPr>
            <a:spLocks noGrp="1"/>
          </p:cNvSpPr>
          <p:nvPr>
            <p:ph type="body" sz="quarter" idx="20" hasCustomPrompt="1"/>
          </p:nvPr>
        </p:nvSpPr>
        <p:spPr>
          <a:xfrm>
            <a:off x="8147547" y="1958974"/>
            <a:ext cx="3445837" cy="4223399"/>
          </a:xfrm>
        </p:spPr>
        <p:txBody>
          <a:bodyPr>
            <a:normAutofit/>
          </a:bodyPr>
          <a:lstStyle>
            <a:lvl1pPr>
              <a:defRPr sz="1800">
                <a:solidFill>
                  <a:schemeClr val="tx2"/>
                </a:solidFill>
                <a:latin typeface="+mj-lt"/>
              </a:defRPr>
            </a:lvl1pPr>
            <a:lvl2pPr>
              <a:defRPr sz="1800">
                <a:solidFill>
                  <a:schemeClr val="tx2"/>
                </a:solidFill>
                <a:latin typeface="+mn-lt"/>
              </a:defRPr>
            </a:lvl2pPr>
            <a:lvl3pPr>
              <a:defRPr sz="1800">
                <a:solidFill>
                  <a:schemeClr val="tx2"/>
                </a:solidFill>
                <a:latin typeface="+mn-lt"/>
              </a:defRPr>
            </a:lvl3pPr>
            <a:lvl4pPr>
              <a:defRPr sz="1800">
                <a:solidFill>
                  <a:schemeClr val="tx2"/>
                </a:solidFill>
                <a:latin typeface="+mn-lt"/>
              </a:defRPr>
            </a:lvl4pPr>
            <a:lvl5pPr>
              <a:defRPr sz="1800">
                <a:solidFill>
                  <a:schemeClr val="tx2"/>
                </a:solidFill>
                <a:latin typeface="+mn-lt"/>
              </a:defRPr>
            </a:lvl5pPr>
          </a:lstStyle>
          <a:p>
            <a:pPr lvl="0"/>
            <a:r>
              <a:rPr lang="en-US" dirty="0"/>
              <a:t>Click to insert subtitle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22">
            <a:extLst>
              <a:ext uri="{FF2B5EF4-FFF2-40B4-BE49-F238E27FC236}">
                <a16:creationId xmlns:a16="http://schemas.microsoft.com/office/drawing/2014/main" id="{6CF08F1B-4704-4BF2-A155-FBE23AF5B034}"/>
              </a:ext>
            </a:extLst>
          </p:cNvPr>
          <p:cNvSpPr>
            <a:spLocks noGrp="1"/>
          </p:cNvSpPr>
          <p:nvPr>
            <p:ph type="body" sz="quarter" idx="47" hasCustomPrompt="1"/>
          </p:nvPr>
        </p:nvSpPr>
        <p:spPr>
          <a:xfrm>
            <a:off x="10465001" y="284811"/>
            <a:ext cx="1462681" cy="300037"/>
          </a:xfrm>
          <a: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17868588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ement 1">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669F6A37-C708-435F-8C46-BAFD5F0A386A}"/>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 t="33873" r="72478" b="21295"/>
          <a:stretch/>
        </p:blipFill>
        <p:spPr>
          <a:xfrm>
            <a:off x="7981950" y="0"/>
            <a:ext cx="4210050" cy="6858000"/>
          </a:xfrm>
          <a:prstGeom prst="rect">
            <a:avLst/>
          </a:prstGeom>
        </p:spPr>
      </p:pic>
      <p:pic>
        <p:nvPicPr>
          <p:cNvPr id="11" name="Graphic 10">
            <a:extLst>
              <a:ext uri="{FF2B5EF4-FFF2-40B4-BE49-F238E27FC236}">
                <a16:creationId xmlns:a16="http://schemas.microsoft.com/office/drawing/2014/main" id="{E94F30C3-6BC4-4226-A674-E967432227B9}"/>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14073" t="59068" r="62947" b="24150"/>
          <a:stretch/>
        </p:blipFill>
        <p:spPr>
          <a:xfrm>
            <a:off x="1851660" y="0"/>
            <a:ext cx="5493036" cy="4011562"/>
          </a:xfrm>
          <a:prstGeom prst="rect">
            <a:avLst/>
          </a:prstGeom>
        </p:spPr>
      </p:pic>
      <p:sp>
        <p:nvSpPr>
          <p:cNvPr id="9" name="Picture Placeholder 8">
            <a:extLst>
              <a:ext uri="{FF2B5EF4-FFF2-40B4-BE49-F238E27FC236}">
                <a16:creationId xmlns:a16="http://schemas.microsoft.com/office/drawing/2014/main" id="{37120478-0E73-48E5-9C7F-F2CA1008A6A6}"/>
              </a:ext>
            </a:extLst>
          </p:cNvPr>
          <p:cNvSpPr>
            <a:spLocks noGrp="1"/>
          </p:cNvSpPr>
          <p:nvPr>
            <p:ph type="pic" sz="quarter" idx="45" hasCustomPrompt="1"/>
          </p:nvPr>
        </p:nvSpPr>
        <p:spPr>
          <a:xfrm>
            <a:off x="0" y="0"/>
            <a:ext cx="5852160" cy="6858000"/>
          </a:xfrm>
          <a:custGeom>
            <a:avLst/>
            <a:gdLst>
              <a:gd name="connsiteX0" fmla="*/ 0 w 5852160"/>
              <a:gd name="connsiteY0" fmla="*/ 0 h 6858000"/>
              <a:gd name="connsiteX1" fmla="*/ 5394073 w 5852160"/>
              <a:gd name="connsiteY1" fmla="*/ 0 h 6858000"/>
              <a:gd name="connsiteX2" fmla="*/ 5411032 w 5852160"/>
              <a:gd name="connsiteY2" fmla="*/ 37512 h 6858000"/>
              <a:gd name="connsiteX3" fmla="*/ 5852160 w 5852160"/>
              <a:gd name="connsiteY3" fmla="*/ 2222500 h 6858000"/>
              <a:gd name="connsiteX4" fmla="*/ 3597347 w 5852160"/>
              <a:gd name="connsiteY4" fmla="*/ 6720716 h 6858000"/>
              <a:gd name="connsiteX5" fmla="*/ 3404293 w 5852160"/>
              <a:gd name="connsiteY5" fmla="*/ 6858000 h 6858000"/>
              <a:gd name="connsiteX6" fmla="*/ 0 w 585216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2160" h="6858000">
                <a:moveTo>
                  <a:pt x="0" y="0"/>
                </a:moveTo>
                <a:lnTo>
                  <a:pt x="5394073" y="0"/>
                </a:lnTo>
                <a:lnTo>
                  <a:pt x="5411032" y="37512"/>
                </a:lnTo>
                <a:cubicBezTo>
                  <a:pt x="5695085" y="709090"/>
                  <a:pt x="5852160" y="1447451"/>
                  <a:pt x="5852160" y="2222500"/>
                </a:cubicBezTo>
                <a:cubicBezTo>
                  <a:pt x="5852160" y="4063241"/>
                  <a:pt x="4966157" y="5697045"/>
                  <a:pt x="3597347" y="6720716"/>
                </a:cubicBezTo>
                <a:lnTo>
                  <a:pt x="3404293" y="6858000"/>
                </a:lnTo>
                <a:lnTo>
                  <a:pt x="0" y="6858000"/>
                </a:lnTo>
                <a:close/>
              </a:path>
            </a:pathLst>
          </a:custGeom>
        </p:spPr>
        <p:txBody>
          <a:bodyPr wrap="square" anchor="ctr">
            <a:noAutofit/>
          </a:bodyPr>
          <a:lstStyle>
            <a:lvl1pPr algn="ctr">
              <a:defRPr/>
            </a:lvl1pPr>
          </a:lstStyle>
          <a:p>
            <a:r>
              <a:rPr lang="en-US" dirty="0"/>
              <a:t>Click to insert image &gt; Right click &gt; Send to back</a:t>
            </a:r>
          </a:p>
        </p:txBody>
      </p:sp>
      <p:pic>
        <p:nvPicPr>
          <p:cNvPr id="16" name="Graphic 15">
            <a:extLst>
              <a:ext uri="{FF2B5EF4-FFF2-40B4-BE49-F238E27FC236}">
                <a16:creationId xmlns:a16="http://schemas.microsoft.com/office/drawing/2014/main" id="{FF24C169-F6A4-486A-BFA6-DE789C60C69A}"/>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20083" t="10772" r="19907" b="74372"/>
          <a:stretch/>
        </p:blipFill>
        <p:spPr>
          <a:xfrm>
            <a:off x="1562100" y="5499099"/>
            <a:ext cx="5493036" cy="1358901"/>
          </a:xfrm>
          <a:prstGeom prst="rect">
            <a:avLst/>
          </a:prstGeom>
        </p:spPr>
      </p:pic>
      <p:sp>
        <p:nvSpPr>
          <p:cNvPr id="17" name="Title 16">
            <a:extLst>
              <a:ext uri="{FF2B5EF4-FFF2-40B4-BE49-F238E27FC236}">
                <a16:creationId xmlns:a16="http://schemas.microsoft.com/office/drawing/2014/main" id="{BAAE119E-6E1D-4E1B-ADFE-2BAF00692935}"/>
              </a:ext>
            </a:extLst>
          </p:cNvPr>
          <p:cNvSpPr>
            <a:spLocks noGrp="1"/>
          </p:cNvSpPr>
          <p:nvPr>
            <p:ph type="title" hasCustomPrompt="1"/>
          </p:nvPr>
        </p:nvSpPr>
        <p:spPr>
          <a:xfrm>
            <a:off x="6188704" y="1147179"/>
            <a:ext cx="4146876" cy="4011562"/>
          </a:xfrm>
        </p:spPr>
        <p:txBody>
          <a:bodyPr anchor="ctr">
            <a:noAutofit/>
          </a:bodyPr>
          <a:lstStyle>
            <a:lvl1pPr>
              <a:defRPr sz="4400">
                <a:latin typeface="Museo Sans 300" panose="02000000000000000000" pitchFamily="50" charset="0"/>
              </a:defRPr>
            </a:lvl1pPr>
          </a:lstStyle>
          <a:p>
            <a:r>
              <a:rPr lang="en-US" dirty="0"/>
              <a:t>Click to insert quote or statement</a:t>
            </a:r>
          </a:p>
        </p:txBody>
      </p:sp>
      <p:sp>
        <p:nvSpPr>
          <p:cNvPr id="22" name="Text Placeholder 22">
            <a:extLst>
              <a:ext uri="{FF2B5EF4-FFF2-40B4-BE49-F238E27FC236}">
                <a16:creationId xmlns:a16="http://schemas.microsoft.com/office/drawing/2014/main" id="{5BC967C5-64E7-46AD-8EC4-9F7AFCB7EEB0}"/>
              </a:ext>
            </a:extLst>
          </p:cNvPr>
          <p:cNvSpPr>
            <a:spLocks noGrp="1"/>
          </p:cNvSpPr>
          <p:nvPr>
            <p:ph type="body" sz="quarter" idx="46" hasCustomPrompt="1"/>
          </p:nvPr>
        </p:nvSpPr>
        <p:spPr>
          <a:xfrm>
            <a:off x="10465001" y="284811"/>
            <a:ext cx="1462681" cy="300037"/>
          </a:xfrm>
          <a: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14049" t="-69336" r="-14227" b="-62349"/>
            </a:stretch>
          </a:blipFill>
        </p:spPr>
        <p:txBody>
          <a:bodyPr/>
          <a:lstStyle>
            <a:lvl1pPr>
              <a:defRPr/>
            </a:lvl1pPr>
          </a:lstStyle>
          <a:p>
            <a:pPr lvl="0"/>
            <a:r>
              <a:rPr lang="en-US"/>
              <a:t> </a:t>
            </a:r>
            <a:endParaRPr lang="en-US" dirty="0"/>
          </a:p>
        </p:txBody>
      </p:sp>
      <p:pic>
        <p:nvPicPr>
          <p:cNvPr id="14" name="Graphic 13">
            <a:extLst>
              <a:ext uri="{FF2B5EF4-FFF2-40B4-BE49-F238E27FC236}">
                <a16:creationId xmlns:a16="http://schemas.microsoft.com/office/drawing/2014/main" id="{00F9C98D-72D1-4A21-BC6F-896FB68B0BAB}"/>
              </a:ext>
            </a:extLst>
          </p:cNvPr>
          <p:cNvPicPr>
            <a:picLocks noChangeAspect="1"/>
          </p:cNvPicPr>
          <p:nvPr userDrawn="1"/>
        </p:nvPicPr>
        <p:blipFill rotWithShape="1">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l="13735" t="79642"/>
          <a:stretch/>
        </p:blipFill>
        <p:spPr>
          <a:xfrm>
            <a:off x="7848682" y="5949949"/>
            <a:ext cx="4219493" cy="778259"/>
          </a:xfrm>
          <a:prstGeom prst="rect">
            <a:avLst/>
          </a:prstGeom>
        </p:spPr>
      </p:pic>
      <p:grpSp>
        <p:nvGrpSpPr>
          <p:cNvPr id="26" name="Group 25">
            <a:extLst>
              <a:ext uri="{FF2B5EF4-FFF2-40B4-BE49-F238E27FC236}">
                <a16:creationId xmlns:a16="http://schemas.microsoft.com/office/drawing/2014/main" id="{B092F09B-0DD6-4882-8242-5DB19B6CD737}"/>
              </a:ext>
            </a:extLst>
          </p:cNvPr>
          <p:cNvGrpSpPr/>
          <p:nvPr userDrawn="1"/>
        </p:nvGrpSpPr>
        <p:grpSpPr>
          <a:xfrm>
            <a:off x="-3607110" y="1018"/>
            <a:ext cx="3526634" cy="4472103"/>
            <a:chOff x="838198" y="1150069"/>
            <a:chExt cx="3526634" cy="4472103"/>
          </a:xfrm>
        </p:grpSpPr>
        <p:sp>
          <p:nvSpPr>
            <p:cNvPr id="27" name="Rectangle 26">
              <a:extLst>
                <a:ext uri="{FF2B5EF4-FFF2-40B4-BE49-F238E27FC236}">
                  <a16:creationId xmlns:a16="http://schemas.microsoft.com/office/drawing/2014/main" id="{2106214C-8902-43E5-B946-37AC52DF2244}"/>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28" name="TextBox 27">
              <a:extLst>
                <a:ext uri="{FF2B5EF4-FFF2-40B4-BE49-F238E27FC236}">
                  <a16:creationId xmlns:a16="http://schemas.microsoft.com/office/drawing/2014/main" id="{36E58F9B-6B0D-43A1-8AAF-9C5C715DBFAB}"/>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29" name="Rectangle 28">
              <a:extLst>
                <a:ext uri="{FF2B5EF4-FFF2-40B4-BE49-F238E27FC236}">
                  <a16:creationId xmlns:a16="http://schemas.microsoft.com/office/drawing/2014/main" id="{1AE493EE-F375-4F86-BDD6-33656758C7BC}"/>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30" name="TextBox 29">
              <a:extLst>
                <a:ext uri="{FF2B5EF4-FFF2-40B4-BE49-F238E27FC236}">
                  <a16:creationId xmlns:a16="http://schemas.microsoft.com/office/drawing/2014/main" id="{4F2A1A3C-A872-4A2E-9076-A191F36F3729}"/>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31" name="TextBox 30">
              <a:extLst>
                <a:ext uri="{FF2B5EF4-FFF2-40B4-BE49-F238E27FC236}">
                  <a16:creationId xmlns:a16="http://schemas.microsoft.com/office/drawing/2014/main" id="{419CB909-C4A7-4C2A-913E-60DE2DA0399C}"/>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32" name="TextBox 31">
              <a:extLst>
                <a:ext uri="{FF2B5EF4-FFF2-40B4-BE49-F238E27FC236}">
                  <a16:creationId xmlns:a16="http://schemas.microsoft.com/office/drawing/2014/main" id="{C34A3135-F195-4B2E-AD89-1F4E39065BF4}"/>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33" name="TextBox 32">
              <a:extLst>
                <a:ext uri="{FF2B5EF4-FFF2-40B4-BE49-F238E27FC236}">
                  <a16:creationId xmlns:a16="http://schemas.microsoft.com/office/drawing/2014/main" id="{82743D1B-3C30-4597-996D-C8D4BAD9D69C}"/>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34" name="TextBox 33">
              <a:extLst>
                <a:ext uri="{FF2B5EF4-FFF2-40B4-BE49-F238E27FC236}">
                  <a16:creationId xmlns:a16="http://schemas.microsoft.com/office/drawing/2014/main" id="{4C1F0CD1-FBB9-40C8-8982-6FD197FE5B48}"/>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Tree>
    <p:extLst>
      <p:ext uri="{BB962C8B-B14F-4D97-AF65-F5344CB8AC3E}">
        <p14:creationId xmlns:p14="http://schemas.microsoft.com/office/powerpoint/2010/main" val="13794880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Four Point with Subtitles">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FD89EA2D-6FF0-4AF6-B93A-029FB9A4BB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32257" y="2401248"/>
            <a:ext cx="4547091" cy="4456751"/>
          </a:xfrm>
          <a:prstGeom prst="rect">
            <a:avLst/>
          </a:prstGeom>
        </p:spPr>
      </p:pic>
      <p:pic>
        <p:nvPicPr>
          <p:cNvPr id="9" name="Graphic 8">
            <a:extLst>
              <a:ext uri="{FF2B5EF4-FFF2-40B4-BE49-F238E27FC236}">
                <a16:creationId xmlns:a16="http://schemas.microsoft.com/office/drawing/2014/main" id="{D5A2CAB2-5615-4660-BBA4-4860B7508D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
            <a:ext cx="5791200" cy="4960395"/>
          </a:xfrm>
          <a:prstGeom prst="rect">
            <a:avLst/>
          </a:prstGeom>
        </p:spPr>
      </p:pic>
      <p:sp>
        <p:nvSpPr>
          <p:cNvPr id="7" name="Title 1">
            <a:extLst>
              <a:ext uri="{FF2B5EF4-FFF2-40B4-BE49-F238E27FC236}">
                <a16:creationId xmlns:a16="http://schemas.microsoft.com/office/drawing/2014/main" id="{B3492E79-3D2D-43AA-A096-BE9FA58A4B80}"/>
              </a:ext>
            </a:extLst>
          </p:cNvPr>
          <p:cNvSpPr>
            <a:spLocks noGrp="1"/>
          </p:cNvSpPr>
          <p:nvPr>
            <p:ph type="title" hasCustomPrompt="1"/>
          </p:nvPr>
        </p:nvSpPr>
        <p:spPr>
          <a:xfrm>
            <a:off x="554665" y="537685"/>
            <a:ext cx="11373018" cy="624922"/>
          </a:xfrm>
        </p:spPr>
        <p:txBody>
          <a:bodyPr/>
          <a:lstStyle/>
          <a:p>
            <a:r>
              <a:rPr lang="en-US" dirty="0"/>
              <a:t>Click to insert title</a:t>
            </a:r>
          </a:p>
        </p:txBody>
      </p:sp>
      <p:sp>
        <p:nvSpPr>
          <p:cNvPr id="8" name="Text Placeholder 20">
            <a:extLst>
              <a:ext uri="{FF2B5EF4-FFF2-40B4-BE49-F238E27FC236}">
                <a16:creationId xmlns:a16="http://schemas.microsoft.com/office/drawing/2014/main" id="{1BCEF2D9-A13A-4148-A1E9-09A3640A17DE}"/>
              </a:ext>
            </a:extLst>
          </p:cNvPr>
          <p:cNvSpPr>
            <a:spLocks noGrp="1"/>
          </p:cNvSpPr>
          <p:nvPr>
            <p:ph type="body" sz="quarter" idx="15"/>
          </p:nvPr>
        </p:nvSpPr>
        <p:spPr>
          <a:xfrm>
            <a:off x="554664" y="1188522"/>
            <a:ext cx="11373018"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pic>
        <p:nvPicPr>
          <p:cNvPr id="10" name="Graphic 9">
            <a:extLst>
              <a:ext uri="{FF2B5EF4-FFF2-40B4-BE49-F238E27FC236}">
                <a16:creationId xmlns:a16="http://schemas.microsoft.com/office/drawing/2014/main" id="{6598B8B9-1900-45FA-83BD-D7D7BBB9AB9C}"/>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4388" t="87448" r="34535" b="1"/>
          <a:stretch/>
        </p:blipFill>
        <p:spPr>
          <a:xfrm>
            <a:off x="7067106" y="88604"/>
            <a:ext cx="2987455" cy="479809"/>
          </a:xfrm>
          <a:prstGeom prst="rect">
            <a:avLst/>
          </a:prstGeom>
        </p:spPr>
      </p:pic>
      <p:pic>
        <p:nvPicPr>
          <p:cNvPr id="27" name="Graphic 26">
            <a:extLst>
              <a:ext uri="{FF2B5EF4-FFF2-40B4-BE49-F238E27FC236}">
                <a16:creationId xmlns:a16="http://schemas.microsoft.com/office/drawing/2014/main" id="{34F281BF-936B-43D1-BD4B-129D9D952FBC}"/>
              </a:ext>
            </a:extLst>
          </p:cNvPr>
          <p:cNvPicPr>
            <a:picLocks noChangeAspect="1"/>
          </p:cNvPicPr>
          <p:nvPr userDrawn="1"/>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1" t="64926" r="42801" b="658"/>
          <a:stretch/>
        </p:blipFill>
        <p:spPr>
          <a:xfrm>
            <a:off x="162279" y="5669478"/>
            <a:ext cx="1804633" cy="1188522"/>
          </a:xfrm>
          <a:prstGeom prst="rect">
            <a:avLst/>
          </a:prstGeom>
        </p:spPr>
      </p:pic>
      <p:sp>
        <p:nvSpPr>
          <p:cNvPr id="24" name="Text Placeholder 22">
            <a:extLst>
              <a:ext uri="{FF2B5EF4-FFF2-40B4-BE49-F238E27FC236}">
                <a16:creationId xmlns:a16="http://schemas.microsoft.com/office/drawing/2014/main" id="{EE60C318-2A8E-493F-A15F-E64001C84235}"/>
              </a:ext>
            </a:extLst>
          </p:cNvPr>
          <p:cNvSpPr>
            <a:spLocks noGrp="1"/>
          </p:cNvSpPr>
          <p:nvPr>
            <p:ph type="body" sz="quarter" idx="47" hasCustomPrompt="1"/>
          </p:nvPr>
        </p:nvSpPr>
        <p:spPr>
          <a:xfrm>
            <a:off x="10465001" y="284811"/>
            <a:ext cx="1462681" cy="300037"/>
          </a:xfrm>
          <a: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l="-14049" t="-69336" r="-14227" b="-62349"/>
            </a:stretch>
          </a:blipFill>
        </p:spPr>
        <p:txBody>
          <a:bodyPr/>
          <a:lstStyle>
            <a:lvl1pPr>
              <a:defRPr/>
            </a:lvl1pPr>
          </a:lstStyle>
          <a:p>
            <a:pPr lvl="0"/>
            <a:r>
              <a:rPr lang="en-US"/>
              <a:t> </a:t>
            </a:r>
            <a:endParaRPr lang="en-US" dirty="0"/>
          </a:p>
        </p:txBody>
      </p:sp>
      <p:sp>
        <p:nvSpPr>
          <p:cNvPr id="28" name="Text Placeholder 13">
            <a:extLst>
              <a:ext uri="{FF2B5EF4-FFF2-40B4-BE49-F238E27FC236}">
                <a16:creationId xmlns:a16="http://schemas.microsoft.com/office/drawing/2014/main" id="{D5AD4127-FBF5-9FCD-C01C-9B9C1A2CEEFE}"/>
              </a:ext>
            </a:extLst>
          </p:cNvPr>
          <p:cNvSpPr>
            <a:spLocks noGrp="1"/>
          </p:cNvSpPr>
          <p:nvPr>
            <p:ph type="body" sz="quarter" idx="23"/>
          </p:nvPr>
        </p:nvSpPr>
        <p:spPr>
          <a:xfrm>
            <a:off x="6375635" y="1818213"/>
            <a:ext cx="5351790" cy="1938778"/>
          </a:xfrm>
        </p:spPr>
        <p:txBody>
          <a:bodyPr>
            <a:noAutofit/>
          </a:bodyPr>
          <a:lstStyle>
            <a:lvl1pPr marL="306000" indent="-306000">
              <a:lnSpc>
                <a:spcPct val="130000"/>
              </a:lnSpc>
              <a:spcBef>
                <a:spcPts val="0"/>
              </a:spcBef>
              <a:spcAft>
                <a:spcPts val="1000"/>
              </a:spcAft>
              <a:buClr>
                <a:srgbClr val="009CDC"/>
              </a:buClr>
              <a:buSzPct val="125000"/>
              <a:buFont typeface="Zapf Dingbats"/>
              <a:buChar char="✛"/>
              <a:defRPr sz="1800" b="1"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30" name="Text Placeholder 13">
            <a:extLst>
              <a:ext uri="{FF2B5EF4-FFF2-40B4-BE49-F238E27FC236}">
                <a16:creationId xmlns:a16="http://schemas.microsoft.com/office/drawing/2014/main" id="{ADDC295C-4205-305C-464D-13D9FB5327B2}"/>
              </a:ext>
            </a:extLst>
          </p:cNvPr>
          <p:cNvSpPr>
            <a:spLocks noGrp="1"/>
          </p:cNvSpPr>
          <p:nvPr>
            <p:ph type="body" sz="quarter" idx="51"/>
          </p:nvPr>
        </p:nvSpPr>
        <p:spPr>
          <a:xfrm>
            <a:off x="481730" y="1818213"/>
            <a:ext cx="5351790" cy="1938778"/>
          </a:xfrm>
        </p:spPr>
        <p:txBody>
          <a:bodyPr>
            <a:noAutofit/>
          </a:bodyPr>
          <a:lstStyle>
            <a:lvl1pPr marL="306000" indent="-306000">
              <a:lnSpc>
                <a:spcPct val="130000"/>
              </a:lnSpc>
              <a:spcBef>
                <a:spcPts val="0"/>
              </a:spcBef>
              <a:spcAft>
                <a:spcPts val="1000"/>
              </a:spcAft>
              <a:buClr>
                <a:srgbClr val="009CDC"/>
              </a:buClr>
              <a:buSzPct val="125000"/>
              <a:buFont typeface="Zapf Dingbats"/>
              <a:buChar char="✛"/>
              <a:defRPr sz="1800" b="1"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18" name="Text Placeholder 13">
            <a:extLst>
              <a:ext uri="{FF2B5EF4-FFF2-40B4-BE49-F238E27FC236}">
                <a16:creationId xmlns:a16="http://schemas.microsoft.com/office/drawing/2014/main" id="{6B0B535B-4E38-65A8-6CC7-5D91357219D7}"/>
              </a:ext>
            </a:extLst>
          </p:cNvPr>
          <p:cNvSpPr>
            <a:spLocks noGrp="1"/>
          </p:cNvSpPr>
          <p:nvPr>
            <p:ph type="body" sz="quarter" idx="52"/>
          </p:nvPr>
        </p:nvSpPr>
        <p:spPr>
          <a:xfrm>
            <a:off x="6375635" y="3984943"/>
            <a:ext cx="5351790" cy="1938778"/>
          </a:xfrm>
        </p:spPr>
        <p:txBody>
          <a:bodyPr>
            <a:noAutofit/>
          </a:bodyPr>
          <a:lstStyle>
            <a:lvl1pPr marL="306000" indent="-306000">
              <a:lnSpc>
                <a:spcPct val="130000"/>
              </a:lnSpc>
              <a:spcBef>
                <a:spcPts val="0"/>
              </a:spcBef>
              <a:spcAft>
                <a:spcPts val="1000"/>
              </a:spcAft>
              <a:buClr>
                <a:srgbClr val="009CDC"/>
              </a:buClr>
              <a:buSzPct val="125000"/>
              <a:buFont typeface="Zapf Dingbats"/>
              <a:buChar char="✛"/>
              <a:defRPr sz="1800" b="1"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19" name="Text Placeholder 13">
            <a:extLst>
              <a:ext uri="{FF2B5EF4-FFF2-40B4-BE49-F238E27FC236}">
                <a16:creationId xmlns:a16="http://schemas.microsoft.com/office/drawing/2014/main" id="{E99C6F27-56EE-7EA6-3F1C-7F699EAD29CB}"/>
              </a:ext>
            </a:extLst>
          </p:cNvPr>
          <p:cNvSpPr>
            <a:spLocks noGrp="1"/>
          </p:cNvSpPr>
          <p:nvPr>
            <p:ph type="body" sz="quarter" idx="53"/>
          </p:nvPr>
        </p:nvSpPr>
        <p:spPr>
          <a:xfrm>
            <a:off x="481730" y="3984943"/>
            <a:ext cx="5351790" cy="1938778"/>
          </a:xfrm>
        </p:spPr>
        <p:txBody>
          <a:bodyPr>
            <a:noAutofit/>
          </a:bodyPr>
          <a:lstStyle>
            <a:lvl1pPr marL="306000" indent="-306000">
              <a:lnSpc>
                <a:spcPct val="130000"/>
              </a:lnSpc>
              <a:spcBef>
                <a:spcPts val="0"/>
              </a:spcBef>
              <a:spcAft>
                <a:spcPts val="1000"/>
              </a:spcAft>
              <a:buClr>
                <a:srgbClr val="009CDC"/>
              </a:buClr>
              <a:buSzPct val="125000"/>
              <a:buFont typeface="Zapf Dingbats"/>
              <a:buChar char="✛"/>
              <a:defRPr sz="1800" b="1"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spTree>
    <p:extLst>
      <p:ext uri="{BB962C8B-B14F-4D97-AF65-F5344CB8AC3E}">
        <p14:creationId xmlns:p14="http://schemas.microsoft.com/office/powerpoint/2010/main" val="1439109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readcrumb Blank">
    <p:spTree>
      <p:nvGrpSpPr>
        <p:cNvPr id="1" name=""/>
        <p:cNvGrpSpPr/>
        <p:nvPr/>
      </p:nvGrpSpPr>
      <p:grpSpPr>
        <a:xfrm>
          <a:off x="0" y="0"/>
          <a:ext cx="0" cy="0"/>
          <a:chOff x="0" y="0"/>
          <a:chExt cx="0" cy="0"/>
        </a:xfrm>
      </p:grpSpPr>
      <p:sp>
        <p:nvSpPr>
          <p:cNvPr id="7" name="Text Placeholder 20">
            <a:extLst>
              <a:ext uri="{FF2B5EF4-FFF2-40B4-BE49-F238E27FC236}">
                <a16:creationId xmlns:a16="http://schemas.microsoft.com/office/drawing/2014/main" id="{8F398CF0-9756-42E8-B410-3105EC27F9B1}"/>
              </a:ext>
            </a:extLst>
          </p:cNvPr>
          <p:cNvSpPr>
            <a:spLocks noGrp="1"/>
          </p:cNvSpPr>
          <p:nvPr>
            <p:ph type="body" sz="quarter" idx="48" hasCustomPrompt="1"/>
          </p:nvPr>
        </p:nvSpPr>
        <p:spPr>
          <a:xfrm>
            <a:off x="554667" y="1814514"/>
            <a:ext cx="2042483" cy="345004"/>
          </a:xfrm>
        </p:spPr>
        <p:txBody>
          <a:bodyPr/>
          <a:lstStyle>
            <a:lvl1pPr>
              <a:defRPr sz="1800" b="1">
                <a:solidFill>
                  <a:schemeClr val="tx2"/>
                </a:solidFill>
              </a:defRPr>
            </a:lvl1pPr>
            <a:lvl2pPr>
              <a:defRPr b="1">
                <a:solidFill>
                  <a:schemeClr val="tx2"/>
                </a:solidFill>
              </a:defRPr>
            </a:lvl2pPr>
            <a:lvl3pPr>
              <a:defRPr b="1">
                <a:solidFill>
                  <a:schemeClr val="tx2"/>
                </a:solidFill>
              </a:defRPr>
            </a:lvl3pPr>
            <a:lvl4pPr>
              <a:defRPr b="1">
                <a:solidFill>
                  <a:schemeClr val="tx2"/>
                </a:solidFill>
              </a:defRPr>
            </a:lvl4pPr>
            <a:lvl5pPr>
              <a:defRPr b="1">
                <a:solidFill>
                  <a:schemeClr val="tx2"/>
                </a:solidFill>
              </a:defRPr>
            </a:lvl5pPr>
          </a:lstStyle>
          <a:p>
            <a:pPr lvl="0"/>
            <a:r>
              <a:rPr lang="en-US" dirty="0"/>
              <a:t>Point one:</a:t>
            </a:r>
          </a:p>
        </p:txBody>
      </p:sp>
      <p:sp>
        <p:nvSpPr>
          <p:cNvPr id="8" name="Text Placeholder 20">
            <a:extLst>
              <a:ext uri="{FF2B5EF4-FFF2-40B4-BE49-F238E27FC236}">
                <a16:creationId xmlns:a16="http://schemas.microsoft.com/office/drawing/2014/main" id="{5C362BEF-EBB6-4175-8299-499FE8544D5D}"/>
              </a:ext>
            </a:extLst>
          </p:cNvPr>
          <p:cNvSpPr>
            <a:spLocks noGrp="1"/>
          </p:cNvSpPr>
          <p:nvPr>
            <p:ph type="body" sz="quarter" idx="49" hasCustomPrompt="1"/>
          </p:nvPr>
        </p:nvSpPr>
        <p:spPr>
          <a:xfrm>
            <a:off x="554667" y="2303677"/>
            <a:ext cx="2042483" cy="345004"/>
          </a:xfrm>
        </p:spPr>
        <p:txBody>
          <a:bodyPr/>
          <a:lstStyle>
            <a:lvl1pPr>
              <a:defRPr sz="1800" b="1">
                <a:solidFill>
                  <a:schemeClr val="tx2"/>
                </a:solidFill>
              </a:defRPr>
            </a:lvl1pPr>
            <a:lvl2pPr>
              <a:defRPr b="1">
                <a:solidFill>
                  <a:schemeClr val="tx2"/>
                </a:solidFill>
              </a:defRPr>
            </a:lvl2pPr>
            <a:lvl3pPr>
              <a:defRPr b="1">
                <a:solidFill>
                  <a:schemeClr val="tx2"/>
                </a:solidFill>
              </a:defRPr>
            </a:lvl3pPr>
            <a:lvl4pPr>
              <a:defRPr b="1">
                <a:solidFill>
                  <a:schemeClr val="tx2"/>
                </a:solidFill>
              </a:defRPr>
            </a:lvl4pPr>
            <a:lvl5pPr>
              <a:defRPr b="1">
                <a:solidFill>
                  <a:schemeClr val="tx2"/>
                </a:solidFill>
              </a:defRPr>
            </a:lvl5pPr>
          </a:lstStyle>
          <a:p>
            <a:pPr lvl="0"/>
            <a:r>
              <a:rPr lang="en-US" dirty="0"/>
              <a:t>Point two:</a:t>
            </a:r>
          </a:p>
        </p:txBody>
      </p:sp>
      <p:sp>
        <p:nvSpPr>
          <p:cNvPr id="9" name="Text Placeholder 20">
            <a:extLst>
              <a:ext uri="{FF2B5EF4-FFF2-40B4-BE49-F238E27FC236}">
                <a16:creationId xmlns:a16="http://schemas.microsoft.com/office/drawing/2014/main" id="{7BCE8323-6AA1-4337-BCE0-8587E9BDAB0B}"/>
              </a:ext>
            </a:extLst>
          </p:cNvPr>
          <p:cNvSpPr>
            <a:spLocks noGrp="1"/>
          </p:cNvSpPr>
          <p:nvPr>
            <p:ph type="body" sz="quarter" idx="50" hasCustomPrompt="1"/>
          </p:nvPr>
        </p:nvSpPr>
        <p:spPr>
          <a:xfrm>
            <a:off x="554667" y="2792840"/>
            <a:ext cx="2042483" cy="345004"/>
          </a:xfrm>
        </p:spPr>
        <p:txBody>
          <a:bodyPr/>
          <a:lstStyle>
            <a:lvl1pPr>
              <a:defRPr sz="1800" b="1">
                <a:solidFill>
                  <a:schemeClr val="tx2"/>
                </a:solidFill>
              </a:defRPr>
            </a:lvl1pPr>
            <a:lvl2pPr>
              <a:defRPr b="1">
                <a:solidFill>
                  <a:schemeClr val="tx2"/>
                </a:solidFill>
              </a:defRPr>
            </a:lvl2pPr>
            <a:lvl3pPr>
              <a:defRPr b="1">
                <a:solidFill>
                  <a:schemeClr val="tx2"/>
                </a:solidFill>
              </a:defRPr>
            </a:lvl3pPr>
            <a:lvl4pPr>
              <a:defRPr b="1">
                <a:solidFill>
                  <a:schemeClr val="tx2"/>
                </a:solidFill>
              </a:defRPr>
            </a:lvl4pPr>
            <a:lvl5pPr>
              <a:defRPr b="1">
                <a:solidFill>
                  <a:schemeClr val="tx2"/>
                </a:solidFill>
              </a:defRPr>
            </a:lvl5pPr>
          </a:lstStyle>
          <a:p>
            <a:pPr lvl="0"/>
            <a:r>
              <a:rPr lang="en-US" dirty="0"/>
              <a:t>Point three:</a:t>
            </a:r>
          </a:p>
        </p:txBody>
      </p:sp>
      <p:sp>
        <p:nvSpPr>
          <p:cNvPr id="10" name="Text Placeholder 20">
            <a:extLst>
              <a:ext uri="{FF2B5EF4-FFF2-40B4-BE49-F238E27FC236}">
                <a16:creationId xmlns:a16="http://schemas.microsoft.com/office/drawing/2014/main" id="{509A09FD-88C3-4F5B-B0F9-8ADE080D97EC}"/>
              </a:ext>
            </a:extLst>
          </p:cNvPr>
          <p:cNvSpPr>
            <a:spLocks noGrp="1"/>
          </p:cNvSpPr>
          <p:nvPr>
            <p:ph type="body" sz="quarter" idx="51" hasCustomPrompt="1"/>
          </p:nvPr>
        </p:nvSpPr>
        <p:spPr>
          <a:xfrm>
            <a:off x="554667" y="3282003"/>
            <a:ext cx="2042483" cy="345004"/>
          </a:xfrm>
        </p:spPr>
        <p:txBody>
          <a:bodyPr>
            <a:noAutofit/>
          </a:bodyPr>
          <a:lstStyle>
            <a:lvl1pPr>
              <a:defRPr sz="1800" b="1">
                <a:solidFill>
                  <a:schemeClr val="tx2"/>
                </a:solidFill>
              </a:defRPr>
            </a:lvl1pPr>
            <a:lvl2pPr>
              <a:defRPr b="1">
                <a:solidFill>
                  <a:schemeClr val="tx2"/>
                </a:solidFill>
              </a:defRPr>
            </a:lvl2pPr>
            <a:lvl3pPr>
              <a:defRPr b="1">
                <a:solidFill>
                  <a:schemeClr val="tx2"/>
                </a:solidFill>
              </a:defRPr>
            </a:lvl3pPr>
            <a:lvl4pPr>
              <a:defRPr b="1">
                <a:solidFill>
                  <a:schemeClr val="tx2"/>
                </a:solidFill>
              </a:defRPr>
            </a:lvl4pPr>
            <a:lvl5pPr>
              <a:defRPr b="1">
                <a:solidFill>
                  <a:schemeClr val="tx2"/>
                </a:solidFill>
              </a:defRPr>
            </a:lvl5pPr>
          </a:lstStyle>
          <a:p>
            <a:pPr lvl="0"/>
            <a:r>
              <a:rPr lang="en-US" dirty="0"/>
              <a:t>Point four:</a:t>
            </a:r>
          </a:p>
        </p:txBody>
      </p:sp>
      <p:sp>
        <p:nvSpPr>
          <p:cNvPr id="11" name="Text Placeholder 20">
            <a:extLst>
              <a:ext uri="{FF2B5EF4-FFF2-40B4-BE49-F238E27FC236}">
                <a16:creationId xmlns:a16="http://schemas.microsoft.com/office/drawing/2014/main" id="{CDF94626-278D-4480-BD11-9D603D958035}"/>
              </a:ext>
            </a:extLst>
          </p:cNvPr>
          <p:cNvSpPr>
            <a:spLocks noGrp="1"/>
          </p:cNvSpPr>
          <p:nvPr>
            <p:ph type="body" sz="quarter" idx="52" hasCustomPrompt="1"/>
          </p:nvPr>
        </p:nvSpPr>
        <p:spPr>
          <a:xfrm>
            <a:off x="554667" y="3771165"/>
            <a:ext cx="2042483" cy="345004"/>
          </a:xfrm>
        </p:spPr>
        <p:txBody>
          <a:bodyPr>
            <a:noAutofit/>
          </a:bodyPr>
          <a:lstStyle>
            <a:lvl1pPr>
              <a:defRPr sz="1800" b="1">
                <a:solidFill>
                  <a:schemeClr val="tx2"/>
                </a:solidFill>
              </a:defRPr>
            </a:lvl1pPr>
            <a:lvl2pPr>
              <a:defRPr b="1">
                <a:solidFill>
                  <a:schemeClr val="tx2"/>
                </a:solidFill>
              </a:defRPr>
            </a:lvl2pPr>
            <a:lvl3pPr>
              <a:defRPr b="1">
                <a:solidFill>
                  <a:schemeClr val="tx2"/>
                </a:solidFill>
              </a:defRPr>
            </a:lvl3pPr>
            <a:lvl4pPr>
              <a:defRPr b="1">
                <a:solidFill>
                  <a:schemeClr val="tx2"/>
                </a:solidFill>
              </a:defRPr>
            </a:lvl4pPr>
            <a:lvl5pPr>
              <a:defRPr b="1">
                <a:solidFill>
                  <a:schemeClr val="tx2"/>
                </a:solidFill>
              </a:defRPr>
            </a:lvl5pPr>
          </a:lstStyle>
          <a:p>
            <a:pPr lvl="0"/>
            <a:r>
              <a:rPr lang="en-US" dirty="0"/>
              <a:t>Point five:</a:t>
            </a:r>
          </a:p>
        </p:txBody>
      </p:sp>
      <p:sp>
        <p:nvSpPr>
          <p:cNvPr id="12" name="Title 1">
            <a:extLst>
              <a:ext uri="{FF2B5EF4-FFF2-40B4-BE49-F238E27FC236}">
                <a16:creationId xmlns:a16="http://schemas.microsoft.com/office/drawing/2014/main" id="{AB1978CE-B736-4AAC-95C0-5F384AB9CE14}"/>
              </a:ext>
            </a:extLst>
          </p:cNvPr>
          <p:cNvSpPr>
            <a:spLocks noGrp="1"/>
          </p:cNvSpPr>
          <p:nvPr>
            <p:ph type="title" hasCustomPrompt="1"/>
          </p:nvPr>
        </p:nvSpPr>
        <p:spPr>
          <a:xfrm>
            <a:off x="554664" y="537685"/>
            <a:ext cx="11391015" cy="624922"/>
          </a:xfrm>
        </p:spPr>
        <p:txBody>
          <a:bodyPr/>
          <a:lstStyle/>
          <a:p>
            <a:r>
              <a:rPr lang="en-US" dirty="0"/>
              <a:t>Click to </a:t>
            </a:r>
            <a:r>
              <a:rPr lang="en-US"/>
              <a:t>insert title</a:t>
            </a:r>
            <a:endParaRPr lang="en-US" dirty="0"/>
          </a:p>
        </p:txBody>
      </p:sp>
      <p:sp>
        <p:nvSpPr>
          <p:cNvPr id="13" name="Text Placeholder 20">
            <a:extLst>
              <a:ext uri="{FF2B5EF4-FFF2-40B4-BE49-F238E27FC236}">
                <a16:creationId xmlns:a16="http://schemas.microsoft.com/office/drawing/2014/main" id="{467DF754-116E-4BF5-AC67-37363E4153CF}"/>
              </a:ext>
            </a:extLst>
          </p:cNvPr>
          <p:cNvSpPr>
            <a:spLocks noGrp="1"/>
          </p:cNvSpPr>
          <p:nvPr>
            <p:ph type="body" sz="quarter" idx="15"/>
          </p:nvPr>
        </p:nvSpPr>
        <p:spPr>
          <a:xfrm>
            <a:off x="554664" y="1188522"/>
            <a:ext cx="11369418"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14" name="Text Placeholder 20">
            <a:extLst>
              <a:ext uri="{FF2B5EF4-FFF2-40B4-BE49-F238E27FC236}">
                <a16:creationId xmlns:a16="http://schemas.microsoft.com/office/drawing/2014/main" id="{7C5BF8F9-807B-4D61-84B4-A30B1A784FFC}"/>
              </a:ext>
            </a:extLst>
          </p:cNvPr>
          <p:cNvSpPr>
            <a:spLocks noGrp="1"/>
          </p:cNvSpPr>
          <p:nvPr>
            <p:ph type="body" sz="quarter" idx="53" hasCustomPrompt="1"/>
          </p:nvPr>
        </p:nvSpPr>
        <p:spPr>
          <a:xfrm>
            <a:off x="2640013" y="1912145"/>
            <a:ext cx="3600" cy="4068000"/>
          </a:xfrm>
          <a:solidFill>
            <a:schemeClr val="bg2">
              <a:lumMod val="65000"/>
            </a:schemeClr>
          </a:solidFill>
        </p:spPr>
        <p:txBody>
          <a:bodyPr/>
          <a:lstStyle>
            <a:lvl1pPr>
              <a:defRPr b="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 </a:t>
            </a:r>
            <a:endParaRPr lang="en-US" dirty="0"/>
          </a:p>
        </p:txBody>
      </p:sp>
      <p:pic>
        <p:nvPicPr>
          <p:cNvPr id="15" name="Graphic 14">
            <a:extLst>
              <a:ext uri="{FF2B5EF4-FFF2-40B4-BE49-F238E27FC236}">
                <a16:creationId xmlns:a16="http://schemas.microsoft.com/office/drawing/2014/main" id="{C088A521-9576-4F68-A188-F1B62061E4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199145"/>
            <a:ext cx="2385060" cy="2658855"/>
          </a:xfrm>
          <a:prstGeom prst="rect">
            <a:avLst/>
          </a:prstGeom>
        </p:spPr>
      </p:pic>
      <p:pic>
        <p:nvPicPr>
          <p:cNvPr id="16" name="Graphic 15">
            <a:extLst>
              <a:ext uri="{FF2B5EF4-FFF2-40B4-BE49-F238E27FC236}">
                <a16:creationId xmlns:a16="http://schemas.microsoft.com/office/drawing/2014/main" id="{C0475DEB-1ECC-4C4B-AFA7-D28EAA0972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60146" y="1"/>
            <a:ext cx="2831853" cy="2161952"/>
          </a:xfrm>
          <a:prstGeom prst="rect">
            <a:avLst/>
          </a:prstGeom>
        </p:spPr>
      </p:pic>
      <p:sp>
        <p:nvSpPr>
          <p:cNvPr id="18" name="Text Placeholder 22">
            <a:extLst>
              <a:ext uri="{FF2B5EF4-FFF2-40B4-BE49-F238E27FC236}">
                <a16:creationId xmlns:a16="http://schemas.microsoft.com/office/drawing/2014/main" id="{0DD670E2-2355-4061-95D3-75EA8B7F3D50}"/>
              </a:ext>
            </a:extLst>
          </p:cNvPr>
          <p:cNvSpPr>
            <a:spLocks noGrp="1"/>
          </p:cNvSpPr>
          <p:nvPr>
            <p:ph type="body" sz="quarter" idx="47" hasCustomPrompt="1"/>
          </p:nvPr>
        </p:nvSpPr>
        <p:spPr>
          <a:xfrm>
            <a:off x="10465001" y="284811"/>
            <a:ext cx="1462681" cy="300037"/>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
        <p:nvSpPr>
          <p:cNvPr id="17" name="Text Placeholder 20">
            <a:extLst>
              <a:ext uri="{FF2B5EF4-FFF2-40B4-BE49-F238E27FC236}">
                <a16:creationId xmlns:a16="http://schemas.microsoft.com/office/drawing/2014/main" id="{8B5CF2ED-D64F-DACC-FE81-245C287BDFAE}"/>
              </a:ext>
            </a:extLst>
          </p:cNvPr>
          <p:cNvSpPr>
            <a:spLocks noGrp="1"/>
          </p:cNvSpPr>
          <p:nvPr>
            <p:ph type="body" sz="quarter" idx="16"/>
          </p:nvPr>
        </p:nvSpPr>
        <p:spPr>
          <a:xfrm>
            <a:off x="3035596" y="1814513"/>
            <a:ext cx="8910083" cy="4387813"/>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28556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or Stat 1">
    <p:bg>
      <p:bgPr>
        <a:gradFill>
          <a:gsLst>
            <a:gs pos="8000">
              <a:schemeClr val="accent2"/>
            </a:gs>
            <a:gs pos="39000">
              <a:srgbClr val="0062B0"/>
            </a:gs>
            <a:gs pos="84000">
              <a:schemeClr val="accent5"/>
            </a:gs>
          </a:gsLst>
          <a:lin ang="21000000" scaled="0"/>
        </a:gra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11E0D69-855A-4E5C-B86F-2355640AF0A0}"/>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74933" b="70223"/>
          <a:stretch/>
        </p:blipFill>
        <p:spPr>
          <a:xfrm>
            <a:off x="137160" y="195169"/>
            <a:ext cx="1226094" cy="1138331"/>
          </a:xfrm>
          <a:prstGeom prst="rect">
            <a:avLst/>
          </a:prstGeom>
        </p:spPr>
      </p:pic>
      <p:sp>
        <p:nvSpPr>
          <p:cNvPr id="8" name="Title 16">
            <a:extLst>
              <a:ext uri="{FF2B5EF4-FFF2-40B4-BE49-F238E27FC236}">
                <a16:creationId xmlns:a16="http://schemas.microsoft.com/office/drawing/2014/main" id="{3F370F6B-3D6B-49EE-8368-E77CF32CA0C6}"/>
              </a:ext>
            </a:extLst>
          </p:cNvPr>
          <p:cNvSpPr>
            <a:spLocks noGrp="1"/>
          </p:cNvSpPr>
          <p:nvPr>
            <p:ph type="title" hasCustomPrompt="1"/>
          </p:nvPr>
        </p:nvSpPr>
        <p:spPr>
          <a:xfrm>
            <a:off x="960120" y="2817653"/>
            <a:ext cx="5950585" cy="2810431"/>
          </a:xfrm>
        </p:spPr>
        <p:txBody>
          <a:bodyPr anchor="t">
            <a:noAutofit/>
          </a:bodyPr>
          <a:lstStyle>
            <a:lvl1pPr>
              <a:defRPr sz="4800">
                <a:latin typeface="Museo Sans 300" panose="02000000000000000000" pitchFamily="50" charset="0"/>
              </a:defRPr>
            </a:lvl1pPr>
          </a:lstStyle>
          <a:p>
            <a:r>
              <a:rPr lang="en-US" dirty="0"/>
              <a:t>Click to </a:t>
            </a:r>
            <a:r>
              <a:rPr lang="en-US"/>
              <a:t>insert text</a:t>
            </a:r>
            <a:endParaRPr lang="en-US" dirty="0"/>
          </a:p>
        </p:txBody>
      </p:sp>
      <p:sp>
        <p:nvSpPr>
          <p:cNvPr id="10" name="Text Placeholder 9">
            <a:extLst>
              <a:ext uri="{FF2B5EF4-FFF2-40B4-BE49-F238E27FC236}">
                <a16:creationId xmlns:a16="http://schemas.microsoft.com/office/drawing/2014/main" id="{E2D81A5C-D695-4098-8A8D-E76A4D51B2AB}"/>
              </a:ext>
            </a:extLst>
          </p:cNvPr>
          <p:cNvSpPr>
            <a:spLocks noGrp="1"/>
          </p:cNvSpPr>
          <p:nvPr>
            <p:ph type="body" sz="quarter" idx="13" hasCustomPrompt="1"/>
          </p:nvPr>
        </p:nvSpPr>
        <p:spPr>
          <a:xfrm>
            <a:off x="960120" y="1428988"/>
            <a:ext cx="4404360" cy="1388665"/>
          </a:xfrm>
        </p:spPr>
        <p:txBody>
          <a:bodyPr>
            <a:noAutofit/>
          </a:bodyPr>
          <a:lstStyle>
            <a:lvl1pPr>
              <a:defRPr sz="9600">
                <a:latin typeface="+mj-lt"/>
              </a:defRPr>
            </a:lvl1pPr>
          </a:lstStyle>
          <a:p>
            <a:pPr lvl="0"/>
            <a:r>
              <a:rPr lang="en-US"/>
              <a:t>XX</a:t>
            </a:r>
            <a:endParaRPr lang="en-US" dirty="0"/>
          </a:p>
        </p:txBody>
      </p:sp>
      <p:sp>
        <p:nvSpPr>
          <p:cNvPr id="12" name="Text Placeholder 14">
            <a:extLst>
              <a:ext uri="{FF2B5EF4-FFF2-40B4-BE49-F238E27FC236}">
                <a16:creationId xmlns:a16="http://schemas.microsoft.com/office/drawing/2014/main" id="{6781BB72-954E-40A4-82F6-12A8279128FA}"/>
              </a:ext>
            </a:extLst>
          </p:cNvPr>
          <p:cNvSpPr>
            <a:spLocks noGrp="1"/>
          </p:cNvSpPr>
          <p:nvPr>
            <p:ph type="body" sz="quarter" idx="31" hasCustomPrompt="1"/>
          </p:nvPr>
        </p:nvSpPr>
        <p:spPr>
          <a:xfrm>
            <a:off x="5296534" y="861060"/>
            <a:ext cx="3352775" cy="4767024"/>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869" r="869"/>
            </a:stretch>
          </a:blipFill>
        </p:spPr>
        <p:txBody>
          <a:bodyPr/>
          <a:lstStyle>
            <a:lvl1pPr>
              <a:defRPr/>
            </a:lvl1pPr>
          </a:lstStyle>
          <a:p>
            <a:pPr lvl="0"/>
            <a:r>
              <a:rPr lang="en-US"/>
              <a:t> </a:t>
            </a:r>
            <a:endParaRPr lang="en-US" dirty="0"/>
          </a:p>
        </p:txBody>
      </p:sp>
      <p:sp>
        <p:nvSpPr>
          <p:cNvPr id="13" name="Text Placeholder 21">
            <a:extLst>
              <a:ext uri="{FF2B5EF4-FFF2-40B4-BE49-F238E27FC236}">
                <a16:creationId xmlns:a16="http://schemas.microsoft.com/office/drawing/2014/main" id="{221D0A2D-DFEF-4C18-9E11-A01333E5F4F6}"/>
              </a:ext>
            </a:extLst>
          </p:cNvPr>
          <p:cNvSpPr>
            <a:spLocks noGrp="1"/>
          </p:cNvSpPr>
          <p:nvPr>
            <p:ph type="body" sz="quarter" idx="30" hasCustomPrompt="1"/>
          </p:nvPr>
        </p:nvSpPr>
        <p:spPr>
          <a:xfrm>
            <a:off x="6910705" y="0"/>
            <a:ext cx="5281295" cy="6858000"/>
          </a:xfrm>
          <a:blipFill>
            <a:blip r:embed="rId6" cstate="hqprint">
              <a:extLst>
                <a:ext uri="{28A0092B-C50C-407E-A947-70E740481C1C}">
                  <a14:useLocalDpi xmlns:a14="http://schemas.microsoft.com/office/drawing/2010/main"/>
                </a:ext>
              </a:extLst>
            </a:blip>
            <a:srcRect/>
            <a:stretch>
              <a:fillRect l="830" t="1223" b="-9459"/>
            </a:stretch>
          </a:blipFill>
        </p:spPr>
        <p:txBody>
          <a:bodyPr/>
          <a:lstStyle>
            <a:lvl1pPr>
              <a:defRPr/>
            </a:lvl1pPr>
          </a:lstStyle>
          <a:p>
            <a:pPr lvl="0"/>
            <a:r>
              <a:rPr lang="en-US"/>
              <a:t> </a:t>
            </a:r>
            <a:endParaRPr lang="en-US" dirty="0"/>
          </a:p>
        </p:txBody>
      </p:sp>
      <p:sp>
        <p:nvSpPr>
          <p:cNvPr id="15" name="Text Placeholder 22">
            <a:extLst>
              <a:ext uri="{FF2B5EF4-FFF2-40B4-BE49-F238E27FC236}">
                <a16:creationId xmlns:a16="http://schemas.microsoft.com/office/drawing/2014/main" id="{78F6E297-72EC-4813-A5FA-B4060DAC4537}"/>
              </a:ext>
            </a:extLst>
          </p:cNvPr>
          <p:cNvSpPr>
            <a:spLocks noGrp="1"/>
          </p:cNvSpPr>
          <p:nvPr>
            <p:ph type="body" sz="quarter" idx="19" hasCustomPrompt="1"/>
          </p:nvPr>
        </p:nvSpPr>
        <p:spPr>
          <a:xfrm>
            <a:off x="10465001" y="284811"/>
            <a:ext cx="1462681" cy="300037"/>
          </a:xfrm>
          <a: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l="-2030" t="2210" r="2030" b="2210"/>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1805187330"/>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Quote or Stat 1">
    <p:bg>
      <p:bgPr>
        <a:gradFill>
          <a:gsLst>
            <a:gs pos="8000">
              <a:schemeClr val="accent2"/>
            </a:gs>
            <a:gs pos="39000">
              <a:srgbClr val="0062B0"/>
            </a:gs>
            <a:gs pos="84000">
              <a:schemeClr val="accent5"/>
            </a:gs>
          </a:gsLst>
          <a:lin ang="21000000" scaled="0"/>
        </a:gradFill>
        <a:effectLst/>
      </p:bgPr>
    </p:bg>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6781BB72-954E-40A4-82F6-12A8279128FA}"/>
              </a:ext>
            </a:extLst>
          </p:cNvPr>
          <p:cNvSpPr>
            <a:spLocks noGrp="1"/>
          </p:cNvSpPr>
          <p:nvPr>
            <p:ph type="body" sz="quarter" idx="31" hasCustomPrompt="1"/>
          </p:nvPr>
        </p:nvSpPr>
        <p:spPr>
          <a:xfrm>
            <a:off x="960120" y="861060"/>
            <a:ext cx="3352775" cy="4767024"/>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869" r="869"/>
            </a:stretch>
          </a:blipFill>
        </p:spPr>
        <p:txBody>
          <a:bodyPr/>
          <a:lstStyle>
            <a:lvl1pPr>
              <a:defRPr/>
            </a:lvl1pPr>
          </a:lstStyle>
          <a:p>
            <a:pPr lvl="0"/>
            <a:r>
              <a:rPr lang="en-US"/>
              <a:t> </a:t>
            </a:r>
            <a:endParaRPr lang="en-US" dirty="0"/>
          </a:p>
        </p:txBody>
      </p:sp>
      <p:pic>
        <p:nvPicPr>
          <p:cNvPr id="7" name="Graphic 6">
            <a:extLst>
              <a:ext uri="{FF2B5EF4-FFF2-40B4-BE49-F238E27FC236}">
                <a16:creationId xmlns:a16="http://schemas.microsoft.com/office/drawing/2014/main" id="{511E0D69-855A-4E5C-B86F-2355640AF0A0}"/>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74933" b="70223"/>
          <a:stretch/>
        </p:blipFill>
        <p:spPr>
          <a:xfrm>
            <a:off x="137160" y="195169"/>
            <a:ext cx="1226094" cy="1138331"/>
          </a:xfrm>
          <a:prstGeom prst="rect">
            <a:avLst/>
          </a:prstGeom>
        </p:spPr>
      </p:pic>
      <p:sp>
        <p:nvSpPr>
          <p:cNvPr id="8" name="Title 16">
            <a:extLst>
              <a:ext uri="{FF2B5EF4-FFF2-40B4-BE49-F238E27FC236}">
                <a16:creationId xmlns:a16="http://schemas.microsoft.com/office/drawing/2014/main" id="{3F370F6B-3D6B-49EE-8368-E77CF32CA0C6}"/>
              </a:ext>
            </a:extLst>
          </p:cNvPr>
          <p:cNvSpPr>
            <a:spLocks noGrp="1"/>
          </p:cNvSpPr>
          <p:nvPr>
            <p:ph type="title" hasCustomPrompt="1"/>
          </p:nvPr>
        </p:nvSpPr>
        <p:spPr>
          <a:xfrm>
            <a:off x="1980000" y="4149090"/>
            <a:ext cx="8949690" cy="1478994"/>
          </a:xfrm>
        </p:spPr>
        <p:txBody>
          <a:bodyPr anchor="t">
            <a:noAutofit/>
          </a:bodyPr>
          <a:lstStyle>
            <a:lvl1pPr>
              <a:defRPr sz="3200">
                <a:latin typeface="Museo Sans 300" panose="02000000000000000000" pitchFamily="50" charset="0"/>
              </a:defRPr>
            </a:lvl1pPr>
          </a:lstStyle>
          <a:p>
            <a:r>
              <a:rPr lang="en-US" dirty="0"/>
              <a:t>Click to insert text</a:t>
            </a:r>
          </a:p>
        </p:txBody>
      </p:sp>
      <p:sp>
        <p:nvSpPr>
          <p:cNvPr id="10" name="Text Placeholder 9">
            <a:extLst>
              <a:ext uri="{FF2B5EF4-FFF2-40B4-BE49-F238E27FC236}">
                <a16:creationId xmlns:a16="http://schemas.microsoft.com/office/drawing/2014/main" id="{E2D81A5C-D695-4098-8A8D-E76A4D51B2AB}"/>
              </a:ext>
            </a:extLst>
          </p:cNvPr>
          <p:cNvSpPr>
            <a:spLocks noGrp="1"/>
          </p:cNvSpPr>
          <p:nvPr>
            <p:ph type="body" sz="quarter" idx="13" hasCustomPrompt="1"/>
          </p:nvPr>
        </p:nvSpPr>
        <p:spPr>
          <a:xfrm>
            <a:off x="1980000" y="1428988"/>
            <a:ext cx="8949690" cy="2720102"/>
          </a:xfrm>
        </p:spPr>
        <p:txBody>
          <a:bodyPr>
            <a:noAutofit/>
          </a:bodyPr>
          <a:lstStyle>
            <a:lvl1pPr>
              <a:lnSpc>
                <a:spcPct val="100000"/>
              </a:lnSpc>
              <a:defRPr sz="8000">
                <a:latin typeface="+mj-lt"/>
              </a:defRPr>
            </a:lvl1pPr>
          </a:lstStyle>
          <a:p>
            <a:pPr lvl="0"/>
            <a:r>
              <a:rPr lang="en-US" dirty="0"/>
              <a:t>XX</a:t>
            </a:r>
          </a:p>
        </p:txBody>
      </p:sp>
    </p:spTree>
    <p:extLst>
      <p:ext uri="{BB962C8B-B14F-4D97-AF65-F5344CB8AC3E}">
        <p14:creationId xmlns:p14="http://schemas.microsoft.com/office/powerpoint/2010/main" val="264017590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Basic">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5A5FD88-F21B-ED93-68DD-7CD95111B32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30789" t="29494"/>
          <a:stretch/>
        </p:blipFill>
        <p:spPr>
          <a:xfrm>
            <a:off x="0" y="0"/>
            <a:ext cx="4008120" cy="3497354"/>
          </a:xfrm>
          <a:prstGeom prst="rect">
            <a:avLst/>
          </a:prstGeom>
        </p:spPr>
      </p:pic>
      <p:pic>
        <p:nvPicPr>
          <p:cNvPr id="9" name="Graphic 8">
            <a:extLst>
              <a:ext uri="{FF2B5EF4-FFF2-40B4-BE49-F238E27FC236}">
                <a16:creationId xmlns:a16="http://schemas.microsoft.com/office/drawing/2014/main" id="{B30A97D0-C2F9-89CD-C900-D1B89C45B690}"/>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r="15461" b="51145"/>
          <a:stretch/>
        </p:blipFill>
        <p:spPr>
          <a:xfrm>
            <a:off x="8347919" y="4677635"/>
            <a:ext cx="3844081" cy="2177318"/>
          </a:xfrm>
          <a:prstGeom prst="rect">
            <a:avLst/>
          </a:prstGeom>
        </p:spPr>
      </p:pic>
      <p:sp>
        <p:nvSpPr>
          <p:cNvPr id="8" name="Title 1">
            <a:extLst>
              <a:ext uri="{FF2B5EF4-FFF2-40B4-BE49-F238E27FC236}">
                <a16:creationId xmlns:a16="http://schemas.microsoft.com/office/drawing/2014/main" id="{0CE55300-1444-46A1-B01A-ABBC64740702}"/>
              </a:ext>
            </a:extLst>
          </p:cNvPr>
          <p:cNvSpPr>
            <a:spLocks noGrp="1"/>
          </p:cNvSpPr>
          <p:nvPr>
            <p:ph type="title" hasCustomPrompt="1"/>
          </p:nvPr>
        </p:nvSpPr>
        <p:spPr>
          <a:xfrm>
            <a:off x="554664" y="537685"/>
            <a:ext cx="11391015" cy="624922"/>
          </a:xfrm>
        </p:spPr>
        <p:txBody>
          <a:bodyPr/>
          <a:lstStyle/>
          <a:p>
            <a:r>
              <a:rPr lang="en-US" dirty="0"/>
              <a:t>Click to insert title</a:t>
            </a:r>
          </a:p>
        </p:txBody>
      </p:sp>
      <p:pic>
        <p:nvPicPr>
          <p:cNvPr id="10" name="Graphic 9">
            <a:extLst>
              <a:ext uri="{FF2B5EF4-FFF2-40B4-BE49-F238E27FC236}">
                <a16:creationId xmlns:a16="http://schemas.microsoft.com/office/drawing/2014/main" id="{21FAA27A-3893-44D4-B049-856E095895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4388" t="87448" r="34535" b="1"/>
          <a:stretch/>
        </p:blipFill>
        <p:spPr>
          <a:xfrm>
            <a:off x="7067106" y="88604"/>
            <a:ext cx="2987455" cy="479809"/>
          </a:xfrm>
          <a:prstGeom prst="rect">
            <a:avLst/>
          </a:prstGeom>
        </p:spPr>
      </p:pic>
      <p:pic>
        <p:nvPicPr>
          <p:cNvPr id="13" name="Graphic 12">
            <a:extLst>
              <a:ext uri="{FF2B5EF4-FFF2-40B4-BE49-F238E27FC236}">
                <a16:creationId xmlns:a16="http://schemas.microsoft.com/office/drawing/2014/main" id="{AA7A34DC-2541-47BB-A524-C916C42C71C2}"/>
              </a:ext>
            </a:extLst>
          </p:cNvPr>
          <p:cNvPicPr>
            <a:picLocks noChangeAspect="1"/>
          </p:cNvPicPr>
          <p:nvPr userDrawn="1"/>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l="-1" t="64926" r="42801" b="658"/>
          <a:stretch/>
        </p:blipFill>
        <p:spPr>
          <a:xfrm>
            <a:off x="162279" y="5669478"/>
            <a:ext cx="1804633" cy="1188522"/>
          </a:xfrm>
          <a:prstGeom prst="rect">
            <a:avLst/>
          </a:prstGeom>
        </p:spPr>
      </p:pic>
      <p:sp>
        <p:nvSpPr>
          <p:cNvPr id="14" name="Text Placeholder 22">
            <a:extLst>
              <a:ext uri="{FF2B5EF4-FFF2-40B4-BE49-F238E27FC236}">
                <a16:creationId xmlns:a16="http://schemas.microsoft.com/office/drawing/2014/main" id="{652CCC53-2B5A-4405-911B-63AEDECF1D39}"/>
              </a:ext>
            </a:extLst>
          </p:cNvPr>
          <p:cNvSpPr>
            <a:spLocks noGrp="1"/>
          </p:cNvSpPr>
          <p:nvPr>
            <p:ph type="body" sz="quarter" idx="47" hasCustomPrompt="1"/>
          </p:nvPr>
        </p:nvSpPr>
        <p:spPr>
          <a:xfrm>
            <a:off x="10465001" y="284811"/>
            <a:ext cx="1462681" cy="300037"/>
          </a:xfrm>
          <a: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l="-14049" t="-69336" r="-14227" b="-62349"/>
            </a:stretch>
          </a:blipFill>
        </p:spPr>
        <p:txBody>
          <a:bodyPr/>
          <a:lstStyle>
            <a:lvl1pPr>
              <a:defRPr/>
            </a:lvl1pPr>
          </a:lstStyle>
          <a:p>
            <a:pPr lvl="0"/>
            <a:r>
              <a:rPr lang="en-US"/>
              <a:t> </a:t>
            </a:r>
            <a:endParaRPr lang="en-US" dirty="0"/>
          </a:p>
        </p:txBody>
      </p:sp>
      <p:sp>
        <p:nvSpPr>
          <p:cNvPr id="15" name="Text Placeholder 7">
            <a:extLst>
              <a:ext uri="{FF2B5EF4-FFF2-40B4-BE49-F238E27FC236}">
                <a16:creationId xmlns:a16="http://schemas.microsoft.com/office/drawing/2014/main" id="{71D3F583-7B76-E94A-6571-27099D3D41DD}"/>
              </a:ext>
            </a:extLst>
          </p:cNvPr>
          <p:cNvSpPr>
            <a:spLocks noGrp="1"/>
          </p:cNvSpPr>
          <p:nvPr>
            <p:ph type="body" sz="quarter" idx="13"/>
          </p:nvPr>
        </p:nvSpPr>
        <p:spPr>
          <a:xfrm>
            <a:off x="552894" y="1847532"/>
            <a:ext cx="11374788" cy="4036433"/>
          </a:xfrm>
        </p:spPr>
        <p:txBody>
          <a:bodyPr>
            <a:normAutofit/>
          </a:bodyPr>
          <a:lstStyle>
            <a:lvl1pPr>
              <a:buClr>
                <a:srgbClr val="D40F7D"/>
              </a:buClr>
              <a:defRPr sz="1800">
                <a:solidFill>
                  <a:schemeClr val="tx2"/>
                </a:solidFill>
              </a:defRPr>
            </a:lvl1pPr>
            <a:lvl2pPr>
              <a:buClr>
                <a:srgbClr val="D40F7D"/>
              </a:buClr>
              <a:defRPr sz="1800">
                <a:solidFill>
                  <a:schemeClr val="tx2"/>
                </a:solidFill>
              </a:defRPr>
            </a:lvl2pPr>
            <a:lvl3pPr>
              <a:buClr>
                <a:srgbClr val="D40F7D"/>
              </a:buClr>
              <a:defRPr sz="1800">
                <a:solidFill>
                  <a:schemeClr val="tx2"/>
                </a:solidFill>
              </a:defRPr>
            </a:lvl3pPr>
            <a:lvl4pPr>
              <a:buClr>
                <a:srgbClr val="D40F7D"/>
              </a:buClr>
              <a:defRPr sz="1800">
                <a:solidFill>
                  <a:schemeClr val="tx2"/>
                </a:solidFill>
              </a:defRPr>
            </a:lvl4pPr>
            <a:lvl5pPr>
              <a:buClr>
                <a:srgbClr val="D40F7D"/>
              </a:buCl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20938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Quote or Stat 1">
    <p:bg>
      <p:bgPr>
        <a:gradFill>
          <a:gsLst>
            <a:gs pos="8000">
              <a:schemeClr val="accent1"/>
            </a:gs>
            <a:gs pos="39000">
              <a:schemeClr val="accent1">
                <a:lumMod val="75000"/>
              </a:schemeClr>
            </a:gs>
            <a:gs pos="84000">
              <a:schemeClr val="accent1">
                <a:lumMod val="50000"/>
              </a:schemeClr>
            </a:gs>
          </a:gsLst>
          <a:lin ang="21000000" scaled="0"/>
        </a:gradFill>
        <a:effectLst/>
      </p:bgPr>
    </p:bg>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6781BB72-954E-40A4-82F6-12A8279128FA}"/>
              </a:ext>
            </a:extLst>
          </p:cNvPr>
          <p:cNvSpPr>
            <a:spLocks noGrp="1"/>
          </p:cNvSpPr>
          <p:nvPr>
            <p:ph type="body" sz="quarter" idx="31" hasCustomPrompt="1"/>
          </p:nvPr>
        </p:nvSpPr>
        <p:spPr>
          <a:xfrm>
            <a:off x="960120" y="861060"/>
            <a:ext cx="3352775" cy="4767024"/>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869" r="869"/>
            </a:stretch>
          </a:blipFill>
        </p:spPr>
        <p:txBody>
          <a:bodyPr/>
          <a:lstStyle>
            <a:lvl1pPr>
              <a:defRPr/>
            </a:lvl1pPr>
          </a:lstStyle>
          <a:p>
            <a:pPr lvl="0"/>
            <a:r>
              <a:rPr lang="en-US"/>
              <a:t> </a:t>
            </a:r>
            <a:endParaRPr lang="en-US" dirty="0"/>
          </a:p>
        </p:txBody>
      </p:sp>
      <p:pic>
        <p:nvPicPr>
          <p:cNvPr id="7" name="Graphic 6">
            <a:extLst>
              <a:ext uri="{FF2B5EF4-FFF2-40B4-BE49-F238E27FC236}">
                <a16:creationId xmlns:a16="http://schemas.microsoft.com/office/drawing/2014/main" id="{511E0D69-855A-4E5C-B86F-2355640AF0A0}"/>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74933" b="70223"/>
          <a:stretch/>
        </p:blipFill>
        <p:spPr>
          <a:xfrm>
            <a:off x="137160" y="195169"/>
            <a:ext cx="1226094" cy="1138331"/>
          </a:xfrm>
          <a:prstGeom prst="rect">
            <a:avLst/>
          </a:prstGeom>
        </p:spPr>
      </p:pic>
      <p:sp>
        <p:nvSpPr>
          <p:cNvPr id="8" name="Title 16">
            <a:extLst>
              <a:ext uri="{FF2B5EF4-FFF2-40B4-BE49-F238E27FC236}">
                <a16:creationId xmlns:a16="http://schemas.microsoft.com/office/drawing/2014/main" id="{3F370F6B-3D6B-49EE-8368-E77CF32CA0C6}"/>
              </a:ext>
            </a:extLst>
          </p:cNvPr>
          <p:cNvSpPr>
            <a:spLocks noGrp="1"/>
          </p:cNvSpPr>
          <p:nvPr>
            <p:ph type="title" hasCustomPrompt="1"/>
          </p:nvPr>
        </p:nvSpPr>
        <p:spPr>
          <a:xfrm>
            <a:off x="1980000" y="4149090"/>
            <a:ext cx="8949690" cy="1478994"/>
          </a:xfrm>
        </p:spPr>
        <p:txBody>
          <a:bodyPr anchor="t">
            <a:noAutofit/>
          </a:bodyPr>
          <a:lstStyle>
            <a:lvl1pPr>
              <a:defRPr sz="3200">
                <a:latin typeface="Museo Sans 300" panose="02000000000000000000" pitchFamily="50" charset="0"/>
              </a:defRPr>
            </a:lvl1pPr>
          </a:lstStyle>
          <a:p>
            <a:r>
              <a:rPr lang="en-US" dirty="0"/>
              <a:t>Click to insert text</a:t>
            </a:r>
          </a:p>
        </p:txBody>
      </p:sp>
      <p:sp>
        <p:nvSpPr>
          <p:cNvPr id="10" name="Text Placeholder 9">
            <a:extLst>
              <a:ext uri="{FF2B5EF4-FFF2-40B4-BE49-F238E27FC236}">
                <a16:creationId xmlns:a16="http://schemas.microsoft.com/office/drawing/2014/main" id="{E2D81A5C-D695-4098-8A8D-E76A4D51B2AB}"/>
              </a:ext>
            </a:extLst>
          </p:cNvPr>
          <p:cNvSpPr>
            <a:spLocks noGrp="1"/>
          </p:cNvSpPr>
          <p:nvPr>
            <p:ph type="body" sz="quarter" idx="13" hasCustomPrompt="1"/>
          </p:nvPr>
        </p:nvSpPr>
        <p:spPr>
          <a:xfrm>
            <a:off x="1980000" y="1428988"/>
            <a:ext cx="8949690" cy="2720102"/>
          </a:xfrm>
        </p:spPr>
        <p:txBody>
          <a:bodyPr>
            <a:noAutofit/>
          </a:bodyPr>
          <a:lstStyle>
            <a:lvl1pPr>
              <a:lnSpc>
                <a:spcPct val="100000"/>
              </a:lnSpc>
              <a:defRPr sz="8000">
                <a:latin typeface="+mj-lt"/>
              </a:defRPr>
            </a:lvl1pPr>
          </a:lstStyle>
          <a:p>
            <a:pPr lvl="0"/>
            <a:r>
              <a:rPr lang="en-US" dirty="0"/>
              <a:t>XX</a:t>
            </a:r>
          </a:p>
        </p:txBody>
      </p:sp>
    </p:spTree>
    <p:extLst>
      <p:ext uri="{BB962C8B-B14F-4D97-AF65-F5344CB8AC3E}">
        <p14:creationId xmlns:p14="http://schemas.microsoft.com/office/powerpoint/2010/main" val="3403274444"/>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Quote or Stat 1">
    <p:bg>
      <p:bgPr>
        <a:gradFill>
          <a:gsLst>
            <a:gs pos="8000">
              <a:schemeClr val="accent4"/>
            </a:gs>
            <a:gs pos="39000">
              <a:schemeClr val="accent4">
                <a:lumMod val="75000"/>
              </a:schemeClr>
            </a:gs>
            <a:gs pos="84000">
              <a:schemeClr val="accent4">
                <a:lumMod val="50000"/>
              </a:schemeClr>
            </a:gs>
          </a:gsLst>
          <a:lin ang="21000000" scaled="0"/>
        </a:gradFill>
        <a:effectLst/>
      </p:bgPr>
    </p:bg>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6781BB72-954E-40A4-82F6-12A8279128FA}"/>
              </a:ext>
            </a:extLst>
          </p:cNvPr>
          <p:cNvSpPr>
            <a:spLocks noGrp="1"/>
          </p:cNvSpPr>
          <p:nvPr>
            <p:ph type="body" sz="quarter" idx="31" hasCustomPrompt="1"/>
          </p:nvPr>
        </p:nvSpPr>
        <p:spPr>
          <a:xfrm>
            <a:off x="960120" y="861060"/>
            <a:ext cx="3352775" cy="4767024"/>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869" r="869"/>
            </a:stretch>
          </a:blipFill>
        </p:spPr>
        <p:txBody>
          <a:bodyPr/>
          <a:lstStyle>
            <a:lvl1pPr>
              <a:defRPr/>
            </a:lvl1pPr>
          </a:lstStyle>
          <a:p>
            <a:pPr lvl="0"/>
            <a:r>
              <a:rPr lang="en-US"/>
              <a:t> </a:t>
            </a:r>
            <a:endParaRPr lang="en-US" dirty="0"/>
          </a:p>
        </p:txBody>
      </p:sp>
      <p:pic>
        <p:nvPicPr>
          <p:cNvPr id="7" name="Graphic 6">
            <a:extLst>
              <a:ext uri="{FF2B5EF4-FFF2-40B4-BE49-F238E27FC236}">
                <a16:creationId xmlns:a16="http://schemas.microsoft.com/office/drawing/2014/main" id="{511E0D69-855A-4E5C-B86F-2355640AF0A0}"/>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74933" b="70223"/>
          <a:stretch/>
        </p:blipFill>
        <p:spPr>
          <a:xfrm>
            <a:off x="137160" y="195169"/>
            <a:ext cx="1226094" cy="1138331"/>
          </a:xfrm>
          <a:prstGeom prst="rect">
            <a:avLst/>
          </a:prstGeom>
        </p:spPr>
      </p:pic>
      <p:sp>
        <p:nvSpPr>
          <p:cNvPr id="8" name="Title 16">
            <a:extLst>
              <a:ext uri="{FF2B5EF4-FFF2-40B4-BE49-F238E27FC236}">
                <a16:creationId xmlns:a16="http://schemas.microsoft.com/office/drawing/2014/main" id="{3F370F6B-3D6B-49EE-8368-E77CF32CA0C6}"/>
              </a:ext>
            </a:extLst>
          </p:cNvPr>
          <p:cNvSpPr>
            <a:spLocks noGrp="1"/>
          </p:cNvSpPr>
          <p:nvPr>
            <p:ph type="title" hasCustomPrompt="1"/>
          </p:nvPr>
        </p:nvSpPr>
        <p:spPr>
          <a:xfrm>
            <a:off x="1980000" y="4149090"/>
            <a:ext cx="8949690" cy="1478994"/>
          </a:xfrm>
        </p:spPr>
        <p:txBody>
          <a:bodyPr anchor="t">
            <a:noAutofit/>
          </a:bodyPr>
          <a:lstStyle>
            <a:lvl1pPr>
              <a:defRPr sz="3200">
                <a:latin typeface="Museo Sans 300" panose="02000000000000000000" pitchFamily="50" charset="0"/>
              </a:defRPr>
            </a:lvl1pPr>
          </a:lstStyle>
          <a:p>
            <a:r>
              <a:rPr lang="en-US" dirty="0"/>
              <a:t>Click to insert text</a:t>
            </a:r>
          </a:p>
        </p:txBody>
      </p:sp>
      <p:sp>
        <p:nvSpPr>
          <p:cNvPr id="10" name="Text Placeholder 9">
            <a:extLst>
              <a:ext uri="{FF2B5EF4-FFF2-40B4-BE49-F238E27FC236}">
                <a16:creationId xmlns:a16="http://schemas.microsoft.com/office/drawing/2014/main" id="{E2D81A5C-D695-4098-8A8D-E76A4D51B2AB}"/>
              </a:ext>
            </a:extLst>
          </p:cNvPr>
          <p:cNvSpPr>
            <a:spLocks noGrp="1"/>
          </p:cNvSpPr>
          <p:nvPr>
            <p:ph type="body" sz="quarter" idx="13" hasCustomPrompt="1"/>
          </p:nvPr>
        </p:nvSpPr>
        <p:spPr>
          <a:xfrm>
            <a:off x="1980000" y="1428988"/>
            <a:ext cx="8949690" cy="2720102"/>
          </a:xfrm>
        </p:spPr>
        <p:txBody>
          <a:bodyPr>
            <a:noAutofit/>
          </a:bodyPr>
          <a:lstStyle>
            <a:lvl1pPr>
              <a:lnSpc>
                <a:spcPct val="100000"/>
              </a:lnSpc>
              <a:defRPr sz="8000">
                <a:latin typeface="+mj-lt"/>
              </a:defRPr>
            </a:lvl1pPr>
          </a:lstStyle>
          <a:p>
            <a:pPr lvl="0"/>
            <a:r>
              <a:rPr lang="en-US" dirty="0"/>
              <a:t>XX</a:t>
            </a:r>
          </a:p>
        </p:txBody>
      </p:sp>
    </p:spTree>
    <p:extLst>
      <p:ext uri="{BB962C8B-B14F-4D97-AF65-F5344CB8AC3E}">
        <p14:creationId xmlns:p14="http://schemas.microsoft.com/office/powerpoint/2010/main" val="2816322464"/>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ulti Poi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020A7929-AC05-49E3-8045-E9D53D663570}"/>
              </a:ext>
            </a:extLst>
          </p:cNvPr>
          <p:cNvSpPr/>
          <p:nvPr userDrawn="1"/>
        </p:nvSpPr>
        <p:spPr>
          <a:xfrm>
            <a:off x="0" y="4566920"/>
            <a:ext cx="7702347" cy="2291080"/>
          </a:xfrm>
          <a:custGeom>
            <a:avLst/>
            <a:gdLst>
              <a:gd name="connsiteX0" fmla="*/ 3180411 w 7702347"/>
              <a:gd name="connsiteY0" fmla="*/ 0 h 2291080"/>
              <a:gd name="connsiteX1" fmla="*/ 7675410 w 7702347"/>
              <a:gd name="connsiteY1" fmla="*/ 2253201 h 2291080"/>
              <a:gd name="connsiteX2" fmla="*/ 7702347 w 7702347"/>
              <a:gd name="connsiteY2" fmla="*/ 2291080 h 2291080"/>
              <a:gd name="connsiteX3" fmla="*/ 0 w 7702347"/>
              <a:gd name="connsiteY3" fmla="*/ 2291080 h 2291080"/>
              <a:gd name="connsiteX4" fmla="*/ 0 w 7702347"/>
              <a:gd name="connsiteY4" fmla="*/ 989391 h 2291080"/>
              <a:gd name="connsiteX5" fmla="*/ 44151 w 7702347"/>
              <a:gd name="connsiteY5" fmla="*/ 957995 h 2291080"/>
              <a:gd name="connsiteX6" fmla="*/ 3180411 w 7702347"/>
              <a:gd name="connsiteY6" fmla="*/ 0 h 22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2347" h="2291080">
                <a:moveTo>
                  <a:pt x="3180411" y="0"/>
                </a:moveTo>
                <a:cubicBezTo>
                  <a:pt x="5019836" y="0"/>
                  <a:pt x="6652471" y="885369"/>
                  <a:pt x="7675410" y="2253201"/>
                </a:cubicBezTo>
                <a:lnTo>
                  <a:pt x="7702347" y="2291080"/>
                </a:lnTo>
                <a:lnTo>
                  <a:pt x="0" y="2291080"/>
                </a:lnTo>
                <a:lnTo>
                  <a:pt x="0" y="989391"/>
                </a:lnTo>
                <a:lnTo>
                  <a:pt x="44151" y="957995"/>
                </a:lnTo>
                <a:cubicBezTo>
                  <a:pt x="939414" y="353167"/>
                  <a:pt x="2018669" y="0"/>
                  <a:pt x="3180411" y="0"/>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pic>
        <p:nvPicPr>
          <p:cNvPr id="29" name="Graphic 28">
            <a:extLst>
              <a:ext uri="{FF2B5EF4-FFF2-40B4-BE49-F238E27FC236}">
                <a16:creationId xmlns:a16="http://schemas.microsoft.com/office/drawing/2014/main" id="{226191DC-4D57-46C4-AAFC-3D598ED4C84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rot="13500000">
            <a:off x="-646797" y="435395"/>
            <a:ext cx="6589982" cy="6589982"/>
          </a:xfrm>
          <a:custGeom>
            <a:avLst/>
            <a:gdLst>
              <a:gd name="connsiteX0" fmla="*/ 6589982 w 6589982"/>
              <a:gd name="connsiteY0" fmla="*/ 6589982 h 6589982"/>
              <a:gd name="connsiteX1" fmla="*/ 0 w 6589982"/>
              <a:gd name="connsiteY1" fmla="*/ 6589982 h 6589982"/>
              <a:gd name="connsiteX2" fmla="*/ 0 w 6589982"/>
              <a:gd name="connsiteY2" fmla="*/ 0 h 6589982"/>
              <a:gd name="connsiteX3" fmla="*/ 3745113 w 6589982"/>
              <a:gd name="connsiteY3" fmla="*/ 0 h 6589982"/>
              <a:gd name="connsiteX4" fmla="*/ 6589982 w 6589982"/>
              <a:gd name="connsiteY4" fmla="*/ 2844869 h 658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982" h="6589982">
                <a:moveTo>
                  <a:pt x="6589982" y="6589982"/>
                </a:moveTo>
                <a:lnTo>
                  <a:pt x="0" y="6589982"/>
                </a:lnTo>
                <a:lnTo>
                  <a:pt x="0" y="0"/>
                </a:lnTo>
                <a:lnTo>
                  <a:pt x="3745113" y="0"/>
                </a:lnTo>
                <a:lnTo>
                  <a:pt x="6589982" y="2844869"/>
                </a:lnTo>
                <a:close/>
              </a:path>
            </a:pathLst>
          </a:custGeom>
        </p:spPr>
      </p:pic>
      <p:pic>
        <p:nvPicPr>
          <p:cNvPr id="7" name="Graphic 6">
            <a:extLst>
              <a:ext uri="{FF2B5EF4-FFF2-40B4-BE49-F238E27FC236}">
                <a16:creationId xmlns:a16="http://schemas.microsoft.com/office/drawing/2014/main" id="{0ECCE2EB-9FEA-4C1B-84D5-F56BC54E4608}"/>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6295" t="55807" b="26304"/>
          <a:stretch/>
        </p:blipFill>
        <p:spPr>
          <a:xfrm>
            <a:off x="4137661" y="-104775"/>
            <a:ext cx="4583430" cy="683895"/>
          </a:xfrm>
          <a:prstGeom prst="rect">
            <a:avLst/>
          </a:prstGeom>
        </p:spPr>
      </p:pic>
      <p:sp>
        <p:nvSpPr>
          <p:cNvPr id="8" name="Title 1">
            <a:extLst>
              <a:ext uri="{FF2B5EF4-FFF2-40B4-BE49-F238E27FC236}">
                <a16:creationId xmlns:a16="http://schemas.microsoft.com/office/drawing/2014/main" id="{60DB5365-3AD9-4DFE-824D-D19FB9FB7500}"/>
              </a:ext>
            </a:extLst>
          </p:cNvPr>
          <p:cNvSpPr>
            <a:spLocks noGrp="1"/>
          </p:cNvSpPr>
          <p:nvPr>
            <p:ph type="title" hasCustomPrompt="1"/>
          </p:nvPr>
        </p:nvSpPr>
        <p:spPr>
          <a:xfrm>
            <a:off x="6483737" y="1253965"/>
            <a:ext cx="4672655" cy="624922"/>
          </a:xfrm>
        </p:spPr>
        <p:txBody>
          <a:bodyPr/>
          <a:lstStyle>
            <a:lvl1pPr>
              <a:defRPr>
                <a:solidFill>
                  <a:schemeClr val="tx2"/>
                </a:solidFill>
              </a:defRPr>
            </a:lvl1pPr>
          </a:lstStyle>
          <a:p>
            <a:r>
              <a:rPr lang="en-US" dirty="0"/>
              <a:t>Click to insert title</a:t>
            </a:r>
          </a:p>
        </p:txBody>
      </p:sp>
      <p:pic>
        <p:nvPicPr>
          <p:cNvPr id="26" name="Graphic 25">
            <a:extLst>
              <a:ext uri="{FF2B5EF4-FFF2-40B4-BE49-F238E27FC236}">
                <a16:creationId xmlns:a16="http://schemas.microsoft.com/office/drawing/2014/main" id="{CD0BEF1F-F084-4934-9B7B-C2664873DAEC}"/>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54418" t="60740" r="1" b="-1"/>
          <a:stretch/>
        </p:blipFill>
        <p:spPr>
          <a:xfrm>
            <a:off x="9838660" y="5227319"/>
            <a:ext cx="2229515" cy="1500889"/>
          </a:xfrm>
          <a:prstGeom prst="rect">
            <a:avLst/>
          </a:prstGeom>
        </p:spPr>
      </p:pic>
      <p:sp>
        <p:nvSpPr>
          <p:cNvPr id="28" name="Text Placeholder 21">
            <a:extLst>
              <a:ext uri="{FF2B5EF4-FFF2-40B4-BE49-F238E27FC236}">
                <a16:creationId xmlns:a16="http://schemas.microsoft.com/office/drawing/2014/main" id="{55506952-7D93-4ACD-A970-DCC84D416DE1}"/>
              </a:ext>
            </a:extLst>
          </p:cNvPr>
          <p:cNvSpPr>
            <a:spLocks noGrp="1"/>
          </p:cNvSpPr>
          <p:nvPr>
            <p:ph type="body" sz="quarter" idx="30" hasCustomPrompt="1"/>
          </p:nvPr>
        </p:nvSpPr>
        <p:spPr>
          <a:xfrm>
            <a:off x="200527" y="0"/>
            <a:ext cx="4880242" cy="6858000"/>
          </a:xfrm>
          <a:blipFill>
            <a:blip r:embed="rId6" cstate="hqprint">
              <a:extLst>
                <a:ext uri="{28A0092B-C50C-407E-A947-70E740481C1C}">
                  <a14:useLocalDpi xmlns:a14="http://schemas.microsoft.com/office/drawing/2010/main"/>
                </a:ext>
              </a:extLst>
            </a:blip>
            <a:srcRect/>
            <a:stretch>
              <a:fillRect l="393" t="-617" r="-113" b="45"/>
            </a:stretch>
          </a:blipFill>
        </p:spPr>
        <p:txBody>
          <a:bodyPr/>
          <a:lstStyle>
            <a:lvl1pPr>
              <a:defRPr/>
            </a:lvl1pPr>
          </a:lstStyle>
          <a:p>
            <a:pPr lvl="0"/>
            <a:r>
              <a:rPr lang="en-US"/>
              <a:t> </a:t>
            </a:r>
            <a:endParaRPr lang="en-US" dirty="0"/>
          </a:p>
        </p:txBody>
      </p:sp>
      <p:sp>
        <p:nvSpPr>
          <p:cNvPr id="30" name="Text Placeholder 22">
            <a:extLst>
              <a:ext uri="{FF2B5EF4-FFF2-40B4-BE49-F238E27FC236}">
                <a16:creationId xmlns:a16="http://schemas.microsoft.com/office/drawing/2014/main" id="{2C3C20E2-6E00-4C88-A991-ABE958023CA6}"/>
              </a:ext>
            </a:extLst>
          </p:cNvPr>
          <p:cNvSpPr>
            <a:spLocks noGrp="1"/>
          </p:cNvSpPr>
          <p:nvPr>
            <p:ph type="body" sz="quarter" idx="47" hasCustomPrompt="1"/>
          </p:nvPr>
        </p:nvSpPr>
        <p:spPr>
          <a:xfrm>
            <a:off x="10465001" y="284811"/>
            <a:ext cx="1462681" cy="300037"/>
          </a:xfrm>
          <a: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l="-14049" t="-69336" r="-14227" b="-62349"/>
            </a:stretch>
          </a:blipFill>
        </p:spPr>
        <p:txBody>
          <a:bodyPr/>
          <a:lstStyle>
            <a:lvl1pPr>
              <a:defRPr/>
            </a:lvl1pPr>
          </a:lstStyle>
          <a:p>
            <a:pPr lvl="0"/>
            <a:r>
              <a:rPr lang="en-US"/>
              <a:t> </a:t>
            </a:r>
            <a:endParaRPr lang="en-US" dirty="0"/>
          </a:p>
        </p:txBody>
      </p:sp>
      <p:sp>
        <p:nvSpPr>
          <p:cNvPr id="27" name="Text Placeholder 13">
            <a:extLst>
              <a:ext uri="{FF2B5EF4-FFF2-40B4-BE49-F238E27FC236}">
                <a16:creationId xmlns:a16="http://schemas.microsoft.com/office/drawing/2014/main" id="{DD045CF8-5E7D-1876-813A-9228933D7E38}"/>
              </a:ext>
            </a:extLst>
          </p:cNvPr>
          <p:cNvSpPr>
            <a:spLocks noGrp="1"/>
          </p:cNvSpPr>
          <p:nvPr>
            <p:ph type="body" sz="quarter" idx="23"/>
          </p:nvPr>
        </p:nvSpPr>
        <p:spPr>
          <a:xfrm>
            <a:off x="6483737" y="2242037"/>
            <a:ext cx="5351790" cy="3778835"/>
          </a:xfrm>
        </p:spPr>
        <p:txBody>
          <a:bodyPr>
            <a:noAutofit/>
          </a:bodyPr>
          <a:lstStyle>
            <a:lvl1pPr marL="285750" marR="0" indent="-285750" algn="l" defTabSz="914400" rtl="0" eaLnBrk="1" fontAlgn="auto" latinLnBrk="0" hangingPunct="1">
              <a:lnSpc>
                <a:spcPct val="130000"/>
              </a:lnSpc>
              <a:spcBef>
                <a:spcPts val="0"/>
              </a:spcBef>
              <a:spcAft>
                <a:spcPts val="1000"/>
              </a:spcAft>
              <a:buClr>
                <a:srgbClr val="009CDC"/>
              </a:buClr>
              <a:buSzPct val="125000"/>
              <a:buFont typeface="Zapf Dingbats"/>
              <a:buChar char="✛"/>
              <a:tabLst/>
              <a:defRPr sz="1800"/>
            </a:lvl1pPr>
            <a:lvl2pPr marL="42863" indent="0">
              <a:buNone/>
              <a:defRPr sz="1400"/>
            </a:lvl2pPr>
            <a:lvl3pPr>
              <a:defRPr sz="1200"/>
            </a:lvl3pPr>
            <a:lvl4pPr>
              <a:defRPr sz="1100"/>
            </a:lvl4pPr>
            <a:lvl5pPr>
              <a:defRPr sz="900"/>
            </a:lvl5pPr>
          </a:lstStyle>
          <a:p>
            <a:pPr marL="285750" marR="0" lvl="0" indent="-285750" algn="l" defTabSz="914400" rtl="0" eaLnBrk="1" fontAlgn="auto" latinLnBrk="0" hangingPunct="1">
              <a:lnSpc>
                <a:spcPct val="130000"/>
              </a:lnSpc>
              <a:spcBef>
                <a:spcPts val="0"/>
              </a:spcBef>
              <a:spcAft>
                <a:spcPts val="1000"/>
              </a:spcAft>
              <a:buClr>
                <a:srgbClr val="009CDC"/>
              </a:buClr>
              <a:buSzPct val="125000"/>
              <a:buFont typeface="Zapf Dingbats"/>
              <a:buChar char="✛"/>
              <a:tabLst/>
              <a:defRPr/>
            </a:pPr>
            <a:r>
              <a:rPr lang="en-US" dirty="0"/>
              <a:t>Click to edit Master text styles</a:t>
            </a:r>
          </a:p>
          <a:p>
            <a:pPr marL="285750" marR="0" lvl="0" indent="-285750" algn="l" defTabSz="914400" rtl="0" eaLnBrk="1" fontAlgn="auto" latinLnBrk="0" hangingPunct="1">
              <a:lnSpc>
                <a:spcPct val="130000"/>
              </a:lnSpc>
              <a:spcBef>
                <a:spcPts val="0"/>
              </a:spcBef>
              <a:spcAft>
                <a:spcPts val="1000"/>
              </a:spcAft>
              <a:buClr>
                <a:srgbClr val="009CDC"/>
              </a:buClr>
              <a:buSzPct val="125000"/>
              <a:buFont typeface="Zapf Dingbats"/>
              <a:buChar char="✛"/>
              <a:tabLst/>
              <a:defRPr/>
            </a:pPr>
            <a:r>
              <a:rPr lang="en-US" dirty="0"/>
              <a:t>Click to edit Master text styles</a:t>
            </a:r>
          </a:p>
          <a:p>
            <a:pPr lvl="0"/>
            <a:endParaRPr lang="en-US" dirty="0"/>
          </a:p>
        </p:txBody>
      </p:sp>
    </p:spTree>
    <p:extLst>
      <p:ext uri="{BB962C8B-B14F-4D97-AF65-F5344CB8AC3E}">
        <p14:creationId xmlns:p14="http://schemas.microsoft.com/office/powerpoint/2010/main" val="28915064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Multi Poi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020A7929-AC05-49E3-8045-E9D53D663570}"/>
              </a:ext>
            </a:extLst>
          </p:cNvPr>
          <p:cNvSpPr/>
          <p:nvPr userDrawn="1"/>
        </p:nvSpPr>
        <p:spPr>
          <a:xfrm>
            <a:off x="0" y="4566920"/>
            <a:ext cx="7702347" cy="2291080"/>
          </a:xfrm>
          <a:custGeom>
            <a:avLst/>
            <a:gdLst>
              <a:gd name="connsiteX0" fmla="*/ 3180411 w 7702347"/>
              <a:gd name="connsiteY0" fmla="*/ 0 h 2291080"/>
              <a:gd name="connsiteX1" fmla="*/ 7675410 w 7702347"/>
              <a:gd name="connsiteY1" fmla="*/ 2253201 h 2291080"/>
              <a:gd name="connsiteX2" fmla="*/ 7702347 w 7702347"/>
              <a:gd name="connsiteY2" fmla="*/ 2291080 h 2291080"/>
              <a:gd name="connsiteX3" fmla="*/ 0 w 7702347"/>
              <a:gd name="connsiteY3" fmla="*/ 2291080 h 2291080"/>
              <a:gd name="connsiteX4" fmla="*/ 0 w 7702347"/>
              <a:gd name="connsiteY4" fmla="*/ 989391 h 2291080"/>
              <a:gd name="connsiteX5" fmla="*/ 44151 w 7702347"/>
              <a:gd name="connsiteY5" fmla="*/ 957995 h 2291080"/>
              <a:gd name="connsiteX6" fmla="*/ 3180411 w 7702347"/>
              <a:gd name="connsiteY6" fmla="*/ 0 h 22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2347" h="2291080">
                <a:moveTo>
                  <a:pt x="3180411" y="0"/>
                </a:moveTo>
                <a:cubicBezTo>
                  <a:pt x="5019836" y="0"/>
                  <a:pt x="6652471" y="885369"/>
                  <a:pt x="7675410" y="2253201"/>
                </a:cubicBezTo>
                <a:lnTo>
                  <a:pt x="7702347" y="2291080"/>
                </a:lnTo>
                <a:lnTo>
                  <a:pt x="0" y="2291080"/>
                </a:lnTo>
                <a:lnTo>
                  <a:pt x="0" y="989391"/>
                </a:lnTo>
                <a:lnTo>
                  <a:pt x="44151" y="957995"/>
                </a:lnTo>
                <a:cubicBezTo>
                  <a:pt x="939414" y="353167"/>
                  <a:pt x="2018669" y="0"/>
                  <a:pt x="3180411" y="0"/>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pic>
        <p:nvPicPr>
          <p:cNvPr id="29" name="Graphic 28">
            <a:extLst>
              <a:ext uri="{FF2B5EF4-FFF2-40B4-BE49-F238E27FC236}">
                <a16:creationId xmlns:a16="http://schemas.microsoft.com/office/drawing/2014/main" id="{226191DC-4D57-46C4-AAFC-3D598ED4C841}"/>
              </a:ext>
            </a:extLst>
          </p:cNvPr>
          <p:cNvPicPr>
            <a:picLocks noChangeAspect="1"/>
          </p:cNvPicPr>
          <p:nvPr userDrawn="1"/>
        </p:nvPicPr>
        <p:blipFill>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p:blipFill>
        <p:spPr>
          <a:xfrm rot="13500000">
            <a:off x="-646797" y="435395"/>
            <a:ext cx="6589982" cy="6589982"/>
          </a:xfrm>
          <a:custGeom>
            <a:avLst/>
            <a:gdLst>
              <a:gd name="connsiteX0" fmla="*/ 6589982 w 6589982"/>
              <a:gd name="connsiteY0" fmla="*/ 6589982 h 6589982"/>
              <a:gd name="connsiteX1" fmla="*/ 0 w 6589982"/>
              <a:gd name="connsiteY1" fmla="*/ 6589982 h 6589982"/>
              <a:gd name="connsiteX2" fmla="*/ 0 w 6589982"/>
              <a:gd name="connsiteY2" fmla="*/ 0 h 6589982"/>
              <a:gd name="connsiteX3" fmla="*/ 3745113 w 6589982"/>
              <a:gd name="connsiteY3" fmla="*/ 0 h 6589982"/>
              <a:gd name="connsiteX4" fmla="*/ 6589982 w 6589982"/>
              <a:gd name="connsiteY4" fmla="*/ 2844869 h 658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982" h="6589982">
                <a:moveTo>
                  <a:pt x="6589982" y="6589982"/>
                </a:moveTo>
                <a:lnTo>
                  <a:pt x="0" y="6589982"/>
                </a:lnTo>
                <a:lnTo>
                  <a:pt x="0" y="0"/>
                </a:lnTo>
                <a:lnTo>
                  <a:pt x="3745113" y="0"/>
                </a:lnTo>
                <a:lnTo>
                  <a:pt x="6589982" y="2844869"/>
                </a:lnTo>
                <a:close/>
              </a:path>
            </a:pathLst>
          </a:custGeom>
        </p:spPr>
      </p:pic>
      <p:pic>
        <p:nvPicPr>
          <p:cNvPr id="7" name="Graphic 6">
            <a:extLst>
              <a:ext uri="{FF2B5EF4-FFF2-40B4-BE49-F238E27FC236}">
                <a16:creationId xmlns:a16="http://schemas.microsoft.com/office/drawing/2014/main" id="{0ECCE2EB-9FEA-4C1B-84D5-F56BC54E4608}"/>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6295" t="55807" b="26304"/>
          <a:stretch/>
        </p:blipFill>
        <p:spPr>
          <a:xfrm>
            <a:off x="4137661" y="-104775"/>
            <a:ext cx="4583430" cy="683895"/>
          </a:xfrm>
          <a:prstGeom prst="rect">
            <a:avLst/>
          </a:prstGeom>
        </p:spPr>
      </p:pic>
      <p:sp>
        <p:nvSpPr>
          <p:cNvPr id="8" name="Title 1">
            <a:extLst>
              <a:ext uri="{FF2B5EF4-FFF2-40B4-BE49-F238E27FC236}">
                <a16:creationId xmlns:a16="http://schemas.microsoft.com/office/drawing/2014/main" id="{60DB5365-3AD9-4DFE-824D-D19FB9FB7500}"/>
              </a:ext>
            </a:extLst>
          </p:cNvPr>
          <p:cNvSpPr>
            <a:spLocks noGrp="1"/>
          </p:cNvSpPr>
          <p:nvPr>
            <p:ph type="title" hasCustomPrompt="1"/>
          </p:nvPr>
        </p:nvSpPr>
        <p:spPr>
          <a:xfrm>
            <a:off x="6483737" y="1253965"/>
            <a:ext cx="4672655" cy="624922"/>
          </a:xfrm>
        </p:spPr>
        <p:txBody>
          <a:bodyPr/>
          <a:lstStyle>
            <a:lvl1pPr>
              <a:defRPr>
                <a:solidFill>
                  <a:schemeClr val="tx2"/>
                </a:solidFill>
              </a:defRPr>
            </a:lvl1pPr>
          </a:lstStyle>
          <a:p>
            <a:r>
              <a:rPr lang="en-US" dirty="0"/>
              <a:t>Click to </a:t>
            </a:r>
            <a:r>
              <a:rPr lang="en-US"/>
              <a:t>insert title</a:t>
            </a:r>
            <a:endParaRPr lang="en-US" dirty="0"/>
          </a:p>
        </p:txBody>
      </p:sp>
      <p:pic>
        <p:nvPicPr>
          <p:cNvPr id="26" name="Graphic 25">
            <a:extLst>
              <a:ext uri="{FF2B5EF4-FFF2-40B4-BE49-F238E27FC236}">
                <a16:creationId xmlns:a16="http://schemas.microsoft.com/office/drawing/2014/main" id="{CD0BEF1F-F084-4934-9B7B-C2664873DAEC}"/>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54418" t="60740" r="1" b="-1"/>
          <a:stretch/>
        </p:blipFill>
        <p:spPr>
          <a:xfrm>
            <a:off x="9838660" y="5227319"/>
            <a:ext cx="2229515" cy="1500889"/>
          </a:xfrm>
          <a:prstGeom prst="rect">
            <a:avLst/>
          </a:prstGeom>
        </p:spPr>
      </p:pic>
      <p:sp>
        <p:nvSpPr>
          <p:cNvPr id="30" name="Text Placeholder 22">
            <a:extLst>
              <a:ext uri="{FF2B5EF4-FFF2-40B4-BE49-F238E27FC236}">
                <a16:creationId xmlns:a16="http://schemas.microsoft.com/office/drawing/2014/main" id="{2C3C20E2-6E00-4C88-A991-ABE958023CA6}"/>
              </a:ext>
            </a:extLst>
          </p:cNvPr>
          <p:cNvSpPr>
            <a:spLocks noGrp="1"/>
          </p:cNvSpPr>
          <p:nvPr>
            <p:ph type="body" sz="quarter" idx="47" hasCustomPrompt="1"/>
          </p:nvPr>
        </p:nvSpPr>
        <p:spPr>
          <a:xfrm>
            <a:off x="10465001" y="284811"/>
            <a:ext cx="1462681" cy="300037"/>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
        <p:nvSpPr>
          <p:cNvPr id="27" name="Text Placeholder 13">
            <a:extLst>
              <a:ext uri="{FF2B5EF4-FFF2-40B4-BE49-F238E27FC236}">
                <a16:creationId xmlns:a16="http://schemas.microsoft.com/office/drawing/2014/main" id="{DD045CF8-5E7D-1876-813A-9228933D7E38}"/>
              </a:ext>
            </a:extLst>
          </p:cNvPr>
          <p:cNvSpPr>
            <a:spLocks noGrp="1"/>
          </p:cNvSpPr>
          <p:nvPr>
            <p:ph type="body" sz="quarter" idx="23"/>
          </p:nvPr>
        </p:nvSpPr>
        <p:spPr>
          <a:xfrm>
            <a:off x="6483737" y="2242037"/>
            <a:ext cx="5351790" cy="3778835"/>
          </a:xfrm>
        </p:spPr>
        <p:txBody>
          <a:bodyPr>
            <a:noAutofit/>
          </a:bodyPr>
          <a:lstStyle>
            <a:lvl1pPr marL="285750" indent="-285750">
              <a:lnSpc>
                <a:spcPct val="130000"/>
              </a:lnSpc>
              <a:spcBef>
                <a:spcPts val="0"/>
              </a:spcBef>
              <a:spcAft>
                <a:spcPts val="1000"/>
              </a:spcAft>
              <a:buClr>
                <a:srgbClr val="D40F7D"/>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13" name="Text Placeholder 21">
            <a:extLst>
              <a:ext uri="{FF2B5EF4-FFF2-40B4-BE49-F238E27FC236}">
                <a16:creationId xmlns:a16="http://schemas.microsoft.com/office/drawing/2014/main" id="{4A533596-1966-7D40-A995-3D67EF3DF4D2}"/>
              </a:ext>
            </a:extLst>
          </p:cNvPr>
          <p:cNvSpPr>
            <a:spLocks noGrp="1"/>
          </p:cNvSpPr>
          <p:nvPr>
            <p:ph type="body" sz="quarter" idx="30" hasCustomPrompt="1"/>
          </p:nvPr>
        </p:nvSpPr>
        <p:spPr>
          <a:xfrm>
            <a:off x="309752" y="136524"/>
            <a:ext cx="5176158" cy="6721475"/>
          </a:xfrm>
          <a:blipFill>
            <a:blip r:embed="rId8" cstate="hqprint">
              <a:extLst>
                <a:ext uri="{28A0092B-C50C-407E-A947-70E740481C1C}">
                  <a14:useLocalDpi xmlns:a14="http://schemas.microsoft.com/office/drawing/2010/main"/>
                </a:ext>
              </a:extLst>
            </a:blip>
            <a:srcRect/>
            <a:stretch>
              <a:fillRect l="-432" t="-155" b="-945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14354448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Multi Poi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020A7929-AC05-49E3-8045-E9D53D663570}"/>
              </a:ext>
            </a:extLst>
          </p:cNvPr>
          <p:cNvSpPr/>
          <p:nvPr userDrawn="1"/>
        </p:nvSpPr>
        <p:spPr>
          <a:xfrm>
            <a:off x="0" y="4566920"/>
            <a:ext cx="7702347" cy="2291080"/>
          </a:xfrm>
          <a:custGeom>
            <a:avLst/>
            <a:gdLst>
              <a:gd name="connsiteX0" fmla="*/ 3180411 w 7702347"/>
              <a:gd name="connsiteY0" fmla="*/ 0 h 2291080"/>
              <a:gd name="connsiteX1" fmla="*/ 7675410 w 7702347"/>
              <a:gd name="connsiteY1" fmla="*/ 2253201 h 2291080"/>
              <a:gd name="connsiteX2" fmla="*/ 7702347 w 7702347"/>
              <a:gd name="connsiteY2" fmla="*/ 2291080 h 2291080"/>
              <a:gd name="connsiteX3" fmla="*/ 0 w 7702347"/>
              <a:gd name="connsiteY3" fmla="*/ 2291080 h 2291080"/>
              <a:gd name="connsiteX4" fmla="*/ 0 w 7702347"/>
              <a:gd name="connsiteY4" fmla="*/ 989391 h 2291080"/>
              <a:gd name="connsiteX5" fmla="*/ 44151 w 7702347"/>
              <a:gd name="connsiteY5" fmla="*/ 957995 h 2291080"/>
              <a:gd name="connsiteX6" fmla="*/ 3180411 w 7702347"/>
              <a:gd name="connsiteY6" fmla="*/ 0 h 22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2347" h="2291080">
                <a:moveTo>
                  <a:pt x="3180411" y="0"/>
                </a:moveTo>
                <a:cubicBezTo>
                  <a:pt x="5019836" y="0"/>
                  <a:pt x="6652471" y="885369"/>
                  <a:pt x="7675410" y="2253201"/>
                </a:cubicBezTo>
                <a:lnTo>
                  <a:pt x="7702347" y="2291080"/>
                </a:lnTo>
                <a:lnTo>
                  <a:pt x="0" y="2291080"/>
                </a:lnTo>
                <a:lnTo>
                  <a:pt x="0" y="989391"/>
                </a:lnTo>
                <a:lnTo>
                  <a:pt x="44151" y="957995"/>
                </a:lnTo>
                <a:cubicBezTo>
                  <a:pt x="939414" y="353167"/>
                  <a:pt x="2018669" y="0"/>
                  <a:pt x="3180411" y="0"/>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pic>
        <p:nvPicPr>
          <p:cNvPr id="29" name="Graphic 28">
            <a:extLst>
              <a:ext uri="{FF2B5EF4-FFF2-40B4-BE49-F238E27FC236}">
                <a16:creationId xmlns:a16="http://schemas.microsoft.com/office/drawing/2014/main" id="{226191DC-4D57-46C4-AAFC-3D598ED4C841}"/>
              </a:ext>
            </a:extLst>
          </p:cNvPr>
          <p:cNvPicPr>
            <a:picLocks noChangeAspect="1"/>
          </p:cNvPicPr>
          <p:nvPr userDrawn="1"/>
        </p:nvPicPr>
        <p:blipFill>
          <a:blip r:embed="rId2">
            <a:duotone>
              <a:schemeClr val="accent4">
                <a:shade val="45000"/>
                <a:satMod val="135000"/>
              </a:schemeClr>
              <a:prstClr val="white"/>
            </a:duotone>
            <a:lum bright="-14000" contrast="42000"/>
            <a:extLst>
              <a:ext uri="{96DAC541-7B7A-43D3-8B79-37D633B846F1}">
                <asvg:svgBlip xmlns:asvg="http://schemas.microsoft.com/office/drawing/2016/SVG/main" r:embed="rId3"/>
              </a:ext>
            </a:extLst>
          </a:blip>
          <a:srcRect/>
          <a:stretch>
            <a:fillRect/>
          </a:stretch>
        </p:blipFill>
        <p:spPr>
          <a:xfrm rot="13500000">
            <a:off x="-646797" y="435395"/>
            <a:ext cx="6589982" cy="6589982"/>
          </a:xfrm>
          <a:custGeom>
            <a:avLst/>
            <a:gdLst>
              <a:gd name="connsiteX0" fmla="*/ 6589982 w 6589982"/>
              <a:gd name="connsiteY0" fmla="*/ 6589982 h 6589982"/>
              <a:gd name="connsiteX1" fmla="*/ 0 w 6589982"/>
              <a:gd name="connsiteY1" fmla="*/ 6589982 h 6589982"/>
              <a:gd name="connsiteX2" fmla="*/ 0 w 6589982"/>
              <a:gd name="connsiteY2" fmla="*/ 0 h 6589982"/>
              <a:gd name="connsiteX3" fmla="*/ 3745113 w 6589982"/>
              <a:gd name="connsiteY3" fmla="*/ 0 h 6589982"/>
              <a:gd name="connsiteX4" fmla="*/ 6589982 w 6589982"/>
              <a:gd name="connsiteY4" fmla="*/ 2844869 h 658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982" h="6589982">
                <a:moveTo>
                  <a:pt x="6589982" y="6589982"/>
                </a:moveTo>
                <a:lnTo>
                  <a:pt x="0" y="6589982"/>
                </a:lnTo>
                <a:lnTo>
                  <a:pt x="0" y="0"/>
                </a:lnTo>
                <a:lnTo>
                  <a:pt x="3745113" y="0"/>
                </a:lnTo>
                <a:lnTo>
                  <a:pt x="6589982" y="2844869"/>
                </a:lnTo>
                <a:close/>
              </a:path>
            </a:pathLst>
          </a:custGeom>
        </p:spPr>
      </p:pic>
      <p:pic>
        <p:nvPicPr>
          <p:cNvPr id="7" name="Graphic 6">
            <a:extLst>
              <a:ext uri="{FF2B5EF4-FFF2-40B4-BE49-F238E27FC236}">
                <a16:creationId xmlns:a16="http://schemas.microsoft.com/office/drawing/2014/main" id="{0ECCE2EB-9FEA-4C1B-84D5-F56BC54E4608}"/>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6295" t="55807" b="26304"/>
          <a:stretch/>
        </p:blipFill>
        <p:spPr>
          <a:xfrm>
            <a:off x="4137661" y="-104775"/>
            <a:ext cx="4583430" cy="683895"/>
          </a:xfrm>
          <a:prstGeom prst="rect">
            <a:avLst/>
          </a:prstGeom>
        </p:spPr>
      </p:pic>
      <p:sp>
        <p:nvSpPr>
          <p:cNvPr id="8" name="Title 1">
            <a:extLst>
              <a:ext uri="{FF2B5EF4-FFF2-40B4-BE49-F238E27FC236}">
                <a16:creationId xmlns:a16="http://schemas.microsoft.com/office/drawing/2014/main" id="{60DB5365-3AD9-4DFE-824D-D19FB9FB7500}"/>
              </a:ext>
            </a:extLst>
          </p:cNvPr>
          <p:cNvSpPr>
            <a:spLocks noGrp="1"/>
          </p:cNvSpPr>
          <p:nvPr>
            <p:ph type="title" hasCustomPrompt="1"/>
          </p:nvPr>
        </p:nvSpPr>
        <p:spPr>
          <a:xfrm>
            <a:off x="6483737" y="1253965"/>
            <a:ext cx="4672655" cy="624922"/>
          </a:xfrm>
        </p:spPr>
        <p:txBody>
          <a:bodyPr/>
          <a:lstStyle>
            <a:lvl1pPr>
              <a:defRPr>
                <a:solidFill>
                  <a:schemeClr val="tx2"/>
                </a:solidFill>
              </a:defRPr>
            </a:lvl1pPr>
          </a:lstStyle>
          <a:p>
            <a:r>
              <a:rPr lang="en-US" dirty="0"/>
              <a:t>Click to </a:t>
            </a:r>
            <a:r>
              <a:rPr lang="en-US"/>
              <a:t>insert title</a:t>
            </a:r>
            <a:endParaRPr lang="en-US" dirty="0"/>
          </a:p>
        </p:txBody>
      </p:sp>
      <p:pic>
        <p:nvPicPr>
          <p:cNvPr id="26" name="Graphic 25">
            <a:extLst>
              <a:ext uri="{FF2B5EF4-FFF2-40B4-BE49-F238E27FC236}">
                <a16:creationId xmlns:a16="http://schemas.microsoft.com/office/drawing/2014/main" id="{CD0BEF1F-F084-4934-9B7B-C2664873DAEC}"/>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54418" t="60740" r="1" b="-1"/>
          <a:stretch/>
        </p:blipFill>
        <p:spPr>
          <a:xfrm>
            <a:off x="9838660" y="5227319"/>
            <a:ext cx="2229515" cy="1500889"/>
          </a:xfrm>
          <a:prstGeom prst="rect">
            <a:avLst/>
          </a:prstGeom>
        </p:spPr>
      </p:pic>
      <p:sp>
        <p:nvSpPr>
          <p:cNvPr id="30" name="Text Placeholder 22">
            <a:extLst>
              <a:ext uri="{FF2B5EF4-FFF2-40B4-BE49-F238E27FC236}">
                <a16:creationId xmlns:a16="http://schemas.microsoft.com/office/drawing/2014/main" id="{2C3C20E2-6E00-4C88-A991-ABE958023CA6}"/>
              </a:ext>
            </a:extLst>
          </p:cNvPr>
          <p:cNvSpPr>
            <a:spLocks noGrp="1"/>
          </p:cNvSpPr>
          <p:nvPr>
            <p:ph type="body" sz="quarter" idx="47" hasCustomPrompt="1"/>
          </p:nvPr>
        </p:nvSpPr>
        <p:spPr>
          <a:xfrm>
            <a:off x="10465001" y="284811"/>
            <a:ext cx="1462681" cy="300037"/>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
        <p:nvSpPr>
          <p:cNvPr id="27" name="Text Placeholder 13">
            <a:extLst>
              <a:ext uri="{FF2B5EF4-FFF2-40B4-BE49-F238E27FC236}">
                <a16:creationId xmlns:a16="http://schemas.microsoft.com/office/drawing/2014/main" id="{DD045CF8-5E7D-1876-813A-9228933D7E38}"/>
              </a:ext>
            </a:extLst>
          </p:cNvPr>
          <p:cNvSpPr>
            <a:spLocks noGrp="1"/>
          </p:cNvSpPr>
          <p:nvPr>
            <p:ph type="body" sz="quarter" idx="23"/>
          </p:nvPr>
        </p:nvSpPr>
        <p:spPr>
          <a:xfrm>
            <a:off x="6483737" y="2242037"/>
            <a:ext cx="5351790" cy="3778835"/>
          </a:xfrm>
        </p:spPr>
        <p:txBody>
          <a:bodyPr>
            <a:noAutofit/>
          </a:bodyPr>
          <a:lstStyle>
            <a:lvl1pPr marL="285750" indent="-285750">
              <a:lnSpc>
                <a:spcPct val="130000"/>
              </a:lnSpc>
              <a:spcBef>
                <a:spcPts val="0"/>
              </a:spcBef>
              <a:spcAft>
                <a:spcPts val="1000"/>
              </a:spcAft>
              <a:buClr>
                <a:schemeClr val="accent4"/>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15" name="Text Placeholder 21">
            <a:extLst>
              <a:ext uri="{FF2B5EF4-FFF2-40B4-BE49-F238E27FC236}">
                <a16:creationId xmlns:a16="http://schemas.microsoft.com/office/drawing/2014/main" id="{19026F09-B22E-EAA6-BBED-C271D9B72BEA}"/>
              </a:ext>
            </a:extLst>
          </p:cNvPr>
          <p:cNvSpPr>
            <a:spLocks noGrp="1"/>
          </p:cNvSpPr>
          <p:nvPr>
            <p:ph type="body" sz="quarter" idx="48" hasCustomPrompt="1"/>
          </p:nvPr>
        </p:nvSpPr>
        <p:spPr>
          <a:xfrm>
            <a:off x="-172919" y="0"/>
            <a:ext cx="5464175" cy="6858000"/>
          </a:xfrm>
          <a:blipFill>
            <a:blip r:embed="rId8" cstate="hqprint">
              <a:extLst>
                <a:ext uri="{28A0092B-C50C-407E-A947-70E740481C1C}">
                  <a14:useLocalDpi xmlns:a14="http://schemas.microsoft.com/office/drawing/2010/main"/>
                </a:ext>
              </a:extLst>
            </a:blip>
            <a:stretch>
              <a:fillRect l="1" t="-1260" r="-8367" b="-1"/>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23149912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Multi Poi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020A7929-AC05-49E3-8045-E9D53D663570}"/>
              </a:ext>
            </a:extLst>
          </p:cNvPr>
          <p:cNvSpPr/>
          <p:nvPr userDrawn="1"/>
        </p:nvSpPr>
        <p:spPr>
          <a:xfrm>
            <a:off x="0" y="4566920"/>
            <a:ext cx="7702347" cy="2291080"/>
          </a:xfrm>
          <a:custGeom>
            <a:avLst/>
            <a:gdLst>
              <a:gd name="connsiteX0" fmla="*/ 3180411 w 7702347"/>
              <a:gd name="connsiteY0" fmla="*/ 0 h 2291080"/>
              <a:gd name="connsiteX1" fmla="*/ 7675410 w 7702347"/>
              <a:gd name="connsiteY1" fmla="*/ 2253201 h 2291080"/>
              <a:gd name="connsiteX2" fmla="*/ 7702347 w 7702347"/>
              <a:gd name="connsiteY2" fmla="*/ 2291080 h 2291080"/>
              <a:gd name="connsiteX3" fmla="*/ 0 w 7702347"/>
              <a:gd name="connsiteY3" fmla="*/ 2291080 h 2291080"/>
              <a:gd name="connsiteX4" fmla="*/ 0 w 7702347"/>
              <a:gd name="connsiteY4" fmla="*/ 989391 h 2291080"/>
              <a:gd name="connsiteX5" fmla="*/ 44151 w 7702347"/>
              <a:gd name="connsiteY5" fmla="*/ 957995 h 2291080"/>
              <a:gd name="connsiteX6" fmla="*/ 3180411 w 7702347"/>
              <a:gd name="connsiteY6" fmla="*/ 0 h 22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2347" h="2291080">
                <a:moveTo>
                  <a:pt x="3180411" y="0"/>
                </a:moveTo>
                <a:cubicBezTo>
                  <a:pt x="5019836" y="0"/>
                  <a:pt x="6652471" y="885369"/>
                  <a:pt x="7675410" y="2253201"/>
                </a:cubicBezTo>
                <a:lnTo>
                  <a:pt x="7702347" y="2291080"/>
                </a:lnTo>
                <a:lnTo>
                  <a:pt x="0" y="2291080"/>
                </a:lnTo>
                <a:lnTo>
                  <a:pt x="0" y="989391"/>
                </a:lnTo>
                <a:lnTo>
                  <a:pt x="44151" y="957995"/>
                </a:lnTo>
                <a:cubicBezTo>
                  <a:pt x="939414" y="353167"/>
                  <a:pt x="2018669" y="0"/>
                  <a:pt x="3180411" y="0"/>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pic>
        <p:nvPicPr>
          <p:cNvPr id="29" name="Graphic 28">
            <a:extLst>
              <a:ext uri="{FF2B5EF4-FFF2-40B4-BE49-F238E27FC236}">
                <a16:creationId xmlns:a16="http://schemas.microsoft.com/office/drawing/2014/main" id="{226191DC-4D57-46C4-AAFC-3D598ED4C841}"/>
              </a:ext>
            </a:extLst>
          </p:cNvPr>
          <p:cNvPicPr>
            <a:picLocks noChangeAspect="1"/>
          </p:cNvPicPr>
          <p:nvPr userDrawn="1"/>
        </p:nvPicPr>
        <p:blipFill>
          <a:blip r:embed="rId2">
            <a:duotone>
              <a:schemeClr val="accent2">
                <a:shade val="45000"/>
                <a:satMod val="135000"/>
              </a:schemeClr>
              <a:prstClr val="white"/>
            </a:duotone>
            <a:lum bright="20000" contrast="-19000"/>
            <a:extLst>
              <a:ext uri="{96DAC541-7B7A-43D3-8B79-37D633B846F1}">
                <asvg:svgBlip xmlns:asvg="http://schemas.microsoft.com/office/drawing/2016/SVG/main" r:embed="rId3"/>
              </a:ext>
            </a:extLst>
          </a:blip>
          <a:srcRect/>
          <a:stretch>
            <a:fillRect/>
          </a:stretch>
        </p:blipFill>
        <p:spPr>
          <a:xfrm rot="13500000">
            <a:off x="-646797" y="435395"/>
            <a:ext cx="6589982" cy="6589982"/>
          </a:xfrm>
          <a:custGeom>
            <a:avLst/>
            <a:gdLst>
              <a:gd name="connsiteX0" fmla="*/ 6589982 w 6589982"/>
              <a:gd name="connsiteY0" fmla="*/ 6589982 h 6589982"/>
              <a:gd name="connsiteX1" fmla="*/ 0 w 6589982"/>
              <a:gd name="connsiteY1" fmla="*/ 6589982 h 6589982"/>
              <a:gd name="connsiteX2" fmla="*/ 0 w 6589982"/>
              <a:gd name="connsiteY2" fmla="*/ 0 h 6589982"/>
              <a:gd name="connsiteX3" fmla="*/ 3745113 w 6589982"/>
              <a:gd name="connsiteY3" fmla="*/ 0 h 6589982"/>
              <a:gd name="connsiteX4" fmla="*/ 6589982 w 6589982"/>
              <a:gd name="connsiteY4" fmla="*/ 2844869 h 658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982" h="6589982">
                <a:moveTo>
                  <a:pt x="6589982" y="6589982"/>
                </a:moveTo>
                <a:lnTo>
                  <a:pt x="0" y="6589982"/>
                </a:lnTo>
                <a:lnTo>
                  <a:pt x="0" y="0"/>
                </a:lnTo>
                <a:lnTo>
                  <a:pt x="3745113" y="0"/>
                </a:lnTo>
                <a:lnTo>
                  <a:pt x="6589982" y="2844869"/>
                </a:lnTo>
                <a:close/>
              </a:path>
            </a:pathLst>
          </a:custGeom>
        </p:spPr>
      </p:pic>
      <p:pic>
        <p:nvPicPr>
          <p:cNvPr id="7" name="Graphic 6">
            <a:extLst>
              <a:ext uri="{FF2B5EF4-FFF2-40B4-BE49-F238E27FC236}">
                <a16:creationId xmlns:a16="http://schemas.microsoft.com/office/drawing/2014/main" id="{0ECCE2EB-9FEA-4C1B-84D5-F56BC54E4608}"/>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6295" t="55807" b="26304"/>
          <a:stretch/>
        </p:blipFill>
        <p:spPr>
          <a:xfrm>
            <a:off x="4137661" y="-104775"/>
            <a:ext cx="4583430" cy="683895"/>
          </a:xfrm>
          <a:prstGeom prst="rect">
            <a:avLst/>
          </a:prstGeom>
        </p:spPr>
      </p:pic>
      <p:sp>
        <p:nvSpPr>
          <p:cNvPr id="8" name="Title 1">
            <a:extLst>
              <a:ext uri="{FF2B5EF4-FFF2-40B4-BE49-F238E27FC236}">
                <a16:creationId xmlns:a16="http://schemas.microsoft.com/office/drawing/2014/main" id="{60DB5365-3AD9-4DFE-824D-D19FB9FB7500}"/>
              </a:ext>
            </a:extLst>
          </p:cNvPr>
          <p:cNvSpPr>
            <a:spLocks noGrp="1"/>
          </p:cNvSpPr>
          <p:nvPr>
            <p:ph type="title" hasCustomPrompt="1"/>
          </p:nvPr>
        </p:nvSpPr>
        <p:spPr>
          <a:xfrm>
            <a:off x="6483737" y="1253965"/>
            <a:ext cx="4672655" cy="624922"/>
          </a:xfrm>
        </p:spPr>
        <p:txBody>
          <a:bodyPr/>
          <a:lstStyle>
            <a:lvl1pPr>
              <a:defRPr>
                <a:solidFill>
                  <a:schemeClr val="tx2"/>
                </a:solidFill>
              </a:defRPr>
            </a:lvl1pPr>
          </a:lstStyle>
          <a:p>
            <a:r>
              <a:rPr lang="en-US" dirty="0"/>
              <a:t>Click to </a:t>
            </a:r>
            <a:r>
              <a:rPr lang="en-US"/>
              <a:t>insert title</a:t>
            </a:r>
            <a:endParaRPr lang="en-US" dirty="0"/>
          </a:p>
        </p:txBody>
      </p:sp>
      <p:pic>
        <p:nvPicPr>
          <p:cNvPr id="26" name="Graphic 25">
            <a:extLst>
              <a:ext uri="{FF2B5EF4-FFF2-40B4-BE49-F238E27FC236}">
                <a16:creationId xmlns:a16="http://schemas.microsoft.com/office/drawing/2014/main" id="{CD0BEF1F-F084-4934-9B7B-C2664873DAEC}"/>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54418" t="60740" r="1" b="-1"/>
          <a:stretch/>
        </p:blipFill>
        <p:spPr>
          <a:xfrm>
            <a:off x="9838660" y="5227319"/>
            <a:ext cx="2229515" cy="1500889"/>
          </a:xfrm>
          <a:prstGeom prst="rect">
            <a:avLst/>
          </a:prstGeom>
        </p:spPr>
      </p:pic>
      <p:sp>
        <p:nvSpPr>
          <p:cNvPr id="30" name="Text Placeholder 22">
            <a:extLst>
              <a:ext uri="{FF2B5EF4-FFF2-40B4-BE49-F238E27FC236}">
                <a16:creationId xmlns:a16="http://schemas.microsoft.com/office/drawing/2014/main" id="{2C3C20E2-6E00-4C88-A991-ABE958023CA6}"/>
              </a:ext>
            </a:extLst>
          </p:cNvPr>
          <p:cNvSpPr>
            <a:spLocks noGrp="1"/>
          </p:cNvSpPr>
          <p:nvPr>
            <p:ph type="body" sz="quarter" idx="47" hasCustomPrompt="1"/>
          </p:nvPr>
        </p:nvSpPr>
        <p:spPr>
          <a:xfrm>
            <a:off x="10465001" y="284811"/>
            <a:ext cx="1462681" cy="300037"/>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
        <p:nvSpPr>
          <p:cNvPr id="27" name="Text Placeholder 13">
            <a:extLst>
              <a:ext uri="{FF2B5EF4-FFF2-40B4-BE49-F238E27FC236}">
                <a16:creationId xmlns:a16="http://schemas.microsoft.com/office/drawing/2014/main" id="{DD045CF8-5E7D-1876-813A-9228933D7E38}"/>
              </a:ext>
            </a:extLst>
          </p:cNvPr>
          <p:cNvSpPr>
            <a:spLocks noGrp="1"/>
          </p:cNvSpPr>
          <p:nvPr>
            <p:ph type="body" sz="quarter" idx="23"/>
          </p:nvPr>
        </p:nvSpPr>
        <p:spPr>
          <a:xfrm>
            <a:off x="6483737" y="2242037"/>
            <a:ext cx="5351790" cy="3778835"/>
          </a:xfrm>
        </p:spPr>
        <p:txBody>
          <a:bodyPr>
            <a:noAutofit/>
          </a:bodyPr>
          <a:lstStyle>
            <a:lvl1pPr marL="285750" indent="-285750">
              <a:lnSpc>
                <a:spcPct val="130000"/>
              </a:lnSpc>
              <a:spcBef>
                <a:spcPts val="0"/>
              </a:spcBef>
              <a:spcAft>
                <a:spcPts val="1000"/>
              </a:spcAft>
              <a:buClr>
                <a:schemeClr val="accent4"/>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13" name="Text Placeholder 21">
            <a:extLst>
              <a:ext uri="{FF2B5EF4-FFF2-40B4-BE49-F238E27FC236}">
                <a16:creationId xmlns:a16="http://schemas.microsoft.com/office/drawing/2014/main" id="{432051D2-6BEA-02D2-671C-0E48C43D1D32}"/>
              </a:ext>
            </a:extLst>
          </p:cNvPr>
          <p:cNvSpPr>
            <a:spLocks noGrp="1"/>
          </p:cNvSpPr>
          <p:nvPr>
            <p:ph type="body" sz="quarter" idx="30" hasCustomPrompt="1"/>
          </p:nvPr>
        </p:nvSpPr>
        <p:spPr>
          <a:xfrm flipH="1">
            <a:off x="-588250" y="0"/>
            <a:ext cx="5883179" cy="6858000"/>
          </a:xfrm>
          <a:blipFill>
            <a:blip r:embed="rId8" cstate="hqprint">
              <a:extLst>
                <a:ext uri="{28A0092B-C50C-407E-A947-70E740481C1C}">
                  <a14:useLocalDpi xmlns:a14="http://schemas.microsoft.com/office/drawing/2010/main"/>
                </a:ext>
              </a:extLst>
            </a:blip>
            <a:srcRect/>
            <a:stretch>
              <a:fillRect l="1201" t="-2128" r="-28333"/>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15269876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_Multi Poi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020A7929-AC05-49E3-8045-E9D53D663570}"/>
              </a:ext>
            </a:extLst>
          </p:cNvPr>
          <p:cNvSpPr/>
          <p:nvPr userDrawn="1"/>
        </p:nvSpPr>
        <p:spPr>
          <a:xfrm>
            <a:off x="0" y="4566920"/>
            <a:ext cx="7702347" cy="2291080"/>
          </a:xfrm>
          <a:custGeom>
            <a:avLst/>
            <a:gdLst>
              <a:gd name="connsiteX0" fmla="*/ 3180411 w 7702347"/>
              <a:gd name="connsiteY0" fmla="*/ 0 h 2291080"/>
              <a:gd name="connsiteX1" fmla="*/ 7675410 w 7702347"/>
              <a:gd name="connsiteY1" fmla="*/ 2253201 h 2291080"/>
              <a:gd name="connsiteX2" fmla="*/ 7702347 w 7702347"/>
              <a:gd name="connsiteY2" fmla="*/ 2291080 h 2291080"/>
              <a:gd name="connsiteX3" fmla="*/ 0 w 7702347"/>
              <a:gd name="connsiteY3" fmla="*/ 2291080 h 2291080"/>
              <a:gd name="connsiteX4" fmla="*/ 0 w 7702347"/>
              <a:gd name="connsiteY4" fmla="*/ 989391 h 2291080"/>
              <a:gd name="connsiteX5" fmla="*/ 44151 w 7702347"/>
              <a:gd name="connsiteY5" fmla="*/ 957995 h 2291080"/>
              <a:gd name="connsiteX6" fmla="*/ 3180411 w 7702347"/>
              <a:gd name="connsiteY6" fmla="*/ 0 h 22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2347" h="2291080">
                <a:moveTo>
                  <a:pt x="3180411" y="0"/>
                </a:moveTo>
                <a:cubicBezTo>
                  <a:pt x="5019836" y="0"/>
                  <a:pt x="6652471" y="885369"/>
                  <a:pt x="7675410" y="2253201"/>
                </a:cubicBezTo>
                <a:lnTo>
                  <a:pt x="7702347" y="2291080"/>
                </a:lnTo>
                <a:lnTo>
                  <a:pt x="0" y="2291080"/>
                </a:lnTo>
                <a:lnTo>
                  <a:pt x="0" y="989391"/>
                </a:lnTo>
                <a:lnTo>
                  <a:pt x="44151" y="957995"/>
                </a:lnTo>
                <a:cubicBezTo>
                  <a:pt x="939414" y="353167"/>
                  <a:pt x="2018669" y="0"/>
                  <a:pt x="3180411" y="0"/>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pic>
        <p:nvPicPr>
          <p:cNvPr id="29" name="Graphic 28">
            <a:extLst>
              <a:ext uri="{FF2B5EF4-FFF2-40B4-BE49-F238E27FC236}">
                <a16:creationId xmlns:a16="http://schemas.microsoft.com/office/drawing/2014/main" id="{226191DC-4D57-46C4-AAFC-3D598ED4C841}"/>
              </a:ext>
            </a:extLst>
          </p:cNvPr>
          <p:cNvPicPr>
            <a:picLocks noChangeAspect="1"/>
          </p:cNvPicPr>
          <p:nvPr userDrawn="1"/>
        </p:nvPicPr>
        <p:blipFill>
          <a:blip r:embed="rId2">
            <a:duotone>
              <a:schemeClr val="accent5">
                <a:shade val="45000"/>
                <a:satMod val="135000"/>
              </a:schemeClr>
              <a:prstClr val="white"/>
            </a:duotone>
            <a:extLst>
              <a:ext uri="{96DAC541-7B7A-43D3-8B79-37D633B846F1}">
                <asvg:svgBlip xmlns:asvg="http://schemas.microsoft.com/office/drawing/2016/SVG/main" r:embed="rId3"/>
              </a:ext>
            </a:extLst>
          </a:blip>
          <a:srcRect/>
          <a:stretch>
            <a:fillRect/>
          </a:stretch>
        </p:blipFill>
        <p:spPr>
          <a:xfrm rot="13500000">
            <a:off x="-649867" y="446826"/>
            <a:ext cx="6589982" cy="6589982"/>
          </a:xfrm>
          <a:custGeom>
            <a:avLst/>
            <a:gdLst>
              <a:gd name="connsiteX0" fmla="*/ 6589982 w 6589982"/>
              <a:gd name="connsiteY0" fmla="*/ 6589982 h 6589982"/>
              <a:gd name="connsiteX1" fmla="*/ 0 w 6589982"/>
              <a:gd name="connsiteY1" fmla="*/ 6589982 h 6589982"/>
              <a:gd name="connsiteX2" fmla="*/ 0 w 6589982"/>
              <a:gd name="connsiteY2" fmla="*/ 0 h 6589982"/>
              <a:gd name="connsiteX3" fmla="*/ 3745113 w 6589982"/>
              <a:gd name="connsiteY3" fmla="*/ 0 h 6589982"/>
              <a:gd name="connsiteX4" fmla="*/ 6589982 w 6589982"/>
              <a:gd name="connsiteY4" fmla="*/ 2844869 h 658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982" h="6589982">
                <a:moveTo>
                  <a:pt x="6589982" y="6589982"/>
                </a:moveTo>
                <a:lnTo>
                  <a:pt x="0" y="6589982"/>
                </a:lnTo>
                <a:lnTo>
                  <a:pt x="0" y="0"/>
                </a:lnTo>
                <a:lnTo>
                  <a:pt x="3745113" y="0"/>
                </a:lnTo>
                <a:lnTo>
                  <a:pt x="6589982" y="2844869"/>
                </a:lnTo>
                <a:close/>
              </a:path>
            </a:pathLst>
          </a:custGeom>
        </p:spPr>
      </p:pic>
      <p:pic>
        <p:nvPicPr>
          <p:cNvPr id="7" name="Graphic 6">
            <a:extLst>
              <a:ext uri="{FF2B5EF4-FFF2-40B4-BE49-F238E27FC236}">
                <a16:creationId xmlns:a16="http://schemas.microsoft.com/office/drawing/2014/main" id="{0ECCE2EB-9FEA-4C1B-84D5-F56BC54E4608}"/>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6295" t="55807" b="26304"/>
          <a:stretch/>
        </p:blipFill>
        <p:spPr>
          <a:xfrm>
            <a:off x="4137661" y="-104775"/>
            <a:ext cx="4583430" cy="683895"/>
          </a:xfrm>
          <a:prstGeom prst="rect">
            <a:avLst/>
          </a:prstGeom>
        </p:spPr>
      </p:pic>
      <p:sp>
        <p:nvSpPr>
          <p:cNvPr id="8" name="Title 1">
            <a:extLst>
              <a:ext uri="{FF2B5EF4-FFF2-40B4-BE49-F238E27FC236}">
                <a16:creationId xmlns:a16="http://schemas.microsoft.com/office/drawing/2014/main" id="{60DB5365-3AD9-4DFE-824D-D19FB9FB7500}"/>
              </a:ext>
            </a:extLst>
          </p:cNvPr>
          <p:cNvSpPr>
            <a:spLocks noGrp="1"/>
          </p:cNvSpPr>
          <p:nvPr>
            <p:ph type="title" hasCustomPrompt="1"/>
          </p:nvPr>
        </p:nvSpPr>
        <p:spPr>
          <a:xfrm>
            <a:off x="6483737" y="1253965"/>
            <a:ext cx="4672655" cy="624922"/>
          </a:xfrm>
        </p:spPr>
        <p:txBody>
          <a:bodyPr/>
          <a:lstStyle>
            <a:lvl1pPr>
              <a:defRPr>
                <a:solidFill>
                  <a:schemeClr val="tx2"/>
                </a:solidFill>
              </a:defRPr>
            </a:lvl1pPr>
          </a:lstStyle>
          <a:p>
            <a:r>
              <a:rPr lang="en-US" dirty="0"/>
              <a:t>Click to </a:t>
            </a:r>
            <a:r>
              <a:rPr lang="en-US"/>
              <a:t>insert title</a:t>
            </a:r>
            <a:endParaRPr lang="en-US" dirty="0"/>
          </a:p>
        </p:txBody>
      </p:sp>
      <p:pic>
        <p:nvPicPr>
          <p:cNvPr id="26" name="Graphic 25">
            <a:extLst>
              <a:ext uri="{FF2B5EF4-FFF2-40B4-BE49-F238E27FC236}">
                <a16:creationId xmlns:a16="http://schemas.microsoft.com/office/drawing/2014/main" id="{CD0BEF1F-F084-4934-9B7B-C2664873DAEC}"/>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54418" t="60740" r="1" b="-1"/>
          <a:stretch/>
        </p:blipFill>
        <p:spPr>
          <a:xfrm>
            <a:off x="9838660" y="5227319"/>
            <a:ext cx="2229515" cy="1500889"/>
          </a:xfrm>
          <a:prstGeom prst="rect">
            <a:avLst/>
          </a:prstGeom>
        </p:spPr>
      </p:pic>
      <p:sp>
        <p:nvSpPr>
          <p:cNvPr id="30" name="Text Placeholder 22">
            <a:extLst>
              <a:ext uri="{FF2B5EF4-FFF2-40B4-BE49-F238E27FC236}">
                <a16:creationId xmlns:a16="http://schemas.microsoft.com/office/drawing/2014/main" id="{2C3C20E2-6E00-4C88-A991-ABE958023CA6}"/>
              </a:ext>
            </a:extLst>
          </p:cNvPr>
          <p:cNvSpPr>
            <a:spLocks noGrp="1"/>
          </p:cNvSpPr>
          <p:nvPr>
            <p:ph type="body" sz="quarter" idx="47" hasCustomPrompt="1"/>
          </p:nvPr>
        </p:nvSpPr>
        <p:spPr>
          <a:xfrm>
            <a:off x="10465001" y="284811"/>
            <a:ext cx="1462681" cy="300037"/>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
        <p:nvSpPr>
          <p:cNvPr id="27" name="Text Placeholder 13">
            <a:extLst>
              <a:ext uri="{FF2B5EF4-FFF2-40B4-BE49-F238E27FC236}">
                <a16:creationId xmlns:a16="http://schemas.microsoft.com/office/drawing/2014/main" id="{DD045CF8-5E7D-1876-813A-9228933D7E38}"/>
              </a:ext>
            </a:extLst>
          </p:cNvPr>
          <p:cNvSpPr>
            <a:spLocks noGrp="1"/>
          </p:cNvSpPr>
          <p:nvPr>
            <p:ph type="body" sz="quarter" idx="23"/>
          </p:nvPr>
        </p:nvSpPr>
        <p:spPr>
          <a:xfrm>
            <a:off x="6483737" y="2242037"/>
            <a:ext cx="5351790" cy="3778835"/>
          </a:xfrm>
        </p:spPr>
        <p:txBody>
          <a:bodyPr>
            <a:noAutofit/>
          </a:bodyPr>
          <a:lstStyle>
            <a:lvl1pPr marL="285750" indent="-285750">
              <a:lnSpc>
                <a:spcPct val="130000"/>
              </a:lnSpc>
              <a:spcBef>
                <a:spcPts val="0"/>
              </a:spcBef>
              <a:spcAft>
                <a:spcPts val="1000"/>
              </a:spcAft>
              <a:buClr>
                <a:schemeClr val="accent4"/>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14" name="Text Placeholder 21">
            <a:extLst>
              <a:ext uri="{FF2B5EF4-FFF2-40B4-BE49-F238E27FC236}">
                <a16:creationId xmlns:a16="http://schemas.microsoft.com/office/drawing/2014/main" id="{101E7C1A-96C8-26F3-C5A1-9C79BC7F7F4D}"/>
              </a:ext>
            </a:extLst>
          </p:cNvPr>
          <p:cNvSpPr>
            <a:spLocks noGrp="1"/>
          </p:cNvSpPr>
          <p:nvPr>
            <p:ph type="body" sz="quarter" idx="30" hasCustomPrompt="1"/>
          </p:nvPr>
        </p:nvSpPr>
        <p:spPr>
          <a:xfrm>
            <a:off x="13748" y="396240"/>
            <a:ext cx="5464175" cy="6461760"/>
          </a:xfrm>
          <a:blipFill>
            <a:blip r:embed="rId8" cstate="hqprint">
              <a:extLst>
                <a:ext uri="{28A0092B-C50C-407E-A947-70E740481C1C}">
                  <a14:useLocalDpi xmlns:a14="http://schemas.microsoft.com/office/drawing/2010/main"/>
                </a:ext>
              </a:extLst>
            </a:blip>
            <a:stretch>
              <a:fillRect l="1" t="-1650" r="-249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13136448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Half and Half Dark">
    <p:bg>
      <p:bgPr>
        <a:gradFill flip="none" rotWithShape="1">
          <a:gsLst>
            <a:gs pos="76500">
              <a:srgbClr val="2A2240"/>
            </a:gs>
            <a:gs pos="53000">
              <a:srgbClr val="221C35"/>
            </a:gs>
            <a:gs pos="100000">
              <a:srgbClr val="31284B"/>
            </a:gs>
          </a:gsLst>
          <a:lin ang="18900000" scaled="1"/>
          <a:tileRect/>
        </a:gra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97200080-B526-496B-A623-290E0D4407D2}"/>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20047" t="71525" r="20499" b="13023"/>
          <a:stretch/>
        </p:blipFill>
        <p:spPr>
          <a:xfrm>
            <a:off x="1495425" y="0"/>
            <a:ext cx="9001126" cy="2339340"/>
          </a:xfrm>
          <a:prstGeom prst="rect">
            <a:avLst/>
          </a:prstGeom>
        </p:spPr>
      </p:pic>
      <p:sp>
        <p:nvSpPr>
          <p:cNvPr id="2" name="Title 1">
            <a:extLst>
              <a:ext uri="{FF2B5EF4-FFF2-40B4-BE49-F238E27FC236}">
                <a16:creationId xmlns:a16="http://schemas.microsoft.com/office/drawing/2014/main" id="{8985A5B1-83F6-4072-870E-483AF5404CC9}"/>
              </a:ext>
            </a:extLst>
          </p:cNvPr>
          <p:cNvSpPr>
            <a:spLocks noGrp="1"/>
          </p:cNvSpPr>
          <p:nvPr>
            <p:ph type="title" hasCustomPrompt="1"/>
          </p:nvPr>
        </p:nvSpPr>
        <p:spPr>
          <a:xfrm>
            <a:off x="5652445" y="853160"/>
            <a:ext cx="5602296" cy="1325563"/>
          </a:xfrm>
        </p:spPr>
        <p:txBody>
          <a:bodyPr/>
          <a:lstStyle>
            <a:lvl1pPr>
              <a:defRPr>
                <a:solidFill>
                  <a:schemeClr val="accent2"/>
                </a:solidFill>
              </a:defRPr>
            </a:lvl1pPr>
          </a:lstStyle>
          <a:p>
            <a:r>
              <a:rPr lang="en-US" dirty="0"/>
              <a:t>Click to </a:t>
            </a:r>
            <a:r>
              <a:rPr lang="en-US"/>
              <a:t>insert title</a:t>
            </a:r>
            <a:endParaRPr lang="en-US" dirty="0"/>
          </a:p>
        </p:txBody>
      </p:sp>
      <p:pic>
        <p:nvPicPr>
          <p:cNvPr id="13" name="Graphic 12">
            <a:extLst>
              <a:ext uri="{FF2B5EF4-FFF2-40B4-BE49-F238E27FC236}">
                <a16:creationId xmlns:a16="http://schemas.microsoft.com/office/drawing/2014/main" id="{B43E7FC3-0C0A-4C48-95A2-A381850042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33461" y="1162752"/>
            <a:ext cx="3558540" cy="4780848"/>
          </a:xfrm>
          <a:prstGeom prst="rect">
            <a:avLst/>
          </a:prstGeom>
        </p:spPr>
      </p:pic>
      <p:sp>
        <p:nvSpPr>
          <p:cNvPr id="23" name="Picture Placeholder 22">
            <a:extLst>
              <a:ext uri="{FF2B5EF4-FFF2-40B4-BE49-F238E27FC236}">
                <a16:creationId xmlns:a16="http://schemas.microsoft.com/office/drawing/2014/main" id="{B20A665A-C4BA-4873-A9DD-3DDED5D839A3}"/>
              </a:ext>
            </a:extLst>
          </p:cNvPr>
          <p:cNvSpPr>
            <a:spLocks noGrp="1"/>
          </p:cNvSpPr>
          <p:nvPr>
            <p:ph type="pic" sz="quarter" idx="45" hasCustomPrompt="1"/>
          </p:nvPr>
        </p:nvSpPr>
        <p:spPr>
          <a:xfrm>
            <a:off x="1" y="0"/>
            <a:ext cx="5181601" cy="6858000"/>
          </a:xfrm>
          <a:custGeom>
            <a:avLst/>
            <a:gdLst>
              <a:gd name="connsiteX0" fmla="*/ 0 w 5181601"/>
              <a:gd name="connsiteY0" fmla="*/ 0 h 6858000"/>
              <a:gd name="connsiteX1" fmla="*/ 4022889 w 5181601"/>
              <a:gd name="connsiteY1" fmla="*/ 0 h 6858000"/>
              <a:gd name="connsiteX2" fmla="*/ 4101784 w 5181601"/>
              <a:gd name="connsiteY2" fmla="*/ 100395 h 6858000"/>
              <a:gd name="connsiteX3" fmla="*/ 5181601 w 5181601"/>
              <a:gd name="connsiteY3" fmla="*/ 3352468 h 6858000"/>
              <a:gd name="connsiteX4" fmla="*/ 3981667 w 5181601"/>
              <a:gd name="connsiteY4" fmla="*/ 6759287 h 6858000"/>
              <a:gd name="connsiteX5" fmla="*/ 3896674 w 5181601"/>
              <a:gd name="connsiteY5" fmla="*/ 6858000 h 6858000"/>
              <a:gd name="connsiteX6" fmla="*/ 0 w 51816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1601" h="6858000">
                <a:moveTo>
                  <a:pt x="0" y="0"/>
                </a:moveTo>
                <a:lnTo>
                  <a:pt x="4022889" y="0"/>
                </a:lnTo>
                <a:lnTo>
                  <a:pt x="4101784" y="100395"/>
                </a:lnTo>
                <a:cubicBezTo>
                  <a:pt x="4779978" y="1007248"/>
                  <a:pt x="5181601" y="2132956"/>
                  <a:pt x="5181601" y="3352468"/>
                </a:cubicBezTo>
                <a:cubicBezTo>
                  <a:pt x="5181601" y="4642337"/>
                  <a:pt x="4732300" y="5827266"/>
                  <a:pt x="3981667" y="6759287"/>
                </a:cubicBezTo>
                <a:lnTo>
                  <a:pt x="3896674" y="6858000"/>
                </a:lnTo>
                <a:lnTo>
                  <a:pt x="0" y="6858000"/>
                </a:lnTo>
                <a:close/>
              </a:path>
            </a:pathLst>
          </a:custGeom>
        </p:spPr>
        <p:txBody>
          <a:bodyPr wrap="square" anchor="ctr">
            <a:noAutofit/>
          </a:bodyPr>
          <a:lstStyle>
            <a:lvl1pPr algn="ctr">
              <a:defRPr/>
            </a:lvl1pPr>
          </a:lstStyle>
          <a:p>
            <a:r>
              <a:rPr lang="en-US" dirty="0"/>
              <a:t>Click to insert image &gt; Right click &gt; Send to back</a:t>
            </a:r>
          </a:p>
        </p:txBody>
      </p:sp>
      <p:sp>
        <p:nvSpPr>
          <p:cNvPr id="25" name="Text Placeholder 24">
            <a:extLst>
              <a:ext uri="{FF2B5EF4-FFF2-40B4-BE49-F238E27FC236}">
                <a16:creationId xmlns:a16="http://schemas.microsoft.com/office/drawing/2014/main" id="{704CBFD9-96D0-40F4-A312-35F634306BF5}"/>
              </a:ext>
            </a:extLst>
          </p:cNvPr>
          <p:cNvSpPr>
            <a:spLocks noGrp="1"/>
          </p:cNvSpPr>
          <p:nvPr>
            <p:ph type="body" sz="quarter" idx="46" hasCustomPrompt="1"/>
          </p:nvPr>
        </p:nvSpPr>
        <p:spPr>
          <a:xfrm>
            <a:off x="0" y="4152900"/>
            <a:ext cx="2133600" cy="2705100"/>
          </a:xfrm>
          <a:blipFill>
            <a:blip r:embed="rId6" cstate="hqprint">
              <a:extLst>
                <a:ext uri="{28A0092B-C50C-407E-A947-70E740481C1C}">
                  <a14:useLocalDpi xmlns:a14="http://schemas.microsoft.com/office/drawing/2010/main"/>
                </a:ext>
              </a:extLst>
            </a:blip>
            <a:srcRect/>
            <a:stretch>
              <a:fillRect t="-1650" b="-1650"/>
            </a:stretch>
          </a:blipFill>
        </p:spPr>
        <p:txBody>
          <a:bodyPr/>
          <a:lstStyle>
            <a:lvl1pPr>
              <a:defRPr/>
            </a:lvl1pPr>
          </a:lstStyle>
          <a:p>
            <a:pPr lvl="0"/>
            <a:r>
              <a:rPr lang="en-US"/>
              <a:t> </a:t>
            </a:r>
            <a:endParaRPr lang="en-US" dirty="0"/>
          </a:p>
        </p:txBody>
      </p:sp>
      <p:sp>
        <p:nvSpPr>
          <p:cNvPr id="27" name="Text Placeholder 26">
            <a:extLst>
              <a:ext uri="{FF2B5EF4-FFF2-40B4-BE49-F238E27FC236}">
                <a16:creationId xmlns:a16="http://schemas.microsoft.com/office/drawing/2014/main" id="{CFF42DC8-0BC4-4988-9BFE-EB3806B80536}"/>
              </a:ext>
            </a:extLst>
          </p:cNvPr>
          <p:cNvSpPr>
            <a:spLocks noGrp="1"/>
          </p:cNvSpPr>
          <p:nvPr>
            <p:ph type="body" sz="quarter" idx="47" hasCustomPrompt="1"/>
          </p:nvPr>
        </p:nvSpPr>
        <p:spPr>
          <a:xfrm>
            <a:off x="2217738" y="5943600"/>
            <a:ext cx="3146425" cy="812800"/>
          </a:xfrm>
          <a: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963" r="-55711" b="-370145"/>
            </a:stretch>
          </a:blipFill>
        </p:spPr>
        <p:txBody>
          <a:bodyPr/>
          <a:lstStyle>
            <a:lvl1pPr>
              <a:defRPr/>
            </a:lvl1pPr>
          </a:lstStyle>
          <a:p>
            <a:pPr lvl="0"/>
            <a:r>
              <a:rPr lang="en-US"/>
              <a:t> </a:t>
            </a:r>
            <a:endParaRPr lang="en-US" dirty="0"/>
          </a:p>
        </p:txBody>
      </p:sp>
      <p:grpSp>
        <p:nvGrpSpPr>
          <p:cNvPr id="26" name="Group 25">
            <a:extLst>
              <a:ext uri="{FF2B5EF4-FFF2-40B4-BE49-F238E27FC236}">
                <a16:creationId xmlns:a16="http://schemas.microsoft.com/office/drawing/2014/main" id="{C09AC657-FFAF-415A-87EC-2170C18C26E6}"/>
              </a:ext>
            </a:extLst>
          </p:cNvPr>
          <p:cNvGrpSpPr/>
          <p:nvPr userDrawn="1"/>
        </p:nvGrpSpPr>
        <p:grpSpPr>
          <a:xfrm>
            <a:off x="-3607110" y="1018"/>
            <a:ext cx="3526634" cy="4472103"/>
            <a:chOff x="838198" y="1150069"/>
            <a:chExt cx="3526634" cy="4472103"/>
          </a:xfrm>
        </p:grpSpPr>
        <p:sp>
          <p:nvSpPr>
            <p:cNvPr id="29" name="Rectangle 28">
              <a:extLst>
                <a:ext uri="{FF2B5EF4-FFF2-40B4-BE49-F238E27FC236}">
                  <a16:creationId xmlns:a16="http://schemas.microsoft.com/office/drawing/2014/main" id="{3C7DBD34-C364-475E-B13A-47D1AB50575E}"/>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30" name="TextBox 29">
              <a:extLst>
                <a:ext uri="{FF2B5EF4-FFF2-40B4-BE49-F238E27FC236}">
                  <a16:creationId xmlns:a16="http://schemas.microsoft.com/office/drawing/2014/main" id="{5D7B3266-3228-42CC-816C-2622379B786F}"/>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31" name="Rectangle 30">
              <a:extLst>
                <a:ext uri="{FF2B5EF4-FFF2-40B4-BE49-F238E27FC236}">
                  <a16:creationId xmlns:a16="http://schemas.microsoft.com/office/drawing/2014/main" id="{7FE5164A-AF1A-4E49-ACE5-235F7DD3F27F}"/>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32" name="TextBox 31">
              <a:extLst>
                <a:ext uri="{FF2B5EF4-FFF2-40B4-BE49-F238E27FC236}">
                  <a16:creationId xmlns:a16="http://schemas.microsoft.com/office/drawing/2014/main" id="{7E9AE931-9EB4-4DEF-83FE-F48EE5C4860B}"/>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33" name="TextBox 32">
              <a:extLst>
                <a:ext uri="{FF2B5EF4-FFF2-40B4-BE49-F238E27FC236}">
                  <a16:creationId xmlns:a16="http://schemas.microsoft.com/office/drawing/2014/main" id="{9D149BE4-AF1A-449A-81C5-0AC588748619}"/>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34" name="TextBox 33">
              <a:extLst>
                <a:ext uri="{FF2B5EF4-FFF2-40B4-BE49-F238E27FC236}">
                  <a16:creationId xmlns:a16="http://schemas.microsoft.com/office/drawing/2014/main" id="{7042935F-AC5B-4428-969B-0EE1F9376B25}"/>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35" name="TextBox 34">
              <a:extLst>
                <a:ext uri="{FF2B5EF4-FFF2-40B4-BE49-F238E27FC236}">
                  <a16:creationId xmlns:a16="http://schemas.microsoft.com/office/drawing/2014/main" id="{EB8E3F46-0A92-4DB1-BEF1-4EBA8EB34EC9}"/>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36" name="TextBox 35">
              <a:extLst>
                <a:ext uri="{FF2B5EF4-FFF2-40B4-BE49-F238E27FC236}">
                  <a16:creationId xmlns:a16="http://schemas.microsoft.com/office/drawing/2014/main" id="{456B892E-042C-435A-AC57-D6D47EA8C7F1}"/>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8" name="Text Placeholder 7">
            <a:extLst>
              <a:ext uri="{FF2B5EF4-FFF2-40B4-BE49-F238E27FC236}">
                <a16:creationId xmlns:a16="http://schemas.microsoft.com/office/drawing/2014/main" id="{0B1714DD-F94B-4076-A1AD-EF2CD15728A2}"/>
              </a:ext>
            </a:extLst>
          </p:cNvPr>
          <p:cNvSpPr>
            <a:spLocks noGrp="1"/>
          </p:cNvSpPr>
          <p:nvPr>
            <p:ph type="body" sz="quarter" idx="13"/>
          </p:nvPr>
        </p:nvSpPr>
        <p:spPr>
          <a:xfrm>
            <a:off x="5646738" y="2339339"/>
            <a:ext cx="5622925" cy="3162935"/>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2">
            <a:extLst>
              <a:ext uri="{FF2B5EF4-FFF2-40B4-BE49-F238E27FC236}">
                <a16:creationId xmlns:a16="http://schemas.microsoft.com/office/drawing/2014/main" id="{BE9556CE-8F8F-4417-9006-277B8EE60DDB}"/>
              </a:ext>
            </a:extLst>
          </p:cNvPr>
          <p:cNvSpPr>
            <a:spLocks noGrp="1"/>
          </p:cNvSpPr>
          <p:nvPr>
            <p:ph type="body" sz="quarter" idx="19" hasCustomPrompt="1"/>
          </p:nvPr>
        </p:nvSpPr>
        <p:spPr>
          <a:xfrm>
            <a:off x="10465001" y="284811"/>
            <a:ext cx="1462681" cy="300037"/>
          </a:xfr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l="-2030" t="2210" r="2030" b="2210"/>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1578433765"/>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tatement 2">
    <p:bg>
      <p:bgPr>
        <a:gradFill flip="none" rotWithShape="1">
          <a:gsLst>
            <a:gs pos="8000">
              <a:schemeClr val="accent2"/>
            </a:gs>
            <a:gs pos="39000">
              <a:srgbClr val="0062B0"/>
            </a:gs>
            <a:gs pos="84000">
              <a:schemeClr val="accent5"/>
            </a:gs>
          </a:gsLst>
          <a:lin ang="21000000" scaled="0"/>
          <a:tileRect/>
        </a:gradFill>
        <a:effectLst/>
      </p:bgPr>
    </p:bg>
    <p:spTree>
      <p:nvGrpSpPr>
        <p:cNvPr id="1" name=""/>
        <p:cNvGrpSpPr/>
        <p:nvPr/>
      </p:nvGrpSpPr>
      <p:grpSpPr>
        <a:xfrm>
          <a:off x="0" y="0"/>
          <a:ext cx="0" cy="0"/>
          <a:chOff x="0" y="0"/>
          <a:chExt cx="0" cy="0"/>
        </a:xfrm>
      </p:grpSpPr>
      <p:sp>
        <p:nvSpPr>
          <p:cNvPr id="8" name="Title 16">
            <a:extLst>
              <a:ext uri="{FF2B5EF4-FFF2-40B4-BE49-F238E27FC236}">
                <a16:creationId xmlns:a16="http://schemas.microsoft.com/office/drawing/2014/main" id="{9BEB3C22-F5E4-4C70-B03A-14253D7EE0D6}"/>
              </a:ext>
            </a:extLst>
          </p:cNvPr>
          <p:cNvSpPr>
            <a:spLocks noGrp="1"/>
          </p:cNvSpPr>
          <p:nvPr>
            <p:ph type="title" hasCustomPrompt="1"/>
          </p:nvPr>
        </p:nvSpPr>
        <p:spPr>
          <a:xfrm>
            <a:off x="717544" y="1720373"/>
            <a:ext cx="5736596" cy="3417253"/>
          </a:xfrm>
        </p:spPr>
        <p:txBody>
          <a:bodyPr anchor="ctr">
            <a:noAutofit/>
          </a:bodyPr>
          <a:lstStyle>
            <a:lvl1pPr>
              <a:defRPr sz="4000">
                <a:latin typeface="+mj-lt"/>
              </a:defRPr>
            </a:lvl1pPr>
          </a:lstStyle>
          <a:p>
            <a:r>
              <a:rPr lang="en-US" dirty="0"/>
              <a:t>Click to insert quote or statement</a:t>
            </a:r>
          </a:p>
        </p:txBody>
      </p:sp>
      <p:sp>
        <p:nvSpPr>
          <p:cNvPr id="14" name="Picture Placeholder 13">
            <a:extLst>
              <a:ext uri="{FF2B5EF4-FFF2-40B4-BE49-F238E27FC236}">
                <a16:creationId xmlns:a16="http://schemas.microsoft.com/office/drawing/2014/main" id="{9EA42D1E-B137-4EB1-B5C9-9D3BCE2AF3B6}"/>
              </a:ext>
            </a:extLst>
          </p:cNvPr>
          <p:cNvSpPr>
            <a:spLocks noGrp="1"/>
          </p:cNvSpPr>
          <p:nvPr>
            <p:ph type="pic" sz="quarter" idx="45" hasCustomPrompt="1"/>
          </p:nvPr>
        </p:nvSpPr>
        <p:spPr>
          <a:xfrm flipH="1">
            <a:off x="7324084" y="0"/>
            <a:ext cx="4867916" cy="6858000"/>
          </a:xfrm>
          <a:custGeom>
            <a:avLst/>
            <a:gdLst>
              <a:gd name="connsiteX0" fmla="*/ 3635026 w 4867916"/>
              <a:gd name="connsiteY0" fmla="*/ 0 h 6858000"/>
              <a:gd name="connsiteX1" fmla="*/ 0 w 4867916"/>
              <a:gd name="connsiteY1" fmla="*/ 0 h 6858000"/>
              <a:gd name="connsiteX2" fmla="*/ 0 w 4867916"/>
              <a:gd name="connsiteY2" fmla="*/ 6858000 h 6858000"/>
              <a:gd name="connsiteX3" fmla="*/ 3635026 w 4867916"/>
              <a:gd name="connsiteY3" fmla="*/ 6858000 h 6858000"/>
              <a:gd name="connsiteX4" fmla="*/ 3638289 w 4867916"/>
              <a:gd name="connsiteY4" fmla="*/ 6854233 h 6858000"/>
              <a:gd name="connsiteX5" fmla="*/ 4867916 w 4867916"/>
              <a:gd name="connsiteY5" fmla="*/ 3429000 h 6858000"/>
              <a:gd name="connsiteX6" fmla="*/ 3638289 w 4867916"/>
              <a:gd name="connsiteY6" fmla="*/ 3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7916" h="6858000">
                <a:moveTo>
                  <a:pt x="3635026" y="0"/>
                </a:moveTo>
                <a:lnTo>
                  <a:pt x="0" y="0"/>
                </a:lnTo>
                <a:lnTo>
                  <a:pt x="0" y="6858000"/>
                </a:lnTo>
                <a:lnTo>
                  <a:pt x="3635026" y="6858000"/>
                </a:lnTo>
                <a:lnTo>
                  <a:pt x="3638289" y="6854233"/>
                </a:lnTo>
                <a:cubicBezTo>
                  <a:pt x="4406463" y="5923422"/>
                  <a:pt x="4867916" y="4730100"/>
                  <a:pt x="4867916" y="3429000"/>
                </a:cubicBezTo>
                <a:cubicBezTo>
                  <a:pt x="4867916" y="2127900"/>
                  <a:pt x="4406463" y="934578"/>
                  <a:pt x="3638289" y="3767"/>
                </a:cubicBezTo>
                <a:close/>
              </a:path>
            </a:pathLst>
          </a:custGeom>
        </p:spPr>
        <p:txBody>
          <a:bodyPr wrap="square" anchor="ctr">
            <a:noAutofit/>
          </a:bodyPr>
          <a:lstStyle>
            <a:lvl1pPr algn="ctr">
              <a:defRPr/>
            </a:lvl1pPr>
          </a:lstStyle>
          <a:p>
            <a:r>
              <a:rPr lang="en-US" dirty="0"/>
              <a:t>Click to insert image &gt; Right click &gt; Send to back</a:t>
            </a:r>
          </a:p>
        </p:txBody>
      </p:sp>
      <p:pic>
        <p:nvPicPr>
          <p:cNvPr id="16" name="Graphic 15">
            <a:extLst>
              <a:ext uri="{FF2B5EF4-FFF2-40B4-BE49-F238E27FC236}">
                <a16:creationId xmlns:a16="http://schemas.microsoft.com/office/drawing/2014/main" id="{52568F5E-F31E-4A90-955D-CEE1BD465AFC}"/>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3735" t="79642"/>
          <a:stretch/>
        </p:blipFill>
        <p:spPr>
          <a:xfrm>
            <a:off x="4149172" y="5949949"/>
            <a:ext cx="4219493" cy="778259"/>
          </a:xfrm>
          <a:prstGeom prst="rect">
            <a:avLst/>
          </a:prstGeom>
        </p:spPr>
      </p:pic>
      <p:pic>
        <p:nvPicPr>
          <p:cNvPr id="18" name="Graphic 17">
            <a:extLst>
              <a:ext uri="{FF2B5EF4-FFF2-40B4-BE49-F238E27FC236}">
                <a16:creationId xmlns:a16="http://schemas.microsoft.com/office/drawing/2014/main" id="{18EDA942-8702-4011-9F0F-BE559168BE15}"/>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74933" b="70223"/>
          <a:stretch/>
        </p:blipFill>
        <p:spPr>
          <a:xfrm>
            <a:off x="137160" y="195169"/>
            <a:ext cx="1226094" cy="1138331"/>
          </a:xfrm>
          <a:prstGeom prst="rect">
            <a:avLst/>
          </a:prstGeom>
        </p:spPr>
      </p:pic>
      <p:grpSp>
        <p:nvGrpSpPr>
          <p:cNvPr id="23" name="Group 22">
            <a:extLst>
              <a:ext uri="{FF2B5EF4-FFF2-40B4-BE49-F238E27FC236}">
                <a16:creationId xmlns:a16="http://schemas.microsoft.com/office/drawing/2014/main" id="{20272D5C-6A66-44DD-9567-B604AAA31991}"/>
              </a:ext>
            </a:extLst>
          </p:cNvPr>
          <p:cNvGrpSpPr/>
          <p:nvPr userDrawn="1"/>
        </p:nvGrpSpPr>
        <p:grpSpPr>
          <a:xfrm>
            <a:off x="-3607110" y="1018"/>
            <a:ext cx="3526634" cy="4472103"/>
            <a:chOff x="838198" y="1150069"/>
            <a:chExt cx="3526634" cy="4472103"/>
          </a:xfrm>
        </p:grpSpPr>
        <p:sp>
          <p:nvSpPr>
            <p:cNvPr id="24" name="Rectangle 23">
              <a:extLst>
                <a:ext uri="{FF2B5EF4-FFF2-40B4-BE49-F238E27FC236}">
                  <a16:creationId xmlns:a16="http://schemas.microsoft.com/office/drawing/2014/main" id="{0632E843-7FB4-4336-BEF9-D3933AAA56E2}"/>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25" name="TextBox 24">
              <a:extLst>
                <a:ext uri="{FF2B5EF4-FFF2-40B4-BE49-F238E27FC236}">
                  <a16:creationId xmlns:a16="http://schemas.microsoft.com/office/drawing/2014/main" id="{44852D91-24BC-4F86-9DD3-300902165A97}"/>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26" name="Rectangle 25">
              <a:extLst>
                <a:ext uri="{FF2B5EF4-FFF2-40B4-BE49-F238E27FC236}">
                  <a16:creationId xmlns:a16="http://schemas.microsoft.com/office/drawing/2014/main" id="{33CF41BA-7AD3-47CF-A645-816C66A5759D}"/>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27" name="TextBox 26">
              <a:extLst>
                <a:ext uri="{FF2B5EF4-FFF2-40B4-BE49-F238E27FC236}">
                  <a16:creationId xmlns:a16="http://schemas.microsoft.com/office/drawing/2014/main" id="{D21D0676-6A10-493B-9E24-CA65D03D2397}"/>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5FBA8189-0C23-4E1F-8E44-B18B49487F09}"/>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21688FA1-D0E1-477F-8A02-834D659BBDB9}"/>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30" name="TextBox 29">
              <a:extLst>
                <a:ext uri="{FF2B5EF4-FFF2-40B4-BE49-F238E27FC236}">
                  <a16:creationId xmlns:a16="http://schemas.microsoft.com/office/drawing/2014/main" id="{254B353F-8AEC-47CA-BEB0-B0113BDEE7E1}"/>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31" name="TextBox 30">
              <a:extLst>
                <a:ext uri="{FF2B5EF4-FFF2-40B4-BE49-F238E27FC236}">
                  <a16:creationId xmlns:a16="http://schemas.microsoft.com/office/drawing/2014/main" id="{3F439B9A-446D-491E-8461-F1F5E75FA441}"/>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19" name="Text Placeholder 22">
            <a:extLst>
              <a:ext uri="{FF2B5EF4-FFF2-40B4-BE49-F238E27FC236}">
                <a16:creationId xmlns:a16="http://schemas.microsoft.com/office/drawing/2014/main" id="{70EC6E16-AFA9-4C98-9EAA-DFC11E01A5F5}"/>
              </a:ext>
            </a:extLst>
          </p:cNvPr>
          <p:cNvSpPr>
            <a:spLocks noGrp="1"/>
          </p:cNvSpPr>
          <p:nvPr>
            <p:ph type="body" sz="quarter" idx="19" hasCustomPrompt="1"/>
          </p:nvPr>
        </p:nvSpPr>
        <p:spPr>
          <a:xfrm>
            <a:off x="10465001" y="284811"/>
            <a:ext cx="1462681" cy="300037"/>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2030" t="2210" r="2030" b="2210"/>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1994127199"/>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52D5AD5-E92A-427C-A0FB-7D43F2804691}"/>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7797" b="70223"/>
          <a:stretch/>
        </p:blipFill>
        <p:spPr>
          <a:xfrm>
            <a:off x="60325" y="195169"/>
            <a:ext cx="4020729" cy="1138331"/>
          </a:xfrm>
          <a:prstGeom prst="rect">
            <a:avLst/>
          </a:prstGeom>
        </p:spPr>
      </p:pic>
      <p:pic>
        <p:nvPicPr>
          <p:cNvPr id="10" name="Graphic 9">
            <a:extLst>
              <a:ext uri="{FF2B5EF4-FFF2-40B4-BE49-F238E27FC236}">
                <a16:creationId xmlns:a16="http://schemas.microsoft.com/office/drawing/2014/main" id="{C37500C1-CD5C-4903-95B3-60CDDADAE64A}"/>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14165"/>
          <a:stretch/>
        </p:blipFill>
        <p:spPr>
          <a:xfrm>
            <a:off x="0" y="1050614"/>
            <a:ext cx="4896366" cy="5704368"/>
          </a:xfrm>
          <a:prstGeom prst="rect">
            <a:avLst/>
          </a:prstGeom>
        </p:spPr>
      </p:pic>
      <p:sp>
        <p:nvSpPr>
          <p:cNvPr id="12" name="Title 1">
            <a:extLst>
              <a:ext uri="{FF2B5EF4-FFF2-40B4-BE49-F238E27FC236}">
                <a16:creationId xmlns:a16="http://schemas.microsoft.com/office/drawing/2014/main" id="{7D22EFF2-C452-40FF-9C3A-14490BF1A742}"/>
              </a:ext>
            </a:extLst>
          </p:cNvPr>
          <p:cNvSpPr>
            <a:spLocks noGrp="1"/>
          </p:cNvSpPr>
          <p:nvPr>
            <p:ph type="title" hasCustomPrompt="1"/>
          </p:nvPr>
        </p:nvSpPr>
        <p:spPr>
          <a:xfrm>
            <a:off x="5652445" y="1625130"/>
            <a:ext cx="5602296" cy="4171799"/>
          </a:xfrm>
        </p:spPr>
        <p:txBody>
          <a:bodyPr/>
          <a:lstStyle>
            <a:lvl1pPr>
              <a:defRPr>
                <a:solidFill>
                  <a:schemeClr val="tx2"/>
                </a:solidFill>
              </a:defRPr>
            </a:lvl1pPr>
          </a:lstStyle>
          <a:p>
            <a:r>
              <a:rPr lang="en-US" dirty="0"/>
              <a:t>Click to insert quote or statement</a:t>
            </a:r>
          </a:p>
        </p:txBody>
      </p:sp>
      <p:pic>
        <p:nvPicPr>
          <p:cNvPr id="13" name="Graphic 12">
            <a:extLst>
              <a:ext uri="{FF2B5EF4-FFF2-40B4-BE49-F238E27FC236}">
                <a16:creationId xmlns:a16="http://schemas.microsoft.com/office/drawing/2014/main" id="{D3EE2A72-F8C5-4F09-8282-B21445D3F4F3}"/>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3461" t="56514" r="62518" b="24247"/>
          <a:stretch/>
        </p:blipFill>
        <p:spPr>
          <a:xfrm>
            <a:off x="6230335" y="0"/>
            <a:ext cx="5493036" cy="4399282"/>
          </a:xfrm>
          <a:prstGeom prst="rect">
            <a:avLst/>
          </a:prstGeom>
        </p:spPr>
      </p:pic>
      <p:sp>
        <p:nvSpPr>
          <p:cNvPr id="15" name="Text Placeholder 14">
            <a:extLst>
              <a:ext uri="{FF2B5EF4-FFF2-40B4-BE49-F238E27FC236}">
                <a16:creationId xmlns:a16="http://schemas.microsoft.com/office/drawing/2014/main" id="{DED508E6-28B6-47F2-B935-9CA8062B5ADD}"/>
              </a:ext>
            </a:extLst>
          </p:cNvPr>
          <p:cNvSpPr>
            <a:spLocks noGrp="1"/>
          </p:cNvSpPr>
          <p:nvPr>
            <p:ph type="body" sz="quarter" idx="31" hasCustomPrompt="1"/>
          </p:nvPr>
        </p:nvSpPr>
        <p:spPr>
          <a:xfrm>
            <a:off x="3635375" y="763588"/>
            <a:ext cx="1644650" cy="2338387"/>
          </a:xfrm>
          <a: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869" r="869"/>
            </a:stretch>
          </a:blipFill>
        </p:spPr>
        <p:txBody>
          <a:bodyPr/>
          <a:lstStyle>
            <a:lvl1pPr>
              <a:defRPr/>
            </a:lvl1pPr>
          </a:lstStyle>
          <a:p>
            <a:pPr lvl="0"/>
            <a:r>
              <a:rPr lang="en-US"/>
              <a:t> </a:t>
            </a:r>
            <a:endParaRPr lang="en-US" dirty="0"/>
          </a:p>
        </p:txBody>
      </p:sp>
      <p:sp>
        <p:nvSpPr>
          <p:cNvPr id="16" name="Text Placeholder 14">
            <a:extLst>
              <a:ext uri="{FF2B5EF4-FFF2-40B4-BE49-F238E27FC236}">
                <a16:creationId xmlns:a16="http://schemas.microsoft.com/office/drawing/2014/main" id="{AA2E7BBA-7E0A-49AF-91E9-A69A3D1E0A82}"/>
              </a:ext>
            </a:extLst>
          </p:cNvPr>
          <p:cNvSpPr>
            <a:spLocks noGrp="1"/>
          </p:cNvSpPr>
          <p:nvPr>
            <p:ph type="body" sz="quarter" idx="32" hasCustomPrompt="1"/>
          </p:nvPr>
        </p:nvSpPr>
        <p:spPr>
          <a:xfrm>
            <a:off x="10147051" y="4024344"/>
            <a:ext cx="1794124" cy="2548845"/>
          </a:xfrm>
          <a: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l="-6768" t="-5085" r="-13826"/>
            </a:stretch>
          </a:blipFill>
        </p:spPr>
        <p:txBody>
          <a:bodyPr/>
          <a:lstStyle>
            <a:lvl1pPr>
              <a:defRPr/>
            </a:lvl1pPr>
          </a:lstStyle>
          <a:p>
            <a:pPr lvl="0"/>
            <a:r>
              <a:rPr lang="en-US"/>
              <a:t> </a:t>
            </a:r>
            <a:endParaRPr lang="en-US" dirty="0"/>
          </a:p>
        </p:txBody>
      </p:sp>
      <p:pic>
        <p:nvPicPr>
          <p:cNvPr id="18" name="Graphic 17">
            <a:extLst>
              <a:ext uri="{FF2B5EF4-FFF2-40B4-BE49-F238E27FC236}">
                <a16:creationId xmlns:a16="http://schemas.microsoft.com/office/drawing/2014/main" id="{7550A750-8414-407B-9B91-30496450D495}"/>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3735" t="60340" r="27406"/>
          <a:stretch/>
        </p:blipFill>
        <p:spPr>
          <a:xfrm>
            <a:off x="4149172" y="5212081"/>
            <a:ext cx="2878995" cy="1516128"/>
          </a:xfrm>
          <a:prstGeom prst="rect">
            <a:avLst/>
          </a:prstGeom>
        </p:spPr>
      </p:pic>
      <p:sp>
        <p:nvSpPr>
          <p:cNvPr id="19" name="Text Placeholder 22">
            <a:extLst>
              <a:ext uri="{FF2B5EF4-FFF2-40B4-BE49-F238E27FC236}">
                <a16:creationId xmlns:a16="http://schemas.microsoft.com/office/drawing/2014/main" id="{92822951-5B82-4A8C-BC97-400D24738D00}"/>
              </a:ext>
            </a:extLst>
          </p:cNvPr>
          <p:cNvSpPr>
            <a:spLocks noGrp="1"/>
          </p:cNvSpPr>
          <p:nvPr>
            <p:ph type="body" sz="quarter" idx="47" hasCustomPrompt="1"/>
          </p:nvPr>
        </p:nvSpPr>
        <p:spPr>
          <a:xfrm>
            <a:off x="10465001" y="284811"/>
            <a:ext cx="1462681" cy="300037"/>
          </a:xfrm>
          <a: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l="-14049" t="-69336" r="-14227" b="-62349"/>
            </a:stretch>
          </a:blipFill>
        </p:spPr>
        <p:txBody>
          <a:bodyPr/>
          <a:lstStyle>
            <a:lvl1pPr>
              <a:defRPr/>
            </a:lvl1pPr>
          </a:lstStyle>
          <a:p>
            <a:pPr lvl="0"/>
            <a:r>
              <a:rPr lang="en-US"/>
              <a:t> </a:t>
            </a:r>
            <a:endParaRPr lang="en-US" dirty="0"/>
          </a:p>
        </p:txBody>
      </p:sp>
      <p:sp>
        <p:nvSpPr>
          <p:cNvPr id="14" name="Text Placeholder 21">
            <a:extLst>
              <a:ext uri="{FF2B5EF4-FFF2-40B4-BE49-F238E27FC236}">
                <a16:creationId xmlns:a16="http://schemas.microsoft.com/office/drawing/2014/main" id="{F56BB638-4B0B-4410-F7FD-E2B5E31CBF7A}"/>
              </a:ext>
            </a:extLst>
          </p:cNvPr>
          <p:cNvSpPr>
            <a:spLocks noGrp="1"/>
          </p:cNvSpPr>
          <p:nvPr>
            <p:ph type="body" sz="quarter" idx="30" hasCustomPrompt="1"/>
          </p:nvPr>
        </p:nvSpPr>
        <p:spPr>
          <a:xfrm>
            <a:off x="0" y="0"/>
            <a:ext cx="5556250" cy="6858000"/>
          </a:xfrm>
          <a:blipFill>
            <a:blip r:embed="rId14" cstate="hqprint">
              <a:extLst>
                <a:ext uri="{28A0092B-C50C-407E-A947-70E740481C1C}">
                  <a14:useLocalDpi xmlns:a14="http://schemas.microsoft.com/office/drawing/2010/main"/>
                </a:ext>
              </a:extLst>
            </a:blip>
            <a:srcRect/>
            <a:stretch>
              <a:fillRect l="-5420" r="-471"/>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160060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asic with standfirs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13B1C51-D884-4617-878A-82520D1C5D24}"/>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30789" t="29494"/>
          <a:stretch/>
        </p:blipFill>
        <p:spPr>
          <a:xfrm>
            <a:off x="0" y="0"/>
            <a:ext cx="4008120" cy="3497354"/>
          </a:xfrm>
          <a:prstGeom prst="rect">
            <a:avLst/>
          </a:prstGeom>
        </p:spPr>
      </p:pic>
      <p:sp>
        <p:nvSpPr>
          <p:cNvPr id="8" name="Title 1">
            <a:extLst>
              <a:ext uri="{FF2B5EF4-FFF2-40B4-BE49-F238E27FC236}">
                <a16:creationId xmlns:a16="http://schemas.microsoft.com/office/drawing/2014/main" id="{0CE55300-1444-46A1-B01A-ABBC64740702}"/>
              </a:ext>
            </a:extLst>
          </p:cNvPr>
          <p:cNvSpPr>
            <a:spLocks noGrp="1"/>
          </p:cNvSpPr>
          <p:nvPr>
            <p:ph type="title" hasCustomPrompt="1"/>
          </p:nvPr>
        </p:nvSpPr>
        <p:spPr>
          <a:xfrm>
            <a:off x="554664" y="537685"/>
            <a:ext cx="11391015" cy="624922"/>
          </a:xfrm>
        </p:spPr>
        <p:txBody>
          <a:bodyPr/>
          <a:lstStyle/>
          <a:p>
            <a:r>
              <a:rPr lang="en-US" dirty="0"/>
              <a:t>Click to insert title</a:t>
            </a:r>
          </a:p>
        </p:txBody>
      </p:sp>
      <p:sp>
        <p:nvSpPr>
          <p:cNvPr id="9" name="Text Placeholder 20">
            <a:extLst>
              <a:ext uri="{FF2B5EF4-FFF2-40B4-BE49-F238E27FC236}">
                <a16:creationId xmlns:a16="http://schemas.microsoft.com/office/drawing/2014/main" id="{D7026411-DAE7-40EA-90A1-107A1C0553D6}"/>
              </a:ext>
            </a:extLst>
          </p:cNvPr>
          <p:cNvSpPr>
            <a:spLocks noGrp="1"/>
          </p:cNvSpPr>
          <p:nvPr>
            <p:ph type="body" sz="quarter" idx="15"/>
          </p:nvPr>
        </p:nvSpPr>
        <p:spPr>
          <a:xfrm>
            <a:off x="554664" y="1188522"/>
            <a:ext cx="1139101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a:t>
            </a:r>
          </a:p>
        </p:txBody>
      </p:sp>
      <p:pic>
        <p:nvPicPr>
          <p:cNvPr id="10" name="Graphic 9">
            <a:extLst>
              <a:ext uri="{FF2B5EF4-FFF2-40B4-BE49-F238E27FC236}">
                <a16:creationId xmlns:a16="http://schemas.microsoft.com/office/drawing/2014/main" id="{21FAA27A-3893-44D4-B049-856E095895FF}"/>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4388" t="87448" r="34535" b="1"/>
          <a:stretch/>
        </p:blipFill>
        <p:spPr>
          <a:xfrm>
            <a:off x="7067106" y="88604"/>
            <a:ext cx="2987455" cy="479809"/>
          </a:xfrm>
          <a:prstGeom prst="rect">
            <a:avLst/>
          </a:prstGeom>
        </p:spPr>
      </p:pic>
      <p:pic>
        <p:nvPicPr>
          <p:cNvPr id="12" name="Graphic 11">
            <a:extLst>
              <a:ext uri="{FF2B5EF4-FFF2-40B4-BE49-F238E27FC236}">
                <a16:creationId xmlns:a16="http://schemas.microsoft.com/office/drawing/2014/main" id="{F8CF224F-8319-4252-A25A-236A41CCE3BB}"/>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r="15461" b="51145"/>
          <a:stretch/>
        </p:blipFill>
        <p:spPr>
          <a:xfrm>
            <a:off x="8347919" y="4677635"/>
            <a:ext cx="3844081" cy="2177318"/>
          </a:xfrm>
          <a:prstGeom prst="rect">
            <a:avLst/>
          </a:prstGeom>
        </p:spPr>
      </p:pic>
      <p:pic>
        <p:nvPicPr>
          <p:cNvPr id="13" name="Graphic 12">
            <a:extLst>
              <a:ext uri="{FF2B5EF4-FFF2-40B4-BE49-F238E27FC236}">
                <a16:creationId xmlns:a16="http://schemas.microsoft.com/office/drawing/2014/main" id="{AA7A34DC-2541-47BB-A524-C916C42C71C2}"/>
              </a:ext>
            </a:extLst>
          </p:cNvPr>
          <p:cNvPicPr>
            <a:picLocks noChangeAspect="1"/>
          </p:cNvPicPr>
          <p:nvPr userDrawn="1"/>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l="-1" t="64926" r="42801" b="658"/>
          <a:stretch/>
        </p:blipFill>
        <p:spPr>
          <a:xfrm>
            <a:off x="162279" y="5669478"/>
            <a:ext cx="1804633" cy="1188522"/>
          </a:xfrm>
          <a:prstGeom prst="rect">
            <a:avLst/>
          </a:prstGeom>
        </p:spPr>
      </p:pic>
      <p:sp>
        <p:nvSpPr>
          <p:cNvPr id="14" name="Text Placeholder 22">
            <a:extLst>
              <a:ext uri="{FF2B5EF4-FFF2-40B4-BE49-F238E27FC236}">
                <a16:creationId xmlns:a16="http://schemas.microsoft.com/office/drawing/2014/main" id="{652CCC53-2B5A-4405-911B-63AEDECF1D39}"/>
              </a:ext>
            </a:extLst>
          </p:cNvPr>
          <p:cNvSpPr>
            <a:spLocks noGrp="1"/>
          </p:cNvSpPr>
          <p:nvPr>
            <p:ph type="body" sz="quarter" idx="47" hasCustomPrompt="1"/>
          </p:nvPr>
        </p:nvSpPr>
        <p:spPr>
          <a:xfrm>
            <a:off x="10465001" y="284811"/>
            <a:ext cx="1462681" cy="300037"/>
          </a:xfrm>
          <a: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l="-14049" t="-69336" r="-14227" b="-62349"/>
            </a:stretch>
          </a:blipFill>
        </p:spPr>
        <p:txBody>
          <a:bodyPr/>
          <a:lstStyle>
            <a:lvl1pPr>
              <a:defRPr/>
            </a:lvl1pPr>
          </a:lstStyle>
          <a:p>
            <a:pPr lvl="0"/>
            <a:r>
              <a:rPr lang="en-US"/>
              <a:t> </a:t>
            </a:r>
            <a:endParaRPr lang="en-US" dirty="0"/>
          </a:p>
        </p:txBody>
      </p:sp>
      <p:sp>
        <p:nvSpPr>
          <p:cNvPr id="15" name="Text Placeholder 7">
            <a:extLst>
              <a:ext uri="{FF2B5EF4-FFF2-40B4-BE49-F238E27FC236}">
                <a16:creationId xmlns:a16="http://schemas.microsoft.com/office/drawing/2014/main" id="{71D3F583-7B76-E94A-6571-27099D3D41DD}"/>
              </a:ext>
            </a:extLst>
          </p:cNvPr>
          <p:cNvSpPr>
            <a:spLocks noGrp="1"/>
          </p:cNvSpPr>
          <p:nvPr>
            <p:ph type="body" sz="quarter" idx="13"/>
          </p:nvPr>
        </p:nvSpPr>
        <p:spPr>
          <a:xfrm>
            <a:off x="552894" y="1847532"/>
            <a:ext cx="11374788" cy="4472783"/>
          </a:xfrm>
        </p:spPr>
        <p:txBody>
          <a:bodyPr>
            <a:normAutofit/>
          </a:bodyPr>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91332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hone Half and Half 1">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1012EF4-C0D7-4171-8ECF-AC89586034F0}"/>
              </a:ext>
            </a:extLst>
          </p:cNvPr>
          <p:cNvSpPr/>
          <p:nvPr userDrawn="1"/>
        </p:nvSpPr>
        <p:spPr>
          <a:xfrm>
            <a:off x="6399323" y="2045965"/>
            <a:ext cx="5792677" cy="4812034"/>
          </a:xfrm>
          <a:custGeom>
            <a:avLst/>
            <a:gdLst>
              <a:gd name="connsiteX0" fmla="*/ 2553335 w 5792677"/>
              <a:gd name="connsiteY0" fmla="*/ 0 h 4812034"/>
              <a:gd name="connsiteX1" fmla="*/ 5792677 w 5792677"/>
              <a:gd name="connsiteY1" fmla="*/ 0 h 4812034"/>
              <a:gd name="connsiteX2" fmla="*/ 5792677 w 5792677"/>
              <a:gd name="connsiteY2" fmla="*/ 4812034 h 4812034"/>
              <a:gd name="connsiteX3" fmla="*/ 0 w 5792677"/>
              <a:gd name="connsiteY3" fmla="*/ 4812034 h 4812034"/>
              <a:gd name="connsiteX4" fmla="*/ 0 w 5792677"/>
              <a:gd name="connsiteY4" fmla="*/ 2553324 h 4812034"/>
              <a:gd name="connsiteX5" fmla="*/ 2553335 w 5792677"/>
              <a:gd name="connsiteY5" fmla="*/ 0 h 48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2677" h="4812034">
                <a:moveTo>
                  <a:pt x="2553335" y="0"/>
                </a:moveTo>
                <a:lnTo>
                  <a:pt x="5792677" y="0"/>
                </a:lnTo>
                <a:lnTo>
                  <a:pt x="5792677" y="4812034"/>
                </a:lnTo>
                <a:lnTo>
                  <a:pt x="0" y="4812034"/>
                </a:lnTo>
                <a:lnTo>
                  <a:pt x="0" y="2553324"/>
                </a:lnTo>
                <a:cubicBezTo>
                  <a:pt x="0" y="1143165"/>
                  <a:pt x="1143170" y="0"/>
                  <a:pt x="2553335" y="0"/>
                </a:cubicBezTo>
                <a:close/>
              </a:path>
            </a:pathLst>
          </a:custGeom>
          <a:gradFill>
            <a:gsLst>
              <a:gs pos="0">
                <a:srgbClr val="C0C5E2"/>
              </a:gs>
              <a:gs pos="92000">
                <a:srgbClr val="D7E9F5"/>
              </a:gs>
            </a:gsLst>
            <a:lin ang="5400000" scaled="1"/>
          </a:gradFill>
          <a:ln w="5679" cap="flat">
            <a:noFill/>
            <a:prstDash val="solid"/>
            <a:miter/>
          </a:ln>
        </p:spPr>
        <p:txBody>
          <a:bodyPr rtlCol="0" anchor="ctr"/>
          <a:lstStyle/>
          <a:p>
            <a:endParaRPr lang="en-US" dirty="0"/>
          </a:p>
        </p:txBody>
      </p:sp>
      <p:pic>
        <p:nvPicPr>
          <p:cNvPr id="18" name="Graphic 17">
            <a:extLst>
              <a:ext uri="{FF2B5EF4-FFF2-40B4-BE49-F238E27FC236}">
                <a16:creationId xmlns:a16="http://schemas.microsoft.com/office/drawing/2014/main" id="{AF288BC7-968C-465F-8CF3-0BCAD8A9A6F4}"/>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286" r="11862" b="74165"/>
          <a:stretch/>
        </p:blipFill>
        <p:spPr>
          <a:xfrm>
            <a:off x="4726347" y="4680344"/>
            <a:ext cx="7465653" cy="2181199"/>
          </a:xfrm>
          <a:prstGeom prst="rect">
            <a:avLst/>
          </a:prstGeom>
        </p:spPr>
      </p:pic>
      <p:sp>
        <p:nvSpPr>
          <p:cNvPr id="8" name="Title 1">
            <a:extLst>
              <a:ext uri="{FF2B5EF4-FFF2-40B4-BE49-F238E27FC236}">
                <a16:creationId xmlns:a16="http://schemas.microsoft.com/office/drawing/2014/main" id="{020A4985-A81F-4F86-99BF-EF86B3DF9C96}"/>
              </a:ext>
            </a:extLst>
          </p:cNvPr>
          <p:cNvSpPr>
            <a:spLocks noGrp="1"/>
          </p:cNvSpPr>
          <p:nvPr>
            <p:ph type="title" hasCustomPrompt="1"/>
          </p:nvPr>
        </p:nvSpPr>
        <p:spPr>
          <a:xfrm>
            <a:off x="554665" y="537685"/>
            <a:ext cx="6955798" cy="624922"/>
          </a:xfrm>
        </p:spPr>
        <p:txBody>
          <a:bodyPr/>
          <a:lstStyle/>
          <a:p>
            <a:r>
              <a:rPr lang="en-US" dirty="0"/>
              <a:t>Click to </a:t>
            </a:r>
            <a:r>
              <a:rPr lang="en-US"/>
              <a:t>insert title</a:t>
            </a:r>
            <a:endParaRPr lang="en-US" dirty="0"/>
          </a:p>
        </p:txBody>
      </p:sp>
      <p:pic>
        <p:nvPicPr>
          <p:cNvPr id="17" name="Graphic 16">
            <a:extLst>
              <a:ext uri="{FF2B5EF4-FFF2-40B4-BE49-F238E27FC236}">
                <a16:creationId xmlns:a16="http://schemas.microsoft.com/office/drawing/2014/main" id="{4737BFC6-8E25-4C59-9502-A35F721D109B}"/>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17030" t="51015" r="1" b="16736"/>
          <a:stretch/>
        </p:blipFill>
        <p:spPr>
          <a:xfrm>
            <a:off x="8009860" y="2340935"/>
            <a:ext cx="4058316" cy="1232845"/>
          </a:xfrm>
          <a:prstGeom prst="rect">
            <a:avLst/>
          </a:prstGeom>
        </p:spPr>
      </p:pic>
      <p:sp>
        <p:nvSpPr>
          <p:cNvPr id="15" name="Text Placeholder 15">
            <a:extLst>
              <a:ext uri="{FF2B5EF4-FFF2-40B4-BE49-F238E27FC236}">
                <a16:creationId xmlns:a16="http://schemas.microsoft.com/office/drawing/2014/main" id="{EDD4F608-63D0-4196-BDE8-4C6DD8BAA0A0}"/>
              </a:ext>
            </a:extLst>
          </p:cNvPr>
          <p:cNvSpPr>
            <a:spLocks noGrp="1"/>
          </p:cNvSpPr>
          <p:nvPr>
            <p:ph type="body" sz="quarter" idx="13" hasCustomPrompt="1"/>
          </p:nvPr>
        </p:nvSpPr>
        <p:spPr>
          <a:xfrm>
            <a:off x="6873240" y="147320"/>
            <a:ext cx="5318760" cy="6710680"/>
          </a:xfrm>
          <a:blipFill>
            <a:blip r:embed="rId6" cstate="hqprint">
              <a:extLst>
                <a:ext uri="{28A0092B-C50C-407E-A947-70E740481C1C}">
                  <a14:useLocalDpi xmlns:a14="http://schemas.microsoft.com/office/drawing/2010/main"/>
                </a:ext>
              </a:extLst>
            </a:blip>
            <a:srcRect/>
            <a:stretch>
              <a:fillRect l="-431" t="350" r="-8022" b="-25662"/>
            </a:stretch>
          </a:blipFill>
        </p:spPr>
        <p:txBody>
          <a:bodyPr/>
          <a:lstStyle>
            <a:lvl1pPr>
              <a:defRPr/>
            </a:lvl1pPr>
          </a:lstStyle>
          <a:p>
            <a:pPr lvl="0"/>
            <a:r>
              <a:rPr lang="en-US"/>
              <a:t>  </a:t>
            </a:r>
            <a:endParaRPr lang="en-US" dirty="0"/>
          </a:p>
        </p:txBody>
      </p:sp>
      <p:sp>
        <p:nvSpPr>
          <p:cNvPr id="21" name="Picture Placeholder 17">
            <a:extLst>
              <a:ext uri="{FF2B5EF4-FFF2-40B4-BE49-F238E27FC236}">
                <a16:creationId xmlns:a16="http://schemas.microsoft.com/office/drawing/2014/main" id="{1DCF1940-83A5-4E5E-8A77-B17796150C0C}"/>
              </a:ext>
            </a:extLst>
          </p:cNvPr>
          <p:cNvSpPr>
            <a:spLocks noGrp="1"/>
          </p:cNvSpPr>
          <p:nvPr>
            <p:ph type="pic" sz="quarter" idx="14" hasCustomPrompt="1"/>
          </p:nvPr>
        </p:nvSpPr>
        <p:spPr>
          <a:xfrm>
            <a:off x="7751614" y="442913"/>
            <a:ext cx="2637779" cy="5688529"/>
          </a:xfrm>
          <a:prstGeom prst="roundRect">
            <a:avLst>
              <a:gd name="adj" fmla="val 9905"/>
            </a:avLst>
          </a:prstGeom>
          <a:noFill/>
        </p:spPr>
        <p:txBody>
          <a:bodyPr anchor="ctr"/>
          <a:lstStyle>
            <a:lvl1pPr algn="ctr">
              <a:defRPr/>
            </a:lvl1pPr>
          </a:lstStyle>
          <a:p>
            <a:r>
              <a:rPr lang="en-US" dirty="0"/>
              <a:t>Click to insert image</a:t>
            </a:r>
          </a:p>
        </p:txBody>
      </p:sp>
      <p:grpSp>
        <p:nvGrpSpPr>
          <p:cNvPr id="22" name="Group 21">
            <a:extLst>
              <a:ext uri="{FF2B5EF4-FFF2-40B4-BE49-F238E27FC236}">
                <a16:creationId xmlns:a16="http://schemas.microsoft.com/office/drawing/2014/main" id="{11B34EF7-E88B-4D91-8097-91B056470FF2}"/>
              </a:ext>
            </a:extLst>
          </p:cNvPr>
          <p:cNvGrpSpPr/>
          <p:nvPr userDrawn="1"/>
        </p:nvGrpSpPr>
        <p:grpSpPr>
          <a:xfrm>
            <a:off x="-3607110" y="1018"/>
            <a:ext cx="3526634" cy="4472103"/>
            <a:chOff x="838198" y="1150069"/>
            <a:chExt cx="3526634" cy="4472103"/>
          </a:xfrm>
        </p:grpSpPr>
        <p:sp>
          <p:nvSpPr>
            <p:cNvPr id="23" name="Rectangle 22">
              <a:extLst>
                <a:ext uri="{FF2B5EF4-FFF2-40B4-BE49-F238E27FC236}">
                  <a16:creationId xmlns:a16="http://schemas.microsoft.com/office/drawing/2014/main" id="{49D26C98-A2F7-432E-AD91-18FAFDA45A12}"/>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24" name="TextBox 23">
              <a:extLst>
                <a:ext uri="{FF2B5EF4-FFF2-40B4-BE49-F238E27FC236}">
                  <a16:creationId xmlns:a16="http://schemas.microsoft.com/office/drawing/2014/main" id="{22A7BD35-8D64-4F37-8E64-5FC47AE5A98A}"/>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25" name="Rectangle 24">
              <a:extLst>
                <a:ext uri="{FF2B5EF4-FFF2-40B4-BE49-F238E27FC236}">
                  <a16:creationId xmlns:a16="http://schemas.microsoft.com/office/drawing/2014/main" id="{5455938C-5BB0-49E1-9394-222728217CC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26" name="TextBox 25">
              <a:extLst>
                <a:ext uri="{FF2B5EF4-FFF2-40B4-BE49-F238E27FC236}">
                  <a16:creationId xmlns:a16="http://schemas.microsoft.com/office/drawing/2014/main" id="{6EF3197F-10A1-481D-9339-C810723EE828}"/>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27" name="TextBox 26">
              <a:extLst>
                <a:ext uri="{FF2B5EF4-FFF2-40B4-BE49-F238E27FC236}">
                  <a16:creationId xmlns:a16="http://schemas.microsoft.com/office/drawing/2014/main" id="{1724D6C1-A9B6-4D99-B6B9-64461715ED29}"/>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28" name="TextBox 27">
              <a:extLst>
                <a:ext uri="{FF2B5EF4-FFF2-40B4-BE49-F238E27FC236}">
                  <a16:creationId xmlns:a16="http://schemas.microsoft.com/office/drawing/2014/main" id="{0D0BE007-EA70-4A67-9204-E6FD571DD9C7}"/>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29" name="TextBox 28">
              <a:extLst>
                <a:ext uri="{FF2B5EF4-FFF2-40B4-BE49-F238E27FC236}">
                  <a16:creationId xmlns:a16="http://schemas.microsoft.com/office/drawing/2014/main" id="{296AE398-CDBE-4624-AA88-4A303887A827}"/>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30" name="TextBox 29">
              <a:extLst>
                <a:ext uri="{FF2B5EF4-FFF2-40B4-BE49-F238E27FC236}">
                  <a16:creationId xmlns:a16="http://schemas.microsoft.com/office/drawing/2014/main" id="{58C487C5-C21E-4A5F-BF37-37A1EE0320D0}"/>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31" name="Text Placeholder 22">
            <a:extLst>
              <a:ext uri="{FF2B5EF4-FFF2-40B4-BE49-F238E27FC236}">
                <a16:creationId xmlns:a16="http://schemas.microsoft.com/office/drawing/2014/main" id="{0E92F2A6-6E91-4076-AF93-8FA9262700E2}"/>
              </a:ext>
            </a:extLst>
          </p:cNvPr>
          <p:cNvSpPr>
            <a:spLocks noGrp="1"/>
          </p:cNvSpPr>
          <p:nvPr>
            <p:ph type="body" sz="quarter" idx="47" hasCustomPrompt="1"/>
          </p:nvPr>
        </p:nvSpPr>
        <p:spPr>
          <a:xfrm>
            <a:off x="10465001" y="284811"/>
            <a:ext cx="1462681" cy="300037"/>
          </a:xfrm>
          <a: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l="-14049" t="-69336" r="-14227" b="-62349"/>
            </a:stretch>
          </a:blipFill>
        </p:spPr>
        <p:txBody>
          <a:bodyPr/>
          <a:lstStyle>
            <a:lvl1pPr>
              <a:defRPr/>
            </a:lvl1pPr>
          </a:lstStyle>
          <a:p>
            <a:pPr lvl="0"/>
            <a:r>
              <a:rPr lang="en-US"/>
              <a:t> </a:t>
            </a:r>
            <a:endParaRPr lang="en-US" dirty="0"/>
          </a:p>
        </p:txBody>
      </p:sp>
      <p:sp>
        <p:nvSpPr>
          <p:cNvPr id="32" name="Text Placeholder 20">
            <a:extLst>
              <a:ext uri="{FF2B5EF4-FFF2-40B4-BE49-F238E27FC236}">
                <a16:creationId xmlns:a16="http://schemas.microsoft.com/office/drawing/2014/main" id="{6B160BCA-D541-A7E4-9966-A317D25E8980}"/>
              </a:ext>
            </a:extLst>
          </p:cNvPr>
          <p:cNvSpPr>
            <a:spLocks noGrp="1"/>
          </p:cNvSpPr>
          <p:nvPr>
            <p:ph type="body" sz="quarter" idx="15"/>
          </p:nvPr>
        </p:nvSpPr>
        <p:spPr>
          <a:xfrm>
            <a:off x="554665" y="1257425"/>
            <a:ext cx="533559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33" name="Text Placeholder 20">
            <a:extLst>
              <a:ext uri="{FF2B5EF4-FFF2-40B4-BE49-F238E27FC236}">
                <a16:creationId xmlns:a16="http://schemas.microsoft.com/office/drawing/2014/main" id="{7FF58080-41B7-409C-F811-CCC248CCA6DA}"/>
              </a:ext>
            </a:extLst>
          </p:cNvPr>
          <p:cNvSpPr>
            <a:spLocks noGrp="1"/>
          </p:cNvSpPr>
          <p:nvPr>
            <p:ph type="body" sz="quarter" idx="16"/>
          </p:nvPr>
        </p:nvSpPr>
        <p:spPr>
          <a:xfrm>
            <a:off x="554665" y="1877130"/>
            <a:ext cx="5335595" cy="4295070"/>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38834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hone Half and Half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B04649-1793-4C88-B3D6-D2A6A2EA4A42}"/>
              </a:ext>
            </a:extLst>
          </p:cNvPr>
          <p:cNvSpPr/>
          <p:nvPr userDrawn="1"/>
        </p:nvSpPr>
        <p:spPr>
          <a:xfrm>
            <a:off x="6096000" y="0"/>
            <a:ext cx="6096000" cy="6858000"/>
          </a:xfrm>
          <a:prstGeom prst="rect">
            <a:avLst/>
          </a:prstGeom>
          <a:gradFill flip="none" rotWithShape="1">
            <a:gsLst>
              <a:gs pos="8000">
                <a:srgbClr val="E9F4FA"/>
              </a:gs>
              <a:gs pos="100000">
                <a:srgbClr val="FAE8F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dirty="0"/>
          </a:p>
        </p:txBody>
      </p:sp>
      <p:pic>
        <p:nvPicPr>
          <p:cNvPr id="11" name="Graphic 10">
            <a:extLst>
              <a:ext uri="{FF2B5EF4-FFF2-40B4-BE49-F238E27FC236}">
                <a16:creationId xmlns:a16="http://schemas.microsoft.com/office/drawing/2014/main" id="{C9D83B1E-D19A-4D5B-88EA-48A336A61902}"/>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33934" t="55807"/>
          <a:stretch/>
        </p:blipFill>
        <p:spPr>
          <a:xfrm>
            <a:off x="5489575" y="-104775"/>
            <a:ext cx="3231515" cy="1689483"/>
          </a:xfrm>
          <a:prstGeom prst="rect">
            <a:avLst/>
          </a:prstGeom>
        </p:spPr>
      </p:pic>
      <p:sp>
        <p:nvSpPr>
          <p:cNvPr id="7" name="Text Placeholder 15">
            <a:extLst>
              <a:ext uri="{FF2B5EF4-FFF2-40B4-BE49-F238E27FC236}">
                <a16:creationId xmlns:a16="http://schemas.microsoft.com/office/drawing/2014/main" id="{1661D3DC-4F9C-41FB-B8BB-7F0C65A46274}"/>
              </a:ext>
            </a:extLst>
          </p:cNvPr>
          <p:cNvSpPr>
            <a:spLocks noGrp="1"/>
          </p:cNvSpPr>
          <p:nvPr>
            <p:ph type="body" sz="quarter" idx="13" hasCustomPrompt="1"/>
          </p:nvPr>
        </p:nvSpPr>
        <p:spPr>
          <a:xfrm>
            <a:off x="6884936" y="1019175"/>
            <a:ext cx="4476484" cy="5838825"/>
          </a:xfrm>
          <a:blipFill>
            <a:blip r:embed="rId4" cstate="hqprint">
              <a:extLst>
                <a:ext uri="{28A0092B-C50C-407E-A947-70E740481C1C}">
                  <a14:useLocalDpi xmlns:a14="http://schemas.microsoft.com/office/drawing/2010/main"/>
                </a:ext>
              </a:extLst>
            </a:blip>
            <a:srcRect/>
            <a:stretch>
              <a:fillRect l="115" t="1" r="115"/>
            </a:stretch>
          </a:blipFill>
        </p:spPr>
        <p:txBody>
          <a:bodyPr/>
          <a:lstStyle>
            <a:lvl1pPr>
              <a:defRPr/>
            </a:lvl1pPr>
          </a:lstStyle>
          <a:p>
            <a:pPr lvl="0"/>
            <a:r>
              <a:rPr lang="en-US"/>
              <a:t>  </a:t>
            </a:r>
            <a:endParaRPr lang="en-US" dirty="0"/>
          </a:p>
        </p:txBody>
      </p:sp>
      <p:sp>
        <p:nvSpPr>
          <p:cNvPr id="8" name="Picture Placeholder 17">
            <a:extLst>
              <a:ext uri="{FF2B5EF4-FFF2-40B4-BE49-F238E27FC236}">
                <a16:creationId xmlns:a16="http://schemas.microsoft.com/office/drawing/2014/main" id="{AA6A0352-F555-4614-ABFC-74CF02F7820D}"/>
              </a:ext>
            </a:extLst>
          </p:cNvPr>
          <p:cNvSpPr>
            <a:spLocks noGrp="1"/>
          </p:cNvSpPr>
          <p:nvPr>
            <p:ph type="pic" sz="quarter" idx="14" hasCustomPrompt="1"/>
          </p:nvPr>
        </p:nvSpPr>
        <p:spPr>
          <a:xfrm>
            <a:off x="7146339" y="1261964"/>
            <a:ext cx="3953679" cy="6074478"/>
          </a:xfrm>
          <a:prstGeom prst="roundRect">
            <a:avLst>
              <a:gd name="adj" fmla="val 10649"/>
            </a:avLst>
          </a:prstGeom>
          <a:noFill/>
        </p:spPr>
        <p:txBody>
          <a:bodyPr anchor="ctr"/>
          <a:lstStyle>
            <a:lvl1pPr algn="ctr">
              <a:defRPr/>
            </a:lvl1pPr>
          </a:lstStyle>
          <a:p>
            <a:r>
              <a:rPr lang="en-US" dirty="0"/>
              <a:t>Click to insert image</a:t>
            </a:r>
          </a:p>
        </p:txBody>
      </p:sp>
      <p:sp>
        <p:nvSpPr>
          <p:cNvPr id="13" name="Title 1">
            <a:extLst>
              <a:ext uri="{FF2B5EF4-FFF2-40B4-BE49-F238E27FC236}">
                <a16:creationId xmlns:a16="http://schemas.microsoft.com/office/drawing/2014/main" id="{44AD2F64-872D-4CFD-A9C8-1CF21E617BCA}"/>
              </a:ext>
            </a:extLst>
          </p:cNvPr>
          <p:cNvSpPr>
            <a:spLocks noGrp="1"/>
          </p:cNvSpPr>
          <p:nvPr>
            <p:ph type="title" hasCustomPrompt="1"/>
          </p:nvPr>
        </p:nvSpPr>
        <p:spPr>
          <a:xfrm>
            <a:off x="554665" y="537685"/>
            <a:ext cx="5335595" cy="624922"/>
          </a:xfrm>
        </p:spPr>
        <p:txBody>
          <a:bodyPr/>
          <a:lstStyle>
            <a:lvl1pPr>
              <a:defRPr/>
            </a:lvl1pPr>
          </a:lstStyle>
          <a:p>
            <a:r>
              <a:rPr lang="en-US" dirty="0"/>
              <a:t>Click to </a:t>
            </a:r>
            <a:r>
              <a:rPr lang="en-US"/>
              <a:t>insert title</a:t>
            </a:r>
            <a:endParaRPr lang="en-US" dirty="0"/>
          </a:p>
        </p:txBody>
      </p:sp>
      <p:sp>
        <p:nvSpPr>
          <p:cNvPr id="14" name="Text Placeholder 20">
            <a:extLst>
              <a:ext uri="{FF2B5EF4-FFF2-40B4-BE49-F238E27FC236}">
                <a16:creationId xmlns:a16="http://schemas.microsoft.com/office/drawing/2014/main" id="{3B1FE8DE-86D3-48CD-B859-D2B0B9E2EF37}"/>
              </a:ext>
            </a:extLst>
          </p:cNvPr>
          <p:cNvSpPr>
            <a:spLocks noGrp="1"/>
          </p:cNvSpPr>
          <p:nvPr>
            <p:ph type="body" sz="quarter" idx="15"/>
          </p:nvPr>
        </p:nvSpPr>
        <p:spPr>
          <a:xfrm>
            <a:off x="554665" y="1257425"/>
            <a:ext cx="533559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15" name="Text Placeholder 20">
            <a:extLst>
              <a:ext uri="{FF2B5EF4-FFF2-40B4-BE49-F238E27FC236}">
                <a16:creationId xmlns:a16="http://schemas.microsoft.com/office/drawing/2014/main" id="{1F5C6567-8A24-43AF-874E-AABCE8BDCC83}"/>
              </a:ext>
            </a:extLst>
          </p:cNvPr>
          <p:cNvSpPr>
            <a:spLocks noGrp="1"/>
          </p:cNvSpPr>
          <p:nvPr>
            <p:ph type="body" sz="quarter" idx="16"/>
          </p:nvPr>
        </p:nvSpPr>
        <p:spPr>
          <a:xfrm>
            <a:off x="554665" y="1877130"/>
            <a:ext cx="5335595" cy="4295070"/>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 name="Group 15">
            <a:extLst>
              <a:ext uri="{FF2B5EF4-FFF2-40B4-BE49-F238E27FC236}">
                <a16:creationId xmlns:a16="http://schemas.microsoft.com/office/drawing/2014/main" id="{458EA562-BD81-4371-8B60-5C0061701AFD}"/>
              </a:ext>
            </a:extLst>
          </p:cNvPr>
          <p:cNvGrpSpPr/>
          <p:nvPr userDrawn="1"/>
        </p:nvGrpSpPr>
        <p:grpSpPr>
          <a:xfrm>
            <a:off x="-3607110" y="1018"/>
            <a:ext cx="3526634" cy="4472103"/>
            <a:chOff x="838198" y="1150069"/>
            <a:chExt cx="3526634" cy="4472103"/>
          </a:xfrm>
        </p:grpSpPr>
        <p:sp>
          <p:nvSpPr>
            <p:cNvPr id="17" name="Rectangle 16">
              <a:extLst>
                <a:ext uri="{FF2B5EF4-FFF2-40B4-BE49-F238E27FC236}">
                  <a16:creationId xmlns:a16="http://schemas.microsoft.com/office/drawing/2014/main" id="{7EF325FF-3524-4A57-828E-1635C62C4213}"/>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18" name="TextBox 17">
              <a:extLst>
                <a:ext uri="{FF2B5EF4-FFF2-40B4-BE49-F238E27FC236}">
                  <a16:creationId xmlns:a16="http://schemas.microsoft.com/office/drawing/2014/main" id="{261AB46D-EC8E-4D83-9398-0C8BB1F9E82B}"/>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19" name="Rectangle 18">
              <a:extLst>
                <a:ext uri="{FF2B5EF4-FFF2-40B4-BE49-F238E27FC236}">
                  <a16:creationId xmlns:a16="http://schemas.microsoft.com/office/drawing/2014/main" id="{8B9BA4F5-66CC-4999-B716-8EA7F3FCC32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20" name="TextBox 19">
              <a:extLst>
                <a:ext uri="{FF2B5EF4-FFF2-40B4-BE49-F238E27FC236}">
                  <a16:creationId xmlns:a16="http://schemas.microsoft.com/office/drawing/2014/main" id="{69F89999-A44B-4BC7-84EC-08B1DE436BE7}"/>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21" name="TextBox 20">
              <a:extLst>
                <a:ext uri="{FF2B5EF4-FFF2-40B4-BE49-F238E27FC236}">
                  <a16:creationId xmlns:a16="http://schemas.microsoft.com/office/drawing/2014/main" id="{8BC12E27-55F9-40D0-8F37-331B36FBFFF4}"/>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22" name="TextBox 21">
              <a:extLst>
                <a:ext uri="{FF2B5EF4-FFF2-40B4-BE49-F238E27FC236}">
                  <a16:creationId xmlns:a16="http://schemas.microsoft.com/office/drawing/2014/main" id="{2EF3F467-3A47-4FE0-824D-33987888B8B6}"/>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23" name="TextBox 22">
              <a:extLst>
                <a:ext uri="{FF2B5EF4-FFF2-40B4-BE49-F238E27FC236}">
                  <a16:creationId xmlns:a16="http://schemas.microsoft.com/office/drawing/2014/main" id="{A8C63C1F-3F2A-46B9-84EA-7F362523F741}"/>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24" name="TextBox 23">
              <a:extLst>
                <a:ext uri="{FF2B5EF4-FFF2-40B4-BE49-F238E27FC236}">
                  <a16:creationId xmlns:a16="http://schemas.microsoft.com/office/drawing/2014/main" id="{7E788A1F-1C92-4C34-A353-70AF3A244DE4}"/>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25" name="Text Placeholder 22">
            <a:extLst>
              <a:ext uri="{FF2B5EF4-FFF2-40B4-BE49-F238E27FC236}">
                <a16:creationId xmlns:a16="http://schemas.microsoft.com/office/drawing/2014/main" id="{3717DD7F-77AC-40E2-9AD2-7B420B44E277}"/>
              </a:ext>
            </a:extLst>
          </p:cNvPr>
          <p:cNvSpPr>
            <a:spLocks noGrp="1"/>
          </p:cNvSpPr>
          <p:nvPr>
            <p:ph type="body" sz="quarter" idx="47" hasCustomPrompt="1"/>
          </p:nvPr>
        </p:nvSpPr>
        <p:spPr>
          <a:xfrm>
            <a:off x="10465001" y="284811"/>
            <a:ext cx="1462681" cy="300037"/>
          </a:xfrm>
          <a: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37180709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ne Half and Half 3">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CAA8D99D-1F67-47D0-801E-315F1259610F}"/>
              </a:ext>
            </a:extLst>
          </p:cNvPr>
          <p:cNvSpPr/>
          <p:nvPr userDrawn="1"/>
        </p:nvSpPr>
        <p:spPr>
          <a:xfrm>
            <a:off x="0" y="0"/>
            <a:ext cx="5706162" cy="5578548"/>
          </a:xfrm>
          <a:custGeom>
            <a:avLst/>
            <a:gdLst>
              <a:gd name="connsiteX0" fmla="*/ 0 w 5706162"/>
              <a:gd name="connsiteY0" fmla="*/ 0 h 5578548"/>
              <a:gd name="connsiteX1" fmla="*/ 5254091 w 5706162"/>
              <a:gd name="connsiteY1" fmla="*/ 0 h 5578548"/>
              <a:gd name="connsiteX2" fmla="*/ 5408765 w 5706162"/>
              <a:gd name="connsiteY2" fmla="*/ 321083 h 5578548"/>
              <a:gd name="connsiteX3" fmla="*/ 5706162 w 5706162"/>
              <a:gd name="connsiteY3" fmla="*/ 1794144 h 5578548"/>
              <a:gd name="connsiteX4" fmla="*/ 1921758 w 5706162"/>
              <a:gd name="connsiteY4" fmla="*/ 5578548 h 5578548"/>
              <a:gd name="connsiteX5" fmla="*/ 117886 w 5706162"/>
              <a:gd name="connsiteY5" fmla="*/ 5121791 h 5578548"/>
              <a:gd name="connsiteX6" fmla="*/ 0 w 5706162"/>
              <a:gd name="connsiteY6" fmla="*/ 5050174 h 557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6162" h="5578548">
                <a:moveTo>
                  <a:pt x="0" y="0"/>
                </a:moveTo>
                <a:lnTo>
                  <a:pt x="5254091" y="0"/>
                </a:lnTo>
                <a:lnTo>
                  <a:pt x="5408765" y="321083"/>
                </a:lnTo>
                <a:cubicBezTo>
                  <a:pt x="5600266" y="773843"/>
                  <a:pt x="5706162" y="1271627"/>
                  <a:pt x="5706162" y="1794144"/>
                </a:cubicBezTo>
                <a:cubicBezTo>
                  <a:pt x="5706162" y="3884213"/>
                  <a:pt x="4011827" y="5578548"/>
                  <a:pt x="1921758" y="5578548"/>
                </a:cubicBezTo>
                <a:cubicBezTo>
                  <a:pt x="1268612" y="5578548"/>
                  <a:pt x="654111" y="5413086"/>
                  <a:pt x="117886" y="5121791"/>
                </a:cubicBezTo>
                <a:lnTo>
                  <a:pt x="0" y="5050174"/>
                </a:lnTo>
                <a:close/>
              </a:path>
            </a:pathLst>
          </a:custGeom>
          <a:gradFill flip="none" rotWithShape="1">
            <a:gsLst>
              <a:gs pos="8000">
                <a:srgbClr val="E9F4FA"/>
              </a:gs>
              <a:gs pos="100000">
                <a:srgbClr val="FAE8F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sp>
        <p:nvSpPr>
          <p:cNvPr id="9" name="Text Placeholder 20">
            <a:extLst>
              <a:ext uri="{FF2B5EF4-FFF2-40B4-BE49-F238E27FC236}">
                <a16:creationId xmlns:a16="http://schemas.microsoft.com/office/drawing/2014/main" id="{CD299A5B-F88A-418B-9202-ED53E203238D}"/>
              </a:ext>
            </a:extLst>
          </p:cNvPr>
          <p:cNvSpPr>
            <a:spLocks noGrp="1"/>
          </p:cNvSpPr>
          <p:nvPr>
            <p:ph type="body" sz="quarter" idx="16"/>
          </p:nvPr>
        </p:nvSpPr>
        <p:spPr>
          <a:xfrm>
            <a:off x="6246628" y="2081613"/>
            <a:ext cx="5335595" cy="3907052"/>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Graphic 22">
            <a:extLst>
              <a:ext uri="{FF2B5EF4-FFF2-40B4-BE49-F238E27FC236}">
                <a16:creationId xmlns:a16="http://schemas.microsoft.com/office/drawing/2014/main" id="{0B544396-2BCB-428E-B014-A92FD23A9C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4290" y="3777659"/>
            <a:ext cx="5588972" cy="2503909"/>
          </a:xfrm>
          <a:prstGeom prst="rect">
            <a:avLst/>
          </a:prstGeom>
        </p:spPr>
      </p:pic>
      <p:sp>
        <p:nvSpPr>
          <p:cNvPr id="11" name="Text Placeholder 15">
            <a:extLst>
              <a:ext uri="{FF2B5EF4-FFF2-40B4-BE49-F238E27FC236}">
                <a16:creationId xmlns:a16="http://schemas.microsoft.com/office/drawing/2014/main" id="{E7EC7F9F-E589-4D15-A11F-EA15D6CCC3FE}"/>
              </a:ext>
            </a:extLst>
          </p:cNvPr>
          <p:cNvSpPr>
            <a:spLocks noGrp="1"/>
          </p:cNvSpPr>
          <p:nvPr>
            <p:ph type="body" sz="quarter" idx="13" hasCustomPrompt="1"/>
          </p:nvPr>
        </p:nvSpPr>
        <p:spPr>
          <a:xfrm>
            <a:off x="572388" y="1019175"/>
            <a:ext cx="4476484" cy="5838825"/>
          </a:xfrm>
          <a:blipFill>
            <a:blip r:embed="rId4" cstate="hqprint">
              <a:extLst>
                <a:ext uri="{28A0092B-C50C-407E-A947-70E740481C1C}">
                  <a14:useLocalDpi xmlns:a14="http://schemas.microsoft.com/office/drawing/2010/main"/>
                </a:ext>
              </a:extLst>
            </a:blip>
            <a:srcRect/>
            <a:stretch>
              <a:fillRect l="115" t="1" r="115"/>
            </a:stretch>
          </a:blipFill>
        </p:spPr>
        <p:txBody>
          <a:bodyPr/>
          <a:lstStyle>
            <a:lvl1pPr>
              <a:defRPr/>
            </a:lvl1pPr>
          </a:lstStyle>
          <a:p>
            <a:pPr lvl="0"/>
            <a:r>
              <a:rPr lang="en-US"/>
              <a:t>  </a:t>
            </a:r>
            <a:endParaRPr lang="en-US" dirty="0"/>
          </a:p>
        </p:txBody>
      </p:sp>
      <p:sp>
        <p:nvSpPr>
          <p:cNvPr id="12" name="Picture Placeholder 17">
            <a:extLst>
              <a:ext uri="{FF2B5EF4-FFF2-40B4-BE49-F238E27FC236}">
                <a16:creationId xmlns:a16="http://schemas.microsoft.com/office/drawing/2014/main" id="{95200A52-F23E-47FB-B8A1-8CC980D01F61}"/>
              </a:ext>
            </a:extLst>
          </p:cNvPr>
          <p:cNvSpPr>
            <a:spLocks noGrp="1"/>
          </p:cNvSpPr>
          <p:nvPr>
            <p:ph type="pic" sz="quarter" idx="14" hasCustomPrompt="1"/>
          </p:nvPr>
        </p:nvSpPr>
        <p:spPr>
          <a:xfrm>
            <a:off x="833791" y="1261964"/>
            <a:ext cx="3953679" cy="6074478"/>
          </a:xfrm>
          <a:prstGeom prst="roundRect">
            <a:avLst>
              <a:gd name="adj" fmla="val 10649"/>
            </a:avLst>
          </a:prstGeom>
          <a:noFill/>
        </p:spPr>
        <p:txBody>
          <a:bodyPr anchor="ctr"/>
          <a:lstStyle>
            <a:lvl1pPr algn="ctr">
              <a:defRPr/>
            </a:lvl1pPr>
          </a:lstStyle>
          <a:p>
            <a:r>
              <a:rPr lang="en-US" dirty="0"/>
              <a:t>Click to insert image</a:t>
            </a:r>
          </a:p>
        </p:txBody>
      </p:sp>
      <p:grpSp>
        <p:nvGrpSpPr>
          <p:cNvPr id="13" name="Group 12">
            <a:extLst>
              <a:ext uri="{FF2B5EF4-FFF2-40B4-BE49-F238E27FC236}">
                <a16:creationId xmlns:a16="http://schemas.microsoft.com/office/drawing/2014/main" id="{909863BC-187A-4F58-B1A8-6B85BB5AE68E}"/>
              </a:ext>
            </a:extLst>
          </p:cNvPr>
          <p:cNvGrpSpPr/>
          <p:nvPr userDrawn="1"/>
        </p:nvGrpSpPr>
        <p:grpSpPr>
          <a:xfrm>
            <a:off x="-3607110" y="1018"/>
            <a:ext cx="3526634" cy="4472103"/>
            <a:chOff x="838198" y="1150069"/>
            <a:chExt cx="3526634" cy="4472103"/>
          </a:xfrm>
        </p:grpSpPr>
        <p:sp>
          <p:nvSpPr>
            <p:cNvPr id="14" name="Rectangle 13">
              <a:extLst>
                <a:ext uri="{FF2B5EF4-FFF2-40B4-BE49-F238E27FC236}">
                  <a16:creationId xmlns:a16="http://schemas.microsoft.com/office/drawing/2014/main" id="{171E9A18-FDFB-4F1F-AA4A-06953C8A34A9}"/>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16" name="TextBox 15">
              <a:extLst>
                <a:ext uri="{FF2B5EF4-FFF2-40B4-BE49-F238E27FC236}">
                  <a16:creationId xmlns:a16="http://schemas.microsoft.com/office/drawing/2014/main" id="{243E7E11-9C16-49EB-969B-8F0262D75E96}"/>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17" name="Rectangle 16">
              <a:extLst>
                <a:ext uri="{FF2B5EF4-FFF2-40B4-BE49-F238E27FC236}">
                  <a16:creationId xmlns:a16="http://schemas.microsoft.com/office/drawing/2014/main" id="{8F5FA9D3-A01A-4D2A-88B6-69A5D70054A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18" name="TextBox 17">
              <a:extLst>
                <a:ext uri="{FF2B5EF4-FFF2-40B4-BE49-F238E27FC236}">
                  <a16:creationId xmlns:a16="http://schemas.microsoft.com/office/drawing/2014/main" id="{350C0A89-DD46-4CED-8943-A2BC7C62EAB4}"/>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20" name="TextBox 19">
              <a:extLst>
                <a:ext uri="{FF2B5EF4-FFF2-40B4-BE49-F238E27FC236}">
                  <a16:creationId xmlns:a16="http://schemas.microsoft.com/office/drawing/2014/main" id="{FE7D669D-7C0C-40FB-86F8-EECBEA40D0C1}"/>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21" name="TextBox 20">
              <a:extLst>
                <a:ext uri="{FF2B5EF4-FFF2-40B4-BE49-F238E27FC236}">
                  <a16:creationId xmlns:a16="http://schemas.microsoft.com/office/drawing/2014/main" id="{7A963AB7-E1C0-4236-AA63-A092629CC8D4}"/>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22" name="TextBox 21">
              <a:extLst>
                <a:ext uri="{FF2B5EF4-FFF2-40B4-BE49-F238E27FC236}">
                  <a16:creationId xmlns:a16="http://schemas.microsoft.com/office/drawing/2014/main" id="{54000E5C-E9FE-45D5-A06D-BE75A512D5D4}"/>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24" name="TextBox 23">
              <a:extLst>
                <a:ext uri="{FF2B5EF4-FFF2-40B4-BE49-F238E27FC236}">
                  <a16:creationId xmlns:a16="http://schemas.microsoft.com/office/drawing/2014/main" id="{F7ACE7FC-C609-4B5F-8A1E-0DAC715AF697}"/>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25" name="Text Placeholder 22">
            <a:extLst>
              <a:ext uri="{FF2B5EF4-FFF2-40B4-BE49-F238E27FC236}">
                <a16:creationId xmlns:a16="http://schemas.microsoft.com/office/drawing/2014/main" id="{5217D10E-37BD-48B6-B677-3E53D6913F66}"/>
              </a:ext>
            </a:extLst>
          </p:cNvPr>
          <p:cNvSpPr>
            <a:spLocks noGrp="1"/>
          </p:cNvSpPr>
          <p:nvPr>
            <p:ph type="body" sz="quarter" idx="47" hasCustomPrompt="1"/>
          </p:nvPr>
        </p:nvSpPr>
        <p:spPr>
          <a:xfrm>
            <a:off x="10465001" y="284811"/>
            <a:ext cx="1462681" cy="300037"/>
          </a:xfrm>
          <a: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14049" t="-69336" r="-14227" b="-62349"/>
            </a:stretch>
          </a:blipFill>
        </p:spPr>
        <p:txBody>
          <a:bodyPr/>
          <a:lstStyle>
            <a:lvl1pPr>
              <a:defRPr/>
            </a:lvl1pPr>
          </a:lstStyle>
          <a:p>
            <a:pPr lvl="0"/>
            <a:r>
              <a:rPr lang="en-US"/>
              <a:t> </a:t>
            </a:r>
            <a:endParaRPr lang="en-US" dirty="0"/>
          </a:p>
        </p:txBody>
      </p:sp>
      <p:sp>
        <p:nvSpPr>
          <p:cNvPr id="26" name="Title 1">
            <a:extLst>
              <a:ext uri="{FF2B5EF4-FFF2-40B4-BE49-F238E27FC236}">
                <a16:creationId xmlns:a16="http://schemas.microsoft.com/office/drawing/2014/main" id="{FCC65FA4-31E1-8371-3B53-F458828A7F3E}"/>
              </a:ext>
            </a:extLst>
          </p:cNvPr>
          <p:cNvSpPr>
            <a:spLocks noGrp="1"/>
          </p:cNvSpPr>
          <p:nvPr>
            <p:ph type="title" hasCustomPrompt="1"/>
          </p:nvPr>
        </p:nvSpPr>
        <p:spPr>
          <a:xfrm>
            <a:off x="6246628" y="537685"/>
            <a:ext cx="5335595" cy="624922"/>
          </a:xfrm>
        </p:spPr>
        <p:txBody>
          <a:bodyPr/>
          <a:lstStyle>
            <a:lvl1pPr>
              <a:defRPr/>
            </a:lvl1pPr>
          </a:lstStyle>
          <a:p>
            <a:r>
              <a:rPr lang="en-US" dirty="0"/>
              <a:t>Click to </a:t>
            </a:r>
            <a:r>
              <a:rPr lang="en-US"/>
              <a:t>insert title</a:t>
            </a:r>
            <a:endParaRPr lang="en-US" dirty="0"/>
          </a:p>
        </p:txBody>
      </p:sp>
      <p:sp>
        <p:nvSpPr>
          <p:cNvPr id="27" name="Text Placeholder 20">
            <a:extLst>
              <a:ext uri="{FF2B5EF4-FFF2-40B4-BE49-F238E27FC236}">
                <a16:creationId xmlns:a16="http://schemas.microsoft.com/office/drawing/2014/main" id="{470F35B5-651D-5AE2-711F-0334CDDE1A8B}"/>
              </a:ext>
            </a:extLst>
          </p:cNvPr>
          <p:cNvSpPr>
            <a:spLocks noGrp="1"/>
          </p:cNvSpPr>
          <p:nvPr>
            <p:ph type="body" sz="quarter" idx="15"/>
          </p:nvPr>
        </p:nvSpPr>
        <p:spPr>
          <a:xfrm>
            <a:off x="6246628" y="1257425"/>
            <a:ext cx="533559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Tree>
    <p:extLst>
      <p:ext uri="{BB962C8B-B14F-4D97-AF65-F5344CB8AC3E}">
        <p14:creationId xmlns:p14="http://schemas.microsoft.com/office/powerpoint/2010/main" val="42005951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hone Two Point">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7E78853E-1285-4768-84C3-580EB026C5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628713"/>
            <a:ext cx="5528930" cy="3229287"/>
          </a:xfrm>
          <a:prstGeom prst="rect">
            <a:avLst/>
          </a:prstGeom>
        </p:spPr>
      </p:pic>
      <p:sp>
        <p:nvSpPr>
          <p:cNvPr id="14" name="Freeform: Shape 13">
            <a:extLst>
              <a:ext uri="{FF2B5EF4-FFF2-40B4-BE49-F238E27FC236}">
                <a16:creationId xmlns:a16="http://schemas.microsoft.com/office/drawing/2014/main" id="{A35A6036-3BE2-4E56-B495-143AD1D3951C}"/>
              </a:ext>
            </a:extLst>
          </p:cNvPr>
          <p:cNvSpPr/>
          <p:nvPr userDrawn="1"/>
        </p:nvSpPr>
        <p:spPr>
          <a:xfrm>
            <a:off x="6399323" y="2983226"/>
            <a:ext cx="5792677" cy="3874775"/>
          </a:xfrm>
          <a:custGeom>
            <a:avLst/>
            <a:gdLst>
              <a:gd name="connsiteX0" fmla="*/ 2553335 w 5792677"/>
              <a:gd name="connsiteY0" fmla="*/ 0 h 3874775"/>
              <a:gd name="connsiteX1" fmla="*/ 5792677 w 5792677"/>
              <a:gd name="connsiteY1" fmla="*/ 0 h 3874775"/>
              <a:gd name="connsiteX2" fmla="*/ 5792677 w 5792677"/>
              <a:gd name="connsiteY2" fmla="*/ 3874775 h 3874775"/>
              <a:gd name="connsiteX3" fmla="*/ 0 w 5792677"/>
              <a:gd name="connsiteY3" fmla="*/ 3874775 h 3874775"/>
              <a:gd name="connsiteX4" fmla="*/ 0 w 5792677"/>
              <a:gd name="connsiteY4" fmla="*/ 2553324 h 3874775"/>
              <a:gd name="connsiteX5" fmla="*/ 2553335 w 5792677"/>
              <a:gd name="connsiteY5" fmla="*/ 0 h 387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2677" h="3874775">
                <a:moveTo>
                  <a:pt x="2553335" y="0"/>
                </a:moveTo>
                <a:lnTo>
                  <a:pt x="5792677" y="0"/>
                </a:lnTo>
                <a:lnTo>
                  <a:pt x="5792677" y="3874775"/>
                </a:lnTo>
                <a:lnTo>
                  <a:pt x="0" y="3874775"/>
                </a:lnTo>
                <a:lnTo>
                  <a:pt x="0" y="2553324"/>
                </a:lnTo>
                <a:cubicBezTo>
                  <a:pt x="0" y="1143165"/>
                  <a:pt x="1143170" y="0"/>
                  <a:pt x="2553335" y="0"/>
                </a:cubicBezTo>
                <a:close/>
              </a:path>
            </a:pathLst>
          </a:custGeom>
          <a:gradFill>
            <a:gsLst>
              <a:gs pos="0">
                <a:schemeClr val="accent5"/>
              </a:gs>
              <a:gs pos="92000">
                <a:schemeClr val="accent2"/>
              </a:gs>
            </a:gsLst>
            <a:lin ang="5400000" scaled="1"/>
          </a:gradFill>
          <a:ln w="5679" cap="flat">
            <a:noFill/>
            <a:prstDash val="solid"/>
            <a:miter/>
          </a:ln>
        </p:spPr>
        <p:txBody>
          <a:bodyPr rtlCol="0" anchor="ctr"/>
          <a:lstStyle/>
          <a:p>
            <a:endParaRPr lang="en-US" dirty="0"/>
          </a:p>
        </p:txBody>
      </p:sp>
      <p:pic>
        <p:nvPicPr>
          <p:cNvPr id="7" name="Graphic 6">
            <a:extLst>
              <a:ext uri="{FF2B5EF4-FFF2-40B4-BE49-F238E27FC236}">
                <a16:creationId xmlns:a16="http://schemas.microsoft.com/office/drawing/2014/main" id="{19F08F9B-95A5-47D3-A142-227D11935733}"/>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16581" t="65536" r="62518" b="24247"/>
          <a:stretch/>
        </p:blipFill>
        <p:spPr>
          <a:xfrm>
            <a:off x="2771775" y="0"/>
            <a:ext cx="4779646" cy="2336166"/>
          </a:xfrm>
          <a:prstGeom prst="rect">
            <a:avLst/>
          </a:prstGeom>
        </p:spPr>
      </p:pic>
      <p:pic>
        <p:nvPicPr>
          <p:cNvPr id="9" name="Graphic 8">
            <a:extLst>
              <a:ext uri="{FF2B5EF4-FFF2-40B4-BE49-F238E27FC236}">
                <a16:creationId xmlns:a16="http://schemas.microsoft.com/office/drawing/2014/main" id="{4B6F05A2-64DD-4248-B19C-045F5513194E}"/>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4262" b="88162"/>
          <a:stretch/>
        </p:blipFill>
        <p:spPr>
          <a:xfrm>
            <a:off x="1" y="195169"/>
            <a:ext cx="5099686" cy="452531"/>
          </a:xfrm>
          <a:prstGeom prst="rect">
            <a:avLst/>
          </a:prstGeom>
        </p:spPr>
      </p:pic>
      <p:sp>
        <p:nvSpPr>
          <p:cNvPr id="2" name="Title 1">
            <a:extLst>
              <a:ext uri="{FF2B5EF4-FFF2-40B4-BE49-F238E27FC236}">
                <a16:creationId xmlns:a16="http://schemas.microsoft.com/office/drawing/2014/main" id="{8D130AAD-709C-4B7F-9687-A82884408B59}"/>
              </a:ext>
            </a:extLst>
          </p:cNvPr>
          <p:cNvSpPr>
            <a:spLocks noGrp="1"/>
          </p:cNvSpPr>
          <p:nvPr>
            <p:ph type="title" hasCustomPrompt="1"/>
          </p:nvPr>
        </p:nvSpPr>
        <p:spPr>
          <a:xfrm>
            <a:off x="554665" y="915993"/>
            <a:ext cx="6295716" cy="913758"/>
          </a:xfrm>
        </p:spPr>
        <p:txBody>
          <a:bodyPr/>
          <a:lstStyle/>
          <a:p>
            <a:r>
              <a:rPr lang="en-US" dirty="0"/>
              <a:t>Click to insert title</a:t>
            </a:r>
          </a:p>
        </p:txBody>
      </p:sp>
      <p:pic>
        <p:nvPicPr>
          <p:cNvPr id="19" name="Graphic 18">
            <a:extLst>
              <a:ext uri="{FF2B5EF4-FFF2-40B4-BE49-F238E27FC236}">
                <a16:creationId xmlns:a16="http://schemas.microsoft.com/office/drawing/2014/main" id="{E3E5ADB5-263D-48E3-8946-314D33952676}"/>
              </a:ext>
            </a:extLst>
          </p:cNvPr>
          <p:cNvPicPr>
            <a:picLocks noChangeAspect="1"/>
          </p:cNvPicPr>
          <p:nvPr userDrawn="1"/>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506" t="51015" r="1" b="-1"/>
          <a:stretch/>
        </p:blipFill>
        <p:spPr>
          <a:xfrm>
            <a:off x="7152168" y="4855535"/>
            <a:ext cx="4916008" cy="1872673"/>
          </a:xfrm>
          <a:prstGeom prst="rect">
            <a:avLst/>
          </a:prstGeom>
        </p:spPr>
      </p:pic>
      <p:sp>
        <p:nvSpPr>
          <p:cNvPr id="16" name="Text Placeholder 15">
            <a:extLst>
              <a:ext uri="{FF2B5EF4-FFF2-40B4-BE49-F238E27FC236}">
                <a16:creationId xmlns:a16="http://schemas.microsoft.com/office/drawing/2014/main" id="{7D087917-3E55-4142-8D41-FEFB399FA561}"/>
              </a:ext>
            </a:extLst>
          </p:cNvPr>
          <p:cNvSpPr>
            <a:spLocks noGrp="1"/>
          </p:cNvSpPr>
          <p:nvPr>
            <p:ph type="body" sz="quarter" idx="13" hasCustomPrompt="1"/>
          </p:nvPr>
        </p:nvSpPr>
        <p:spPr>
          <a:xfrm>
            <a:off x="7768856" y="523875"/>
            <a:ext cx="2884857" cy="5799138"/>
          </a:xfrm>
          <a:blipFill>
            <a:blip r:embed="rId10" cstate="hqprint">
              <a:extLst>
                <a:ext uri="{28A0092B-C50C-407E-A947-70E740481C1C}">
                  <a14:useLocalDpi xmlns:a14="http://schemas.microsoft.com/office/drawing/2010/main"/>
                </a:ext>
              </a:extLst>
            </a:blip>
            <a:srcRect/>
            <a:stretch>
              <a:fillRect l="115" r="115"/>
            </a:stretch>
          </a:blipFill>
        </p:spPr>
        <p:txBody>
          <a:bodyPr/>
          <a:lstStyle>
            <a:lvl1pPr>
              <a:defRPr/>
            </a:lvl1pPr>
          </a:lstStyle>
          <a:p>
            <a:pPr lvl="0"/>
            <a:r>
              <a:rPr lang="en-US"/>
              <a:t>  </a:t>
            </a:r>
            <a:endParaRPr lang="en-US" dirty="0"/>
          </a:p>
        </p:txBody>
      </p:sp>
      <p:sp>
        <p:nvSpPr>
          <p:cNvPr id="20" name="Picture Placeholder 17">
            <a:extLst>
              <a:ext uri="{FF2B5EF4-FFF2-40B4-BE49-F238E27FC236}">
                <a16:creationId xmlns:a16="http://schemas.microsoft.com/office/drawing/2014/main" id="{BBA5D59D-41FC-4A28-BB22-47580CDF39D4}"/>
              </a:ext>
            </a:extLst>
          </p:cNvPr>
          <p:cNvSpPr>
            <a:spLocks noGrp="1"/>
          </p:cNvSpPr>
          <p:nvPr>
            <p:ph type="pic" sz="quarter" idx="14" hasCustomPrompt="1"/>
          </p:nvPr>
        </p:nvSpPr>
        <p:spPr>
          <a:xfrm>
            <a:off x="7933532" y="676275"/>
            <a:ext cx="2555875" cy="5495925"/>
          </a:xfrm>
          <a:prstGeom prst="roundRect">
            <a:avLst>
              <a:gd name="adj" fmla="val 10810"/>
            </a:avLst>
          </a:prstGeom>
          <a:noFill/>
        </p:spPr>
        <p:txBody>
          <a:bodyPr anchor="ctr"/>
          <a:lstStyle>
            <a:lvl1pPr algn="ctr">
              <a:defRPr/>
            </a:lvl1pPr>
          </a:lstStyle>
          <a:p>
            <a:r>
              <a:rPr lang="en-US" dirty="0"/>
              <a:t>Click to insert image</a:t>
            </a:r>
          </a:p>
        </p:txBody>
      </p:sp>
      <p:grpSp>
        <p:nvGrpSpPr>
          <p:cNvPr id="23" name="Group 22">
            <a:extLst>
              <a:ext uri="{FF2B5EF4-FFF2-40B4-BE49-F238E27FC236}">
                <a16:creationId xmlns:a16="http://schemas.microsoft.com/office/drawing/2014/main" id="{81ED6338-2C13-4355-8C38-8B1404B2C301}"/>
              </a:ext>
            </a:extLst>
          </p:cNvPr>
          <p:cNvGrpSpPr/>
          <p:nvPr userDrawn="1"/>
        </p:nvGrpSpPr>
        <p:grpSpPr>
          <a:xfrm>
            <a:off x="-3607110" y="1018"/>
            <a:ext cx="3526634" cy="4472103"/>
            <a:chOff x="838198" y="1150069"/>
            <a:chExt cx="3526634" cy="4472103"/>
          </a:xfrm>
        </p:grpSpPr>
        <p:sp>
          <p:nvSpPr>
            <p:cNvPr id="24" name="Rectangle 23">
              <a:extLst>
                <a:ext uri="{FF2B5EF4-FFF2-40B4-BE49-F238E27FC236}">
                  <a16:creationId xmlns:a16="http://schemas.microsoft.com/office/drawing/2014/main" id="{1A47AEB8-FE58-45F3-AC5B-40CEB5160CB8}"/>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25" name="TextBox 24">
              <a:extLst>
                <a:ext uri="{FF2B5EF4-FFF2-40B4-BE49-F238E27FC236}">
                  <a16:creationId xmlns:a16="http://schemas.microsoft.com/office/drawing/2014/main" id="{606D88BB-81CE-4CC1-B22A-6214DC047AE1}"/>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26" name="Rectangle 25">
              <a:extLst>
                <a:ext uri="{FF2B5EF4-FFF2-40B4-BE49-F238E27FC236}">
                  <a16:creationId xmlns:a16="http://schemas.microsoft.com/office/drawing/2014/main" id="{08987EEE-6156-4134-ACDE-5FB9A7666B88}"/>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29" name="TextBox 28">
              <a:extLst>
                <a:ext uri="{FF2B5EF4-FFF2-40B4-BE49-F238E27FC236}">
                  <a16:creationId xmlns:a16="http://schemas.microsoft.com/office/drawing/2014/main" id="{4601EE9B-FF24-4ED7-893A-DD7E78569E2B}"/>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401B3AC0-C2CD-4B1D-98F4-5E7DBB156DFE}"/>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33" name="TextBox 32">
              <a:extLst>
                <a:ext uri="{FF2B5EF4-FFF2-40B4-BE49-F238E27FC236}">
                  <a16:creationId xmlns:a16="http://schemas.microsoft.com/office/drawing/2014/main" id="{3C55E101-FABA-4C15-8F83-891DA9533F82}"/>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34" name="TextBox 33">
              <a:extLst>
                <a:ext uri="{FF2B5EF4-FFF2-40B4-BE49-F238E27FC236}">
                  <a16:creationId xmlns:a16="http://schemas.microsoft.com/office/drawing/2014/main" id="{536990BE-5F82-404C-9525-5F5CC3A3D9CE}"/>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35" name="TextBox 34">
              <a:extLst>
                <a:ext uri="{FF2B5EF4-FFF2-40B4-BE49-F238E27FC236}">
                  <a16:creationId xmlns:a16="http://schemas.microsoft.com/office/drawing/2014/main" id="{66447902-2C0F-4A7E-8F70-EE97F2D630AC}"/>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36" name="Text Placeholder 22">
            <a:extLst>
              <a:ext uri="{FF2B5EF4-FFF2-40B4-BE49-F238E27FC236}">
                <a16:creationId xmlns:a16="http://schemas.microsoft.com/office/drawing/2014/main" id="{96E89528-3B4B-48CF-B553-E18C17E9E2E9}"/>
              </a:ext>
            </a:extLst>
          </p:cNvPr>
          <p:cNvSpPr>
            <a:spLocks noGrp="1"/>
          </p:cNvSpPr>
          <p:nvPr>
            <p:ph type="body" sz="quarter" idx="47" hasCustomPrompt="1"/>
          </p:nvPr>
        </p:nvSpPr>
        <p:spPr>
          <a:xfrm>
            <a:off x="10465001" y="284811"/>
            <a:ext cx="1462681" cy="300037"/>
          </a:xfrm>
          <a: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l="-14049" t="-69336" r="-14227" b="-62349"/>
            </a:stretch>
          </a:blipFill>
        </p:spPr>
        <p:txBody>
          <a:bodyPr/>
          <a:lstStyle>
            <a:lvl1pPr>
              <a:defRPr/>
            </a:lvl1pPr>
          </a:lstStyle>
          <a:p>
            <a:pPr lvl="0"/>
            <a:r>
              <a:rPr lang="en-US"/>
              <a:t> </a:t>
            </a:r>
            <a:endParaRPr lang="en-US" dirty="0"/>
          </a:p>
        </p:txBody>
      </p:sp>
      <p:sp>
        <p:nvSpPr>
          <p:cNvPr id="32" name="Text Placeholder 13">
            <a:extLst>
              <a:ext uri="{FF2B5EF4-FFF2-40B4-BE49-F238E27FC236}">
                <a16:creationId xmlns:a16="http://schemas.microsoft.com/office/drawing/2014/main" id="{D52F3E3D-C97A-0C73-18E4-CAE75EBC2868}"/>
              </a:ext>
            </a:extLst>
          </p:cNvPr>
          <p:cNvSpPr>
            <a:spLocks noGrp="1"/>
          </p:cNvSpPr>
          <p:nvPr>
            <p:ph type="body" sz="quarter" idx="23"/>
          </p:nvPr>
        </p:nvSpPr>
        <p:spPr>
          <a:xfrm>
            <a:off x="560705" y="1940247"/>
            <a:ext cx="6289675" cy="4080625"/>
          </a:xfrm>
        </p:spPr>
        <p:txBody>
          <a:bodyPr>
            <a:noAutofit/>
          </a:bodyPr>
          <a:lstStyle>
            <a:lvl1pPr marL="285750" indent="-285750">
              <a:lnSpc>
                <a:spcPct val="130000"/>
              </a:lnSpc>
              <a:spcBef>
                <a:spcPts val="0"/>
              </a:spcBef>
              <a:spcAft>
                <a:spcPts val="1000"/>
              </a:spcAft>
              <a:buClr>
                <a:srgbClr val="009CDC"/>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spTree>
    <p:extLst>
      <p:ext uri="{BB962C8B-B14F-4D97-AF65-F5344CB8AC3E}">
        <p14:creationId xmlns:p14="http://schemas.microsoft.com/office/powerpoint/2010/main" val="40507163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hone Multi Point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5AC17E-1EAA-4DE0-BCBC-49B10F8E951F}"/>
              </a:ext>
            </a:extLst>
          </p:cNvPr>
          <p:cNvSpPr/>
          <p:nvPr userDrawn="1"/>
        </p:nvSpPr>
        <p:spPr>
          <a:xfrm>
            <a:off x="0" y="0"/>
            <a:ext cx="4047460" cy="6858000"/>
          </a:xfrm>
          <a:prstGeom prst="rect">
            <a:avLst/>
          </a:prstGeom>
          <a:gradFill flip="none" rotWithShape="1">
            <a:gsLst>
              <a:gs pos="8000">
                <a:srgbClr val="E9F4FA"/>
              </a:gs>
              <a:gs pos="100000">
                <a:srgbClr val="FAE8F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dirty="0"/>
          </a:p>
        </p:txBody>
      </p:sp>
      <p:sp>
        <p:nvSpPr>
          <p:cNvPr id="7" name="Text Placeholder 15">
            <a:extLst>
              <a:ext uri="{FF2B5EF4-FFF2-40B4-BE49-F238E27FC236}">
                <a16:creationId xmlns:a16="http://schemas.microsoft.com/office/drawing/2014/main" id="{2F24E91C-3550-4A5B-8EC3-C9EDDA3A1DF3}"/>
              </a:ext>
            </a:extLst>
          </p:cNvPr>
          <p:cNvSpPr>
            <a:spLocks noGrp="1"/>
          </p:cNvSpPr>
          <p:nvPr>
            <p:ph type="body" sz="quarter" idx="13" hasCustomPrompt="1"/>
          </p:nvPr>
        </p:nvSpPr>
        <p:spPr>
          <a:xfrm>
            <a:off x="436998" y="147320"/>
            <a:ext cx="4553216" cy="6710680"/>
          </a:xfrm>
          <a:blipFill>
            <a:blip r:embed="rId2" cstate="hqprint">
              <a:extLst>
                <a:ext uri="{28A0092B-C50C-407E-A947-70E740481C1C}">
                  <a14:useLocalDpi xmlns:a14="http://schemas.microsoft.com/office/drawing/2010/main"/>
                </a:ext>
              </a:extLst>
            </a:blip>
            <a:srcRect/>
            <a:stretch>
              <a:fillRect l="3123" t="5271" r="-9606" b="-10598"/>
            </a:stretch>
          </a:blipFill>
        </p:spPr>
        <p:txBody>
          <a:bodyPr/>
          <a:lstStyle>
            <a:lvl1pPr>
              <a:defRPr/>
            </a:lvl1pPr>
          </a:lstStyle>
          <a:p>
            <a:pPr lvl="0"/>
            <a:r>
              <a:rPr lang="en-US"/>
              <a:t>  </a:t>
            </a:r>
            <a:endParaRPr lang="en-US" dirty="0"/>
          </a:p>
        </p:txBody>
      </p:sp>
      <p:sp>
        <p:nvSpPr>
          <p:cNvPr id="8" name="Picture Placeholder 17">
            <a:extLst>
              <a:ext uri="{FF2B5EF4-FFF2-40B4-BE49-F238E27FC236}">
                <a16:creationId xmlns:a16="http://schemas.microsoft.com/office/drawing/2014/main" id="{68B39BCC-C8E1-43CD-B9B9-C9ACDCBDB186}"/>
              </a:ext>
            </a:extLst>
          </p:cNvPr>
          <p:cNvSpPr>
            <a:spLocks noGrp="1"/>
          </p:cNvSpPr>
          <p:nvPr>
            <p:ph type="pic" sz="quarter" idx="14" hasCustomPrompt="1"/>
          </p:nvPr>
        </p:nvSpPr>
        <p:spPr>
          <a:xfrm>
            <a:off x="1343025" y="731212"/>
            <a:ext cx="2214563" cy="4779001"/>
          </a:xfrm>
          <a:prstGeom prst="roundRect">
            <a:avLst>
              <a:gd name="adj" fmla="val 9905"/>
            </a:avLst>
          </a:prstGeom>
          <a:noFill/>
        </p:spPr>
        <p:txBody>
          <a:bodyPr anchor="ctr"/>
          <a:lstStyle>
            <a:lvl1pPr algn="ctr">
              <a:defRPr/>
            </a:lvl1pPr>
          </a:lstStyle>
          <a:p>
            <a:r>
              <a:rPr lang="en-US" dirty="0"/>
              <a:t>Click to insert image</a:t>
            </a:r>
          </a:p>
        </p:txBody>
      </p:sp>
      <p:sp>
        <p:nvSpPr>
          <p:cNvPr id="9" name="Title 1">
            <a:extLst>
              <a:ext uri="{FF2B5EF4-FFF2-40B4-BE49-F238E27FC236}">
                <a16:creationId xmlns:a16="http://schemas.microsoft.com/office/drawing/2014/main" id="{5E1CA898-916B-4A7E-A5E3-863FAE1CD3AC}"/>
              </a:ext>
            </a:extLst>
          </p:cNvPr>
          <p:cNvSpPr>
            <a:spLocks noGrp="1"/>
          </p:cNvSpPr>
          <p:nvPr>
            <p:ph type="title" hasCustomPrompt="1"/>
          </p:nvPr>
        </p:nvSpPr>
        <p:spPr>
          <a:xfrm>
            <a:off x="4837104" y="853161"/>
            <a:ext cx="7090577" cy="635398"/>
          </a:xfrm>
        </p:spPr>
        <p:txBody>
          <a:bodyPr/>
          <a:lstStyle>
            <a:lvl1pPr>
              <a:defRPr>
                <a:solidFill>
                  <a:schemeClr val="tx2"/>
                </a:solidFill>
              </a:defRPr>
            </a:lvl1pPr>
          </a:lstStyle>
          <a:p>
            <a:r>
              <a:rPr lang="en-US" dirty="0"/>
              <a:t>Click to </a:t>
            </a:r>
            <a:r>
              <a:rPr lang="en-US"/>
              <a:t>insert title</a:t>
            </a:r>
            <a:endParaRPr lang="en-US" dirty="0"/>
          </a:p>
        </p:txBody>
      </p:sp>
      <p:sp>
        <p:nvSpPr>
          <p:cNvPr id="10" name="Text Placeholder 20">
            <a:extLst>
              <a:ext uri="{FF2B5EF4-FFF2-40B4-BE49-F238E27FC236}">
                <a16:creationId xmlns:a16="http://schemas.microsoft.com/office/drawing/2014/main" id="{42D093EE-8A3A-4BD1-AA67-34392F18A119}"/>
              </a:ext>
            </a:extLst>
          </p:cNvPr>
          <p:cNvSpPr>
            <a:spLocks noGrp="1"/>
          </p:cNvSpPr>
          <p:nvPr>
            <p:ph type="body" sz="quarter" idx="16"/>
          </p:nvPr>
        </p:nvSpPr>
        <p:spPr>
          <a:xfrm>
            <a:off x="4837105" y="1562935"/>
            <a:ext cx="7090576"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22" name="Freeform: Shape 21">
            <a:extLst>
              <a:ext uri="{FF2B5EF4-FFF2-40B4-BE49-F238E27FC236}">
                <a16:creationId xmlns:a16="http://schemas.microsoft.com/office/drawing/2014/main" id="{73C55B82-01B2-462F-BA84-1CB7E855FC52}"/>
              </a:ext>
            </a:extLst>
          </p:cNvPr>
          <p:cNvSpPr/>
          <p:nvPr userDrawn="1"/>
        </p:nvSpPr>
        <p:spPr>
          <a:xfrm>
            <a:off x="10777954" y="3201462"/>
            <a:ext cx="1414046" cy="3656538"/>
          </a:xfrm>
          <a:custGeom>
            <a:avLst/>
            <a:gdLst>
              <a:gd name="connsiteX0" fmla="*/ 1414046 w 1414046"/>
              <a:gd name="connsiteY0" fmla="*/ 0 h 3656538"/>
              <a:gd name="connsiteX1" fmla="*/ 1414046 w 1414046"/>
              <a:gd name="connsiteY1" fmla="*/ 3656538 h 3656538"/>
              <a:gd name="connsiteX2" fmla="*/ 450341 w 1414046"/>
              <a:gd name="connsiteY2" fmla="*/ 3656538 h 3656538"/>
              <a:gd name="connsiteX3" fmla="*/ 359634 w 1414046"/>
              <a:gd name="connsiteY3" fmla="*/ 3527326 h 3656538"/>
              <a:gd name="connsiteX4" fmla="*/ 0 w 1414046"/>
              <a:gd name="connsiteY4" fmla="*/ 2239219 h 3656538"/>
              <a:gd name="connsiteX5" fmla="*/ 1300041 w 1414046"/>
              <a:gd name="connsiteY5" fmla="*/ 54919 h 365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046" h="3656538">
                <a:moveTo>
                  <a:pt x="1414046" y="0"/>
                </a:moveTo>
                <a:lnTo>
                  <a:pt x="1414046" y="3656538"/>
                </a:lnTo>
                <a:lnTo>
                  <a:pt x="450341" y="3656538"/>
                </a:lnTo>
                <a:lnTo>
                  <a:pt x="359634" y="3527326"/>
                </a:lnTo>
                <a:cubicBezTo>
                  <a:pt x="131420" y="3151735"/>
                  <a:pt x="0" y="2710824"/>
                  <a:pt x="0" y="2239219"/>
                </a:cubicBezTo>
                <a:cubicBezTo>
                  <a:pt x="0" y="1296009"/>
                  <a:pt x="525678" y="475578"/>
                  <a:pt x="1300041" y="54919"/>
                </a:cubicBezTo>
                <a:close/>
              </a:path>
            </a:pathLst>
          </a:custGeom>
          <a:gradFill>
            <a:gsLst>
              <a:gs pos="1000">
                <a:schemeClr val="accent1"/>
              </a:gs>
              <a:gs pos="100000">
                <a:srgbClr val="8A2A2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grpSp>
        <p:nvGrpSpPr>
          <p:cNvPr id="19" name="Group 18">
            <a:extLst>
              <a:ext uri="{FF2B5EF4-FFF2-40B4-BE49-F238E27FC236}">
                <a16:creationId xmlns:a16="http://schemas.microsoft.com/office/drawing/2014/main" id="{FC38DCB6-5E9E-4A40-A379-D3BD69088EEF}"/>
              </a:ext>
            </a:extLst>
          </p:cNvPr>
          <p:cNvGrpSpPr/>
          <p:nvPr userDrawn="1"/>
        </p:nvGrpSpPr>
        <p:grpSpPr>
          <a:xfrm>
            <a:off x="-3607110" y="1018"/>
            <a:ext cx="3526634" cy="4472103"/>
            <a:chOff x="838198" y="1150069"/>
            <a:chExt cx="3526634" cy="4472103"/>
          </a:xfrm>
        </p:grpSpPr>
        <p:sp>
          <p:nvSpPr>
            <p:cNvPr id="20" name="Rectangle 19">
              <a:extLst>
                <a:ext uri="{FF2B5EF4-FFF2-40B4-BE49-F238E27FC236}">
                  <a16:creationId xmlns:a16="http://schemas.microsoft.com/office/drawing/2014/main" id="{DD42ECD2-BB2D-491B-BBA9-254FA518B11F}"/>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21" name="TextBox 20">
              <a:extLst>
                <a:ext uri="{FF2B5EF4-FFF2-40B4-BE49-F238E27FC236}">
                  <a16:creationId xmlns:a16="http://schemas.microsoft.com/office/drawing/2014/main" id="{B3CC7FC2-83E2-4271-8CC8-EF671148A296}"/>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24" name="Rectangle 23">
              <a:extLst>
                <a:ext uri="{FF2B5EF4-FFF2-40B4-BE49-F238E27FC236}">
                  <a16:creationId xmlns:a16="http://schemas.microsoft.com/office/drawing/2014/main" id="{7EDE9341-A17A-427C-AC23-2CE0CFCABE6A}"/>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25" name="TextBox 24">
              <a:extLst>
                <a:ext uri="{FF2B5EF4-FFF2-40B4-BE49-F238E27FC236}">
                  <a16:creationId xmlns:a16="http://schemas.microsoft.com/office/drawing/2014/main" id="{3D6E02FF-62B9-4DC6-9BE9-73847DBDF0CE}"/>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26" name="TextBox 25">
              <a:extLst>
                <a:ext uri="{FF2B5EF4-FFF2-40B4-BE49-F238E27FC236}">
                  <a16:creationId xmlns:a16="http://schemas.microsoft.com/office/drawing/2014/main" id="{B7BAFBC9-B8E4-42D6-84D4-A77EA41D0801}"/>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5F35E067-B965-426B-83FD-B7957C50F508}"/>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28" name="TextBox 27">
              <a:extLst>
                <a:ext uri="{FF2B5EF4-FFF2-40B4-BE49-F238E27FC236}">
                  <a16:creationId xmlns:a16="http://schemas.microsoft.com/office/drawing/2014/main" id="{75794E95-51D1-48CC-BF9C-A96E32EA7C34}"/>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29" name="TextBox 28">
              <a:extLst>
                <a:ext uri="{FF2B5EF4-FFF2-40B4-BE49-F238E27FC236}">
                  <a16:creationId xmlns:a16="http://schemas.microsoft.com/office/drawing/2014/main" id="{18245FD1-1547-45B1-9E5E-6BADE283C9B3}"/>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30" name="Text Placeholder 22">
            <a:extLst>
              <a:ext uri="{FF2B5EF4-FFF2-40B4-BE49-F238E27FC236}">
                <a16:creationId xmlns:a16="http://schemas.microsoft.com/office/drawing/2014/main" id="{3BEE5C7B-DC63-4156-A571-287430BDFB41}"/>
              </a:ext>
            </a:extLst>
          </p:cNvPr>
          <p:cNvSpPr>
            <a:spLocks noGrp="1"/>
          </p:cNvSpPr>
          <p:nvPr>
            <p:ph type="body" sz="quarter" idx="47" hasCustomPrompt="1"/>
          </p:nvPr>
        </p:nvSpPr>
        <p:spPr>
          <a:xfrm>
            <a:off x="10465001" y="284811"/>
            <a:ext cx="1462681" cy="300037"/>
          </a:xfrm>
          <a: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4049" t="-69336" r="-14227" b="-62349"/>
            </a:stretch>
          </a:blipFill>
        </p:spPr>
        <p:txBody>
          <a:bodyPr/>
          <a:lstStyle>
            <a:lvl1pPr>
              <a:defRPr/>
            </a:lvl1pPr>
          </a:lstStyle>
          <a:p>
            <a:pPr lvl="0"/>
            <a:r>
              <a:rPr lang="en-US"/>
              <a:t> </a:t>
            </a:r>
            <a:endParaRPr lang="en-US" dirty="0"/>
          </a:p>
        </p:txBody>
      </p:sp>
      <p:sp>
        <p:nvSpPr>
          <p:cNvPr id="31" name="Text Placeholder 13">
            <a:extLst>
              <a:ext uri="{FF2B5EF4-FFF2-40B4-BE49-F238E27FC236}">
                <a16:creationId xmlns:a16="http://schemas.microsoft.com/office/drawing/2014/main" id="{1B2EF4CF-7296-FBFC-5B49-37DE1D5E99B6}"/>
              </a:ext>
            </a:extLst>
          </p:cNvPr>
          <p:cNvSpPr>
            <a:spLocks noGrp="1"/>
          </p:cNvSpPr>
          <p:nvPr>
            <p:ph type="body" sz="quarter" idx="23"/>
          </p:nvPr>
        </p:nvSpPr>
        <p:spPr>
          <a:xfrm>
            <a:off x="4837105" y="2260800"/>
            <a:ext cx="6772663" cy="3875579"/>
          </a:xfrm>
        </p:spPr>
        <p:txBody>
          <a:bodyPr>
            <a:noAutofit/>
          </a:bodyPr>
          <a:lstStyle>
            <a:lvl1pPr marL="285750" indent="-285750">
              <a:lnSpc>
                <a:spcPct val="130000"/>
              </a:lnSpc>
              <a:spcBef>
                <a:spcPts val="0"/>
              </a:spcBef>
              <a:spcAft>
                <a:spcPts val="1000"/>
              </a:spcAft>
              <a:buClr>
                <a:srgbClr val="D40F7D"/>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spTree>
    <p:extLst>
      <p:ext uri="{BB962C8B-B14F-4D97-AF65-F5344CB8AC3E}">
        <p14:creationId xmlns:p14="http://schemas.microsoft.com/office/powerpoint/2010/main" val="11166885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hone Multi Point 2">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FB2B9E1-4860-48E0-A9C7-44445E75C70C}"/>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97" t="5324" r="-167" b="1"/>
          <a:stretch/>
        </p:blipFill>
        <p:spPr>
          <a:xfrm>
            <a:off x="106680" y="2286000"/>
            <a:ext cx="4307827" cy="3619249"/>
          </a:xfrm>
          <a:prstGeom prst="rect">
            <a:avLst/>
          </a:prstGeom>
        </p:spPr>
      </p:pic>
      <p:pic>
        <p:nvPicPr>
          <p:cNvPr id="7" name="Graphic 6">
            <a:extLst>
              <a:ext uri="{FF2B5EF4-FFF2-40B4-BE49-F238E27FC236}">
                <a16:creationId xmlns:a16="http://schemas.microsoft.com/office/drawing/2014/main" id="{BD835881-1285-4B9F-B7E0-D05762F06971}"/>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12082" t="21832"/>
          <a:stretch/>
        </p:blipFill>
        <p:spPr>
          <a:xfrm>
            <a:off x="0" y="0"/>
            <a:ext cx="4457192" cy="3962916"/>
          </a:xfrm>
          <a:prstGeom prst="rect">
            <a:avLst/>
          </a:prstGeom>
        </p:spPr>
      </p:pic>
      <p:sp>
        <p:nvSpPr>
          <p:cNvPr id="11" name="Title 1">
            <a:extLst>
              <a:ext uri="{FF2B5EF4-FFF2-40B4-BE49-F238E27FC236}">
                <a16:creationId xmlns:a16="http://schemas.microsoft.com/office/drawing/2014/main" id="{EE78FB39-CED9-4155-9B15-3E8EF6F7A4AB}"/>
              </a:ext>
            </a:extLst>
          </p:cNvPr>
          <p:cNvSpPr>
            <a:spLocks noGrp="1"/>
          </p:cNvSpPr>
          <p:nvPr>
            <p:ph type="title" hasCustomPrompt="1"/>
          </p:nvPr>
        </p:nvSpPr>
        <p:spPr>
          <a:xfrm>
            <a:off x="4837104" y="853161"/>
            <a:ext cx="7090577" cy="635398"/>
          </a:xfrm>
        </p:spPr>
        <p:txBody>
          <a:bodyPr/>
          <a:lstStyle>
            <a:lvl1pPr>
              <a:defRPr>
                <a:solidFill>
                  <a:schemeClr val="tx2"/>
                </a:solidFill>
              </a:defRPr>
            </a:lvl1pPr>
          </a:lstStyle>
          <a:p>
            <a:r>
              <a:rPr lang="en-US" dirty="0"/>
              <a:t>Click to </a:t>
            </a:r>
            <a:r>
              <a:rPr lang="en-US"/>
              <a:t>insert title</a:t>
            </a:r>
            <a:endParaRPr lang="en-US" dirty="0"/>
          </a:p>
        </p:txBody>
      </p:sp>
      <p:sp>
        <p:nvSpPr>
          <p:cNvPr id="18" name="Text Placeholder 20">
            <a:extLst>
              <a:ext uri="{FF2B5EF4-FFF2-40B4-BE49-F238E27FC236}">
                <a16:creationId xmlns:a16="http://schemas.microsoft.com/office/drawing/2014/main" id="{EF4FD656-C658-498B-85AC-D339A0EE800A}"/>
              </a:ext>
            </a:extLst>
          </p:cNvPr>
          <p:cNvSpPr>
            <a:spLocks noGrp="1"/>
          </p:cNvSpPr>
          <p:nvPr>
            <p:ph type="body" sz="quarter" idx="16"/>
          </p:nvPr>
        </p:nvSpPr>
        <p:spPr>
          <a:xfrm>
            <a:off x="4837105" y="1562935"/>
            <a:ext cx="7090576"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grpSp>
        <p:nvGrpSpPr>
          <p:cNvPr id="27" name="Group 26">
            <a:extLst>
              <a:ext uri="{FF2B5EF4-FFF2-40B4-BE49-F238E27FC236}">
                <a16:creationId xmlns:a16="http://schemas.microsoft.com/office/drawing/2014/main" id="{8D22DF4E-8E44-416A-A380-2AEEDA2A7FB0}"/>
              </a:ext>
            </a:extLst>
          </p:cNvPr>
          <p:cNvGrpSpPr/>
          <p:nvPr userDrawn="1"/>
        </p:nvGrpSpPr>
        <p:grpSpPr>
          <a:xfrm>
            <a:off x="-3607110" y="1018"/>
            <a:ext cx="3526634" cy="4472103"/>
            <a:chOff x="838198" y="1150069"/>
            <a:chExt cx="3526634" cy="4472103"/>
          </a:xfrm>
        </p:grpSpPr>
        <p:sp>
          <p:nvSpPr>
            <p:cNvPr id="28" name="Rectangle 27">
              <a:extLst>
                <a:ext uri="{FF2B5EF4-FFF2-40B4-BE49-F238E27FC236}">
                  <a16:creationId xmlns:a16="http://schemas.microsoft.com/office/drawing/2014/main" id="{993CA59A-1552-4557-B3B8-FA619C138D46}"/>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29" name="TextBox 28">
              <a:extLst>
                <a:ext uri="{FF2B5EF4-FFF2-40B4-BE49-F238E27FC236}">
                  <a16:creationId xmlns:a16="http://schemas.microsoft.com/office/drawing/2014/main" id="{4648C035-9496-45D6-9C85-B914D30157A2}"/>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30" name="Rectangle 29">
              <a:extLst>
                <a:ext uri="{FF2B5EF4-FFF2-40B4-BE49-F238E27FC236}">
                  <a16:creationId xmlns:a16="http://schemas.microsoft.com/office/drawing/2014/main" id="{B3FC9316-45F0-4B40-973A-FB3E6681E46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31" name="TextBox 30">
              <a:extLst>
                <a:ext uri="{FF2B5EF4-FFF2-40B4-BE49-F238E27FC236}">
                  <a16:creationId xmlns:a16="http://schemas.microsoft.com/office/drawing/2014/main" id="{B0D3F907-70AB-4AFE-8B3F-53B16F6B812E}"/>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32" name="TextBox 31">
              <a:extLst>
                <a:ext uri="{FF2B5EF4-FFF2-40B4-BE49-F238E27FC236}">
                  <a16:creationId xmlns:a16="http://schemas.microsoft.com/office/drawing/2014/main" id="{337BA959-55D6-4D26-BA7B-7300572D10D2}"/>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33" name="TextBox 32">
              <a:extLst>
                <a:ext uri="{FF2B5EF4-FFF2-40B4-BE49-F238E27FC236}">
                  <a16:creationId xmlns:a16="http://schemas.microsoft.com/office/drawing/2014/main" id="{46B2A88E-042D-437D-B08C-B95C757957E0}"/>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34" name="TextBox 33">
              <a:extLst>
                <a:ext uri="{FF2B5EF4-FFF2-40B4-BE49-F238E27FC236}">
                  <a16:creationId xmlns:a16="http://schemas.microsoft.com/office/drawing/2014/main" id="{DE9F9F8A-4D67-4851-97D8-35D71939B571}"/>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35" name="TextBox 34">
              <a:extLst>
                <a:ext uri="{FF2B5EF4-FFF2-40B4-BE49-F238E27FC236}">
                  <a16:creationId xmlns:a16="http://schemas.microsoft.com/office/drawing/2014/main" id="{FA8FC3B9-D87E-4010-AF2E-31D26F62508A}"/>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36" name="Text Placeholder 22">
            <a:extLst>
              <a:ext uri="{FF2B5EF4-FFF2-40B4-BE49-F238E27FC236}">
                <a16:creationId xmlns:a16="http://schemas.microsoft.com/office/drawing/2014/main" id="{2C349041-B740-4370-B739-A79FFFA28CFB}"/>
              </a:ext>
            </a:extLst>
          </p:cNvPr>
          <p:cNvSpPr>
            <a:spLocks noGrp="1"/>
          </p:cNvSpPr>
          <p:nvPr>
            <p:ph type="body" sz="quarter" idx="47" hasCustomPrompt="1"/>
          </p:nvPr>
        </p:nvSpPr>
        <p:spPr>
          <a:xfrm>
            <a:off x="10465001" y="284811"/>
            <a:ext cx="1462681" cy="300037"/>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
        <p:nvSpPr>
          <p:cNvPr id="37" name="Freeform: Shape 21">
            <a:extLst>
              <a:ext uri="{FF2B5EF4-FFF2-40B4-BE49-F238E27FC236}">
                <a16:creationId xmlns:a16="http://schemas.microsoft.com/office/drawing/2014/main" id="{A5E68708-91B6-C8AE-8931-BEDAAF141407}"/>
              </a:ext>
            </a:extLst>
          </p:cNvPr>
          <p:cNvSpPr/>
          <p:nvPr userDrawn="1"/>
        </p:nvSpPr>
        <p:spPr>
          <a:xfrm>
            <a:off x="10777954" y="3201462"/>
            <a:ext cx="1414046" cy="3656538"/>
          </a:xfrm>
          <a:custGeom>
            <a:avLst/>
            <a:gdLst>
              <a:gd name="connsiteX0" fmla="*/ 1414046 w 1414046"/>
              <a:gd name="connsiteY0" fmla="*/ 0 h 3656538"/>
              <a:gd name="connsiteX1" fmla="*/ 1414046 w 1414046"/>
              <a:gd name="connsiteY1" fmla="*/ 3656538 h 3656538"/>
              <a:gd name="connsiteX2" fmla="*/ 450341 w 1414046"/>
              <a:gd name="connsiteY2" fmla="*/ 3656538 h 3656538"/>
              <a:gd name="connsiteX3" fmla="*/ 359634 w 1414046"/>
              <a:gd name="connsiteY3" fmla="*/ 3527326 h 3656538"/>
              <a:gd name="connsiteX4" fmla="*/ 0 w 1414046"/>
              <a:gd name="connsiteY4" fmla="*/ 2239219 h 3656538"/>
              <a:gd name="connsiteX5" fmla="*/ 1300041 w 1414046"/>
              <a:gd name="connsiteY5" fmla="*/ 54919 h 365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046" h="3656538">
                <a:moveTo>
                  <a:pt x="1414046" y="0"/>
                </a:moveTo>
                <a:lnTo>
                  <a:pt x="1414046" y="3656538"/>
                </a:lnTo>
                <a:lnTo>
                  <a:pt x="450341" y="3656538"/>
                </a:lnTo>
                <a:lnTo>
                  <a:pt x="359634" y="3527326"/>
                </a:lnTo>
                <a:cubicBezTo>
                  <a:pt x="131420" y="3151735"/>
                  <a:pt x="0" y="2710824"/>
                  <a:pt x="0" y="2239219"/>
                </a:cubicBezTo>
                <a:cubicBezTo>
                  <a:pt x="0" y="1296009"/>
                  <a:pt x="525678" y="475578"/>
                  <a:pt x="1300041" y="54919"/>
                </a:cubicBezTo>
                <a:close/>
              </a:path>
            </a:pathLst>
          </a:custGeom>
          <a:gradFill>
            <a:gsLst>
              <a:gs pos="1000">
                <a:schemeClr val="accent1"/>
              </a:gs>
              <a:gs pos="100000">
                <a:srgbClr val="8A2A2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sp>
        <p:nvSpPr>
          <p:cNvPr id="38" name="Text Placeholder 13">
            <a:extLst>
              <a:ext uri="{FF2B5EF4-FFF2-40B4-BE49-F238E27FC236}">
                <a16:creationId xmlns:a16="http://schemas.microsoft.com/office/drawing/2014/main" id="{1B79A948-F194-E97F-0E18-2B86BBDE9532}"/>
              </a:ext>
            </a:extLst>
          </p:cNvPr>
          <p:cNvSpPr>
            <a:spLocks noGrp="1"/>
          </p:cNvSpPr>
          <p:nvPr>
            <p:ph type="body" sz="quarter" idx="23"/>
          </p:nvPr>
        </p:nvSpPr>
        <p:spPr>
          <a:xfrm>
            <a:off x="4837105" y="2259685"/>
            <a:ext cx="6772663" cy="3852880"/>
          </a:xfrm>
        </p:spPr>
        <p:txBody>
          <a:bodyPr>
            <a:noAutofit/>
          </a:bodyPr>
          <a:lstStyle>
            <a:lvl1pPr marL="285750" indent="-285750">
              <a:lnSpc>
                <a:spcPct val="130000"/>
              </a:lnSpc>
              <a:spcBef>
                <a:spcPts val="0"/>
              </a:spcBef>
              <a:spcAft>
                <a:spcPts val="1000"/>
              </a:spcAft>
              <a:buClr>
                <a:srgbClr val="D40F7D"/>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spTree>
    <p:extLst>
      <p:ext uri="{BB962C8B-B14F-4D97-AF65-F5344CB8AC3E}">
        <p14:creationId xmlns:p14="http://schemas.microsoft.com/office/powerpoint/2010/main" val="36507616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hone Multi Point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F917193-78CC-4B08-83EF-114312FF6AA8}"/>
              </a:ext>
            </a:extLst>
          </p:cNvPr>
          <p:cNvSpPr/>
          <p:nvPr userDrawn="1"/>
        </p:nvSpPr>
        <p:spPr>
          <a:xfrm>
            <a:off x="6089417" y="2974542"/>
            <a:ext cx="6104615" cy="3885173"/>
          </a:xfrm>
          <a:custGeom>
            <a:avLst/>
            <a:gdLst>
              <a:gd name="connsiteX0" fmla="*/ 2553335 w 6104615"/>
              <a:gd name="connsiteY0" fmla="*/ 0 h 3885173"/>
              <a:gd name="connsiteX1" fmla="*/ 6104615 w 6104615"/>
              <a:gd name="connsiteY1" fmla="*/ 0 h 3885173"/>
              <a:gd name="connsiteX2" fmla="*/ 6104615 w 6104615"/>
              <a:gd name="connsiteY2" fmla="*/ 3885173 h 3885173"/>
              <a:gd name="connsiteX3" fmla="*/ 0 w 6104615"/>
              <a:gd name="connsiteY3" fmla="*/ 3885173 h 3885173"/>
              <a:gd name="connsiteX4" fmla="*/ 0 w 6104615"/>
              <a:gd name="connsiteY4" fmla="*/ 2553324 h 3885173"/>
              <a:gd name="connsiteX5" fmla="*/ 2553335 w 6104615"/>
              <a:gd name="connsiteY5" fmla="*/ 0 h 388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4615" h="3885173">
                <a:moveTo>
                  <a:pt x="2553335" y="0"/>
                </a:moveTo>
                <a:lnTo>
                  <a:pt x="6104615" y="0"/>
                </a:lnTo>
                <a:lnTo>
                  <a:pt x="6104615" y="3885173"/>
                </a:lnTo>
                <a:lnTo>
                  <a:pt x="0" y="3885173"/>
                </a:lnTo>
                <a:lnTo>
                  <a:pt x="0" y="2553324"/>
                </a:lnTo>
                <a:cubicBezTo>
                  <a:pt x="0" y="1143165"/>
                  <a:pt x="1143170" y="0"/>
                  <a:pt x="2553335" y="0"/>
                </a:cubicBezTo>
                <a:close/>
              </a:path>
            </a:pathLst>
          </a:custGeom>
          <a:gradFill>
            <a:gsLst>
              <a:gs pos="0">
                <a:schemeClr val="accent5"/>
              </a:gs>
              <a:gs pos="92000">
                <a:schemeClr val="accent2"/>
              </a:gs>
            </a:gsLst>
            <a:lin ang="5400000" scaled="1"/>
          </a:gradFill>
          <a:ln w="567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pic>
        <p:nvPicPr>
          <p:cNvPr id="7" name="Graphic 6">
            <a:extLst>
              <a:ext uri="{FF2B5EF4-FFF2-40B4-BE49-F238E27FC236}">
                <a16:creationId xmlns:a16="http://schemas.microsoft.com/office/drawing/2014/main" id="{92D4FD9D-6D95-4AA4-8F07-7693A75FAAF6}"/>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8967" t="68140" r="64047" b="24247"/>
          <a:stretch/>
        </p:blipFill>
        <p:spPr>
          <a:xfrm>
            <a:off x="3182678" y="-1"/>
            <a:ext cx="3884429" cy="1740743"/>
          </a:xfrm>
          <a:prstGeom prst="rect">
            <a:avLst/>
          </a:prstGeom>
        </p:spPr>
      </p:pic>
      <p:sp>
        <p:nvSpPr>
          <p:cNvPr id="8" name="Title 1">
            <a:extLst>
              <a:ext uri="{FF2B5EF4-FFF2-40B4-BE49-F238E27FC236}">
                <a16:creationId xmlns:a16="http://schemas.microsoft.com/office/drawing/2014/main" id="{CAD5BC34-89FF-49F5-89B7-2CA48E8A40DE}"/>
              </a:ext>
            </a:extLst>
          </p:cNvPr>
          <p:cNvSpPr>
            <a:spLocks noGrp="1"/>
          </p:cNvSpPr>
          <p:nvPr>
            <p:ph type="title" hasCustomPrompt="1"/>
          </p:nvPr>
        </p:nvSpPr>
        <p:spPr>
          <a:xfrm>
            <a:off x="554665" y="537685"/>
            <a:ext cx="6330271" cy="624922"/>
          </a:xfrm>
        </p:spPr>
        <p:txBody>
          <a:bodyPr/>
          <a:lstStyle/>
          <a:p>
            <a:r>
              <a:rPr lang="en-US" dirty="0"/>
              <a:t>Click to </a:t>
            </a:r>
            <a:r>
              <a:rPr lang="en-US"/>
              <a:t>insert title</a:t>
            </a:r>
            <a:endParaRPr lang="en-US" dirty="0"/>
          </a:p>
        </p:txBody>
      </p:sp>
      <p:sp>
        <p:nvSpPr>
          <p:cNvPr id="9" name="Text Placeholder 20">
            <a:extLst>
              <a:ext uri="{FF2B5EF4-FFF2-40B4-BE49-F238E27FC236}">
                <a16:creationId xmlns:a16="http://schemas.microsoft.com/office/drawing/2014/main" id="{F405E353-3338-4962-A634-C2E97A8D2797}"/>
              </a:ext>
            </a:extLst>
          </p:cNvPr>
          <p:cNvSpPr>
            <a:spLocks noGrp="1"/>
          </p:cNvSpPr>
          <p:nvPr>
            <p:ph type="body" sz="quarter" idx="15"/>
          </p:nvPr>
        </p:nvSpPr>
        <p:spPr>
          <a:xfrm>
            <a:off x="554665" y="1188522"/>
            <a:ext cx="6330271"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24" name="Text Placeholder 15">
            <a:extLst>
              <a:ext uri="{FF2B5EF4-FFF2-40B4-BE49-F238E27FC236}">
                <a16:creationId xmlns:a16="http://schemas.microsoft.com/office/drawing/2014/main" id="{A3E2E5FA-8F10-4ADF-B5DA-DB52331777BE}"/>
              </a:ext>
            </a:extLst>
          </p:cNvPr>
          <p:cNvSpPr>
            <a:spLocks noGrp="1"/>
          </p:cNvSpPr>
          <p:nvPr>
            <p:ph type="body" sz="quarter" idx="13" hasCustomPrompt="1"/>
          </p:nvPr>
        </p:nvSpPr>
        <p:spPr>
          <a:xfrm>
            <a:off x="6884936" y="1019175"/>
            <a:ext cx="4476484" cy="5838825"/>
          </a:xfrm>
          <a:blipFill>
            <a:blip r:embed="rId4" cstate="hqprint">
              <a:extLst>
                <a:ext uri="{28A0092B-C50C-407E-A947-70E740481C1C}">
                  <a14:useLocalDpi xmlns:a14="http://schemas.microsoft.com/office/drawing/2010/main"/>
                </a:ext>
              </a:extLst>
            </a:blip>
            <a:srcRect/>
            <a:stretch>
              <a:fillRect l="115" t="1" r="115"/>
            </a:stretch>
          </a:blipFill>
        </p:spPr>
        <p:txBody>
          <a:bodyPr/>
          <a:lstStyle>
            <a:lvl1pPr>
              <a:defRPr/>
            </a:lvl1pPr>
          </a:lstStyle>
          <a:p>
            <a:pPr lvl="0"/>
            <a:r>
              <a:rPr lang="en-US"/>
              <a:t>  </a:t>
            </a:r>
            <a:endParaRPr lang="en-US" dirty="0"/>
          </a:p>
        </p:txBody>
      </p:sp>
      <p:sp>
        <p:nvSpPr>
          <p:cNvPr id="25" name="Picture Placeholder 17">
            <a:extLst>
              <a:ext uri="{FF2B5EF4-FFF2-40B4-BE49-F238E27FC236}">
                <a16:creationId xmlns:a16="http://schemas.microsoft.com/office/drawing/2014/main" id="{86BD1A08-A5DA-4849-ABE5-445F90092991}"/>
              </a:ext>
            </a:extLst>
          </p:cNvPr>
          <p:cNvSpPr>
            <a:spLocks noGrp="1"/>
          </p:cNvSpPr>
          <p:nvPr>
            <p:ph type="pic" sz="quarter" idx="14" hasCustomPrompt="1"/>
          </p:nvPr>
        </p:nvSpPr>
        <p:spPr>
          <a:xfrm>
            <a:off x="7146339" y="1261964"/>
            <a:ext cx="3953679" cy="6074478"/>
          </a:xfrm>
          <a:prstGeom prst="roundRect">
            <a:avLst>
              <a:gd name="adj" fmla="val 10649"/>
            </a:avLst>
          </a:prstGeom>
          <a:noFill/>
        </p:spPr>
        <p:txBody>
          <a:bodyPr anchor="ctr"/>
          <a:lstStyle>
            <a:lvl1pPr algn="ctr">
              <a:defRPr/>
            </a:lvl1pPr>
          </a:lstStyle>
          <a:p>
            <a:r>
              <a:rPr lang="en-US" dirty="0"/>
              <a:t>Click to insert image</a:t>
            </a:r>
          </a:p>
        </p:txBody>
      </p:sp>
      <p:grpSp>
        <p:nvGrpSpPr>
          <p:cNvPr id="18" name="Group 17">
            <a:extLst>
              <a:ext uri="{FF2B5EF4-FFF2-40B4-BE49-F238E27FC236}">
                <a16:creationId xmlns:a16="http://schemas.microsoft.com/office/drawing/2014/main" id="{399A08FB-880E-4318-AAC8-FA5F1540A1D4}"/>
              </a:ext>
            </a:extLst>
          </p:cNvPr>
          <p:cNvGrpSpPr/>
          <p:nvPr userDrawn="1"/>
        </p:nvGrpSpPr>
        <p:grpSpPr>
          <a:xfrm>
            <a:off x="-3607110" y="1018"/>
            <a:ext cx="3526634" cy="4472103"/>
            <a:chOff x="838198" y="1150069"/>
            <a:chExt cx="3526634" cy="4472103"/>
          </a:xfrm>
        </p:grpSpPr>
        <p:sp>
          <p:nvSpPr>
            <p:cNvPr id="19" name="Rectangle 18">
              <a:extLst>
                <a:ext uri="{FF2B5EF4-FFF2-40B4-BE49-F238E27FC236}">
                  <a16:creationId xmlns:a16="http://schemas.microsoft.com/office/drawing/2014/main" id="{E7118407-071D-40AC-BFAF-0D7BA5FF8B9D}"/>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20" name="TextBox 19">
              <a:extLst>
                <a:ext uri="{FF2B5EF4-FFF2-40B4-BE49-F238E27FC236}">
                  <a16:creationId xmlns:a16="http://schemas.microsoft.com/office/drawing/2014/main" id="{45576B49-19D5-499E-B01E-B0B1761BBB5A}"/>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21" name="Rectangle 20">
              <a:extLst>
                <a:ext uri="{FF2B5EF4-FFF2-40B4-BE49-F238E27FC236}">
                  <a16:creationId xmlns:a16="http://schemas.microsoft.com/office/drawing/2014/main" id="{6005B486-2140-4184-87C8-59FEF047C9F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22" name="TextBox 21">
              <a:extLst>
                <a:ext uri="{FF2B5EF4-FFF2-40B4-BE49-F238E27FC236}">
                  <a16:creationId xmlns:a16="http://schemas.microsoft.com/office/drawing/2014/main" id="{03118C47-9309-4602-8D2F-34CD256BA246}"/>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27" name="TextBox 26">
              <a:extLst>
                <a:ext uri="{FF2B5EF4-FFF2-40B4-BE49-F238E27FC236}">
                  <a16:creationId xmlns:a16="http://schemas.microsoft.com/office/drawing/2014/main" id="{4327330C-31AB-4917-AFBC-7CED078879A3}"/>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28" name="TextBox 27">
              <a:extLst>
                <a:ext uri="{FF2B5EF4-FFF2-40B4-BE49-F238E27FC236}">
                  <a16:creationId xmlns:a16="http://schemas.microsoft.com/office/drawing/2014/main" id="{7E25468C-36D4-444F-9262-170E75B849C6}"/>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29" name="TextBox 28">
              <a:extLst>
                <a:ext uri="{FF2B5EF4-FFF2-40B4-BE49-F238E27FC236}">
                  <a16:creationId xmlns:a16="http://schemas.microsoft.com/office/drawing/2014/main" id="{960434E3-35AA-4CE2-8B9D-BECCD8235433}"/>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30" name="TextBox 29">
              <a:extLst>
                <a:ext uri="{FF2B5EF4-FFF2-40B4-BE49-F238E27FC236}">
                  <a16:creationId xmlns:a16="http://schemas.microsoft.com/office/drawing/2014/main" id="{4AF6813E-BAC2-425D-BCE8-712BFBAFCEC5}"/>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31" name="Text Placeholder 22">
            <a:extLst>
              <a:ext uri="{FF2B5EF4-FFF2-40B4-BE49-F238E27FC236}">
                <a16:creationId xmlns:a16="http://schemas.microsoft.com/office/drawing/2014/main" id="{06FD64A6-6A30-4079-AD42-36EBFA6E30F3}"/>
              </a:ext>
            </a:extLst>
          </p:cNvPr>
          <p:cNvSpPr>
            <a:spLocks noGrp="1"/>
          </p:cNvSpPr>
          <p:nvPr>
            <p:ph type="body" sz="quarter" idx="47" hasCustomPrompt="1"/>
          </p:nvPr>
        </p:nvSpPr>
        <p:spPr>
          <a:xfrm>
            <a:off x="10465001" y="284811"/>
            <a:ext cx="1462681" cy="300037"/>
          </a:xfrm>
          <a: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14049" t="-69336" r="-14227" b="-62349"/>
            </a:stretch>
          </a:blipFill>
        </p:spPr>
        <p:txBody>
          <a:bodyPr/>
          <a:lstStyle>
            <a:lvl1pPr>
              <a:defRPr/>
            </a:lvl1pPr>
          </a:lstStyle>
          <a:p>
            <a:pPr lvl="0"/>
            <a:r>
              <a:rPr lang="en-US"/>
              <a:t> </a:t>
            </a:r>
            <a:endParaRPr lang="en-US" dirty="0"/>
          </a:p>
        </p:txBody>
      </p:sp>
      <p:sp>
        <p:nvSpPr>
          <p:cNvPr id="32" name="Text Placeholder 13">
            <a:extLst>
              <a:ext uri="{FF2B5EF4-FFF2-40B4-BE49-F238E27FC236}">
                <a16:creationId xmlns:a16="http://schemas.microsoft.com/office/drawing/2014/main" id="{8877A570-AA7D-0960-88EB-D10E14DFD079}"/>
              </a:ext>
            </a:extLst>
          </p:cNvPr>
          <p:cNvSpPr>
            <a:spLocks noGrp="1"/>
          </p:cNvSpPr>
          <p:nvPr>
            <p:ph type="body" sz="quarter" idx="23"/>
          </p:nvPr>
        </p:nvSpPr>
        <p:spPr>
          <a:xfrm>
            <a:off x="560706" y="1806691"/>
            <a:ext cx="5899730" cy="4214182"/>
          </a:xfrm>
        </p:spPr>
        <p:txBody>
          <a:bodyPr>
            <a:noAutofit/>
          </a:bodyPr>
          <a:lstStyle>
            <a:lvl1pPr marL="285750" indent="-285750">
              <a:lnSpc>
                <a:spcPct val="130000"/>
              </a:lnSpc>
              <a:spcBef>
                <a:spcPts val="0"/>
              </a:spcBef>
              <a:spcAft>
                <a:spcPts val="1000"/>
              </a:spcAft>
              <a:buClr>
                <a:srgbClr val="009CDC"/>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spTree>
    <p:extLst>
      <p:ext uri="{BB962C8B-B14F-4D97-AF65-F5344CB8AC3E}">
        <p14:creationId xmlns:p14="http://schemas.microsoft.com/office/powerpoint/2010/main" val="30448521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hone with Blank">
    <p:bg>
      <p:bgPr>
        <a:gradFill flip="none" rotWithShape="1">
          <a:gsLst>
            <a:gs pos="8000">
              <a:srgbClr val="E9F4FA"/>
            </a:gs>
            <a:gs pos="100000">
              <a:srgbClr val="FAE8F3"/>
            </a:gs>
          </a:gsLst>
          <a:lin ang="10800000" scaled="1"/>
          <a:tileRect/>
        </a:gra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0A32CB5-784E-4ABC-A5C1-6EDE93656B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220" y="1687075"/>
            <a:ext cx="10949940" cy="4513110"/>
          </a:xfrm>
          <a:prstGeom prst="rect">
            <a:avLst/>
          </a:prstGeom>
        </p:spPr>
      </p:pic>
      <p:sp>
        <p:nvSpPr>
          <p:cNvPr id="16" name="Title 1">
            <a:extLst>
              <a:ext uri="{FF2B5EF4-FFF2-40B4-BE49-F238E27FC236}">
                <a16:creationId xmlns:a16="http://schemas.microsoft.com/office/drawing/2014/main" id="{F7CDD4F4-AC96-490A-8C87-045A23962F8C}"/>
              </a:ext>
            </a:extLst>
          </p:cNvPr>
          <p:cNvSpPr>
            <a:spLocks noGrp="1"/>
          </p:cNvSpPr>
          <p:nvPr>
            <p:ph type="title" hasCustomPrompt="1"/>
          </p:nvPr>
        </p:nvSpPr>
        <p:spPr>
          <a:xfrm>
            <a:off x="554664" y="537685"/>
            <a:ext cx="7796855" cy="624922"/>
          </a:xfrm>
        </p:spPr>
        <p:txBody>
          <a:bodyPr/>
          <a:lstStyle/>
          <a:p>
            <a:r>
              <a:rPr lang="en-US" dirty="0"/>
              <a:t>Click to </a:t>
            </a:r>
            <a:r>
              <a:rPr lang="en-US"/>
              <a:t>insert title</a:t>
            </a:r>
            <a:endParaRPr lang="en-US" dirty="0"/>
          </a:p>
        </p:txBody>
      </p:sp>
      <p:sp>
        <p:nvSpPr>
          <p:cNvPr id="17" name="Text Placeholder 20">
            <a:extLst>
              <a:ext uri="{FF2B5EF4-FFF2-40B4-BE49-F238E27FC236}">
                <a16:creationId xmlns:a16="http://schemas.microsoft.com/office/drawing/2014/main" id="{633B6F2B-F5B4-446A-A70F-5C8457981B09}"/>
              </a:ext>
            </a:extLst>
          </p:cNvPr>
          <p:cNvSpPr>
            <a:spLocks noGrp="1"/>
          </p:cNvSpPr>
          <p:nvPr>
            <p:ph type="body" sz="quarter" idx="15"/>
          </p:nvPr>
        </p:nvSpPr>
        <p:spPr>
          <a:xfrm>
            <a:off x="554664" y="1188522"/>
            <a:ext cx="779685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19" name="Text Placeholder 15">
            <a:extLst>
              <a:ext uri="{FF2B5EF4-FFF2-40B4-BE49-F238E27FC236}">
                <a16:creationId xmlns:a16="http://schemas.microsoft.com/office/drawing/2014/main" id="{DD2168C9-142F-46F6-B888-3727556E4188}"/>
              </a:ext>
            </a:extLst>
          </p:cNvPr>
          <p:cNvSpPr>
            <a:spLocks noGrp="1"/>
          </p:cNvSpPr>
          <p:nvPr>
            <p:ph type="body" sz="quarter" idx="13" hasCustomPrompt="1"/>
          </p:nvPr>
        </p:nvSpPr>
        <p:spPr>
          <a:xfrm>
            <a:off x="7756450" y="482600"/>
            <a:ext cx="4427930" cy="6375400"/>
          </a:xfrm>
          <a:blipFill>
            <a:blip r:embed="rId4" cstate="hqprint">
              <a:extLst>
                <a:ext uri="{28A0092B-C50C-407E-A947-70E740481C1C}">
                  <a14:useLocalDpi xmlns:a14="http://schemas.microsoft.com/office/drawing/2010/main"/>
                </a:ext>
              </a:extLst>
            </a:blip>
            <a:srcRect/>
            <a:stretch>
              <a:fillRect l="3211" t="5549" r="-12707" b="-16415"/>
            </a:stretch>
          </a:blipFill>
        </p:spPr>
        <p:txBody>
          <a:bodyPr/>
          <a:lstStyle>
            <a:lvl1pPr>
              <a:defRPr/>
            </a:lvl1pPr>
          </a:lstStyle>
          <a:p>
            <a:pPr lvl="0"/>
            <a:r>
              <a:rPr lang="en-US"/>
              <a:t>  </a:t>
            </a:r>
            <a:endParaRPr lang="en-US" dirty="0"/>
          </a:p>
        </p:txBody>
      </p:sp>
      <p:sp>
        <p:nvSpPr>
          <p:cNvPr id="11" name="Picture Placeholder 17">
            <a:extLst>
              <a:ext uri="{FF2B5EF4-FFF2-40B4-BE49-F238E27FC236}">
                <a16:creationId xmlns:a16="http://schemas.microsoft.com/office/drawing/2014/main" id="{7D71CF55-ACEC-4A2E-BD90-89C87401A5C8}"/>
              </a:ext>
            </a:extLst>
          </p:cNvPr>
          <p:cNvSpPr>
            <a:spLocks noGrp="1"/>
          </p:cNvSpPr>
          <p:nvPr>
            <p:ph type="pic" sz="quarter" idx="14" hasCustomPrompt="1"/>
          </p:nvPr>
        </p:nvSpPr>
        <p:spPr>
          <a:xfrm>
            <a:off x="8658225" y="1066492"/>
            <a:ext cx="2218815" cy="4779001"/>
          </a:xfrm>
          <a:prstGeom prst="roundRect">
            <a:avLst>
              <a:gd name="adj" fmla="val 9905"/>
            </a:avLst>
          </a:prstGeom>
          <a:noFill/>
        </p:spPr>
        <p:txBody>
          <a:bodyPr anchor="ctr"/>
          <a:lstStyle>
            <a:lvl1pPr algn="ctr">
              <a:defRPr/>
            </a:lvl1pPr>
          </a:lstStyle>
          <a:p>
            <a:r>
              <a:rPr lang="en-US" dirty="0"/>
              <a:t>Click to insert image</a:t>
            </a:r>
          </a:p>
        </p:txBody>
      </p:sp>
      <p:grpSp>
        <p:nvGrpSpPr>
          <p:cNvPr id="12" name="Group 11">
            <a:extLst>
              <a:ext uri="{FF2B5EF4-FFF2-40B4-BE49-F238E27FC236}">
                <a16:creationId xmlns:a16="http://schemas.microsoft.com/office/drawing/2014/main" id="{FAB0C6EA-7A67-4CDF-B621-5519452C5A0C}"/>
              </a:ext>
            </a:extLst>
          </p:cNvPr>
          <p:cNvGrpSpPr/>
          <p:nvPr userDrawn="1"/>
        </p:nvGrpSpPr>
        <p:grpSpPr>
          <a:xfrm>
            <a:off x="-3607110" y="1018"/>
            <a:ext cx="3526634" cy="4472103"/>
            <a:chOff x="838198" y="1150069"/>
            <a:chExt cx="3526634" cy="4472103"/>
          </a:xfrm>
        </p:grpSpPr>
        <p:sp>
          <p:nvSpPr>
            <p:cNvPr id="13" name="Rectangle 12">
              <a:extLst>
                <a:ext uri="{FF2B5EF4-FFF2-40B4-BE49-F238E27FC236}">
                  <a16:creationId xmlns:a16="http://schemas.microsoft.com/office/drawing/2014/main" id="{3753B97B-F3FE-4638-A844-D9252E051ADB}"/>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15" name="TextBox 14">
              <a:extLst>
                <a:ext uri="{FF2B5EF4-FFF2-40B4-BE49-F238E27FC236}">
                  <a16:creationId xmlns:a16="http://schemas.microsoft.com/office/drawing/2014/main" id="{797AE7E0-9C4B-4171-B7D1-93076D645944}"/>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23" name="Rectangle 22">
              <a:extLst>
                <a:ext uri="{FF2B5EF4-FFF2-40B4-BE49-F238E27FC236}">
                  <a16:creationId xmlns:a16="http://schemas.microsoft.com/office/drawing/2014/main" id="{D80D30D6-A50A-4A1D-A2DA-60B13C31DC4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24" name="TextBox 23">
              <a:extLst>
                <a:ext uri="{FF2B5EF4-FFF2-40B4-BE49-F238E27FC236}">
                  <a16:creationId xmlns:a16="http://schemas.microsoft.com/office/drawing/2014/main" id="{FB4E495C-3048-4180-B55D-F6C8ED0A995D}"/>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25" name="TextBox 24">
              <a:extLst>
                <a:ext uri="{FF2B5EF4-FFF2-40B4-BE49-F238E27FC236}">
                  <a16:creationId xmlns:a16="http://schemas.microsoft.com/office/drawing/2014/main" id="{FC992F06-C456-43D9-9F98-EA5A92440D57}"/>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26" name="TextBox 25">
              <a:extLst>
                <a:ext uri="{FF2B5EF4-FFF2-40B4-BE49-F238E27FC236}">
                  <a16:creationId xmlns:a16="http://schemas.microsoft.com/office/drawing/2014/main" id="{842E0D0A-378D-471B-BBDD-4DD880194F1D}"/>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27" name="TextBox 26">
              <a:extLst>
                <a:ext uri="{FF2B5EF4-FFF2-40B4-BE49-F238E27FC236}">
                  <a16:creationId xmlns:a16="http://schemas.microsoft.com/office/drawing/2014/main" id="{004D9CEE-4339-4AF0-8692-EED222610265}"/>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28" name="TextBox 27">
              <a:extLst>
                <a:ext uri="{FF2B5EF4-FFF2-40B4-BE49-F238E27FC236}">
                  <a16:creationId xmlns:a16="http://schemas.microsoft.com/office/drawing/2014/main" id="{60D2C9E3-C9E8-463D-8C82-1F50A93FB263}"/>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20" name="Text Placeholder 22">
            <a:extLst>
              <a:ext uri="{FF2B5EF4-FFF2-40B4-BE49-F238E27FC236}">
                <a16:creationId xmlns:a16="http://schemas.microsoft.com/office/drawing/2014/main" id="{29FE1F93-CA0F-4EC3-AD07-C319460554A7}"/>
              </a:ext>
            </a:extLst>
          </p:cNvPr>
          <p:cNvSpPr>
            <a:spLocks noGrp="1"/>
          </p:cNvSpPr>
          <p:nvPr>
            <p:ph type="body" sz="quarter" idx="47" hasCustomPrompt="1"/>
          </p:nvPr>
        </p:nvSpPr>
        <p:spPr>
          <a:xfrm>
            <a:off x="10465001" y="284811"/>
            <a:ext cx="1462681" cy="300037"/>
          </a:xfrm>
          <a: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14049" t="-69336" r="-14227" b="-62349"/>
            </a:stretch>
          </a:blipFill>
        </p:spPr>
        <p:txBody>
          <a:bodyPr/>
          <a:lstStyle>
            <a:lvl1pPr>
              <a:defRPr/>
            </a:lvl1pPr>
          </a:lstStyle>
          <a:p>
            <a:pPr lvl="0"/>
            <a:r>
              <a:rPr lang="en-US"/>
              <a:t> </a:t>
            </a:r>
            <a:endParaRPr lang="en-US" dirty="0"/>
          </a:p>
        </p:txBody>
      </p:sp>
      <p:sp>
        <p:nvSpPr>
          <p:cNvPr id="29" name="Text Placeholder 20">
            <a:extLst>
              <a:ext uri="{FF2B5EF4-FFF2-40B4-BE49-F238E27FC236}">
                <a16:creationId xmlns:a16="http://schemas.microsoft.com/office/drawing/2014/main" id="{F5C71A3B-2EB5-A73C-ABD9-7CB63AA958D5}"/>
              </a:ext>
            </a:extLst>
          </p:cNvPr>
          <p:cNvSpPr>
            <a:spLocks noGrp="1"/>
          </p:cNvSpPr>
          <p:nvPr>
            <p:ph type="body" sz="quarter" idx="16"/>
          </p:nvPr>
        </p:nvSpPr>
        <p:spPr>
          <a:xfrm>
            <a:off x="821300" y="1814513"/>
            <a:ext cx="6916074" cy="4387813"/>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34955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aptop">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F5E8AA2-E4C3-4950-99C9-94DBB78F5C19}"/>
              </a:ext>
            </a:extLst>
          </p:cNvPr>
          <p:cNvSpPr/>
          <p:nvPr userDrawn="1"/>
        </p:nvSpPr>
        <p:spPr>
          <a:xfrm>
            <a:off x="6399323" y="2045964"/>
            <a:ext cx="5792677" cy="4812035"/>
          </a:xfrm>
          <a:custGeom>
            <a:avLst/>
            <a:gdLst>
              <a:gd name="connsiteX0" fmla="*/ 2553335 w 5792677"/>
              <a:gd name="connsiteY0" fmla="*/ 0 h 4812034"/>
              <a:gd name="connsiteX1" fmla="*/ 5792677 w 5792677"/>
              <a:gd name="connsiteY1" fmla="*/ 0 h 4812034"/>
              <a:gd name="connsiteX2" fmla="*/ 5792677 w 5792677"/>
              <a:gd name="connsiteY2" fmla="*/ 4812034 h 4812034"/>
              <a:gd name="connsiteX3" fmla="*/ 0 w 5792677"/>
              <a:gd name="connsiteY3" fmla="*/ 4812034 h 4812034"/>
              <a:gd name="connsiteX4" fmla="*/ 0 w 5792677"/>
              <a:gd name="connsiteY4" fmla="*/ 2553324 h 4812034"/>
              <a:gd name="connsiteX5" fmla="*/ 2553335 w 5792677"/>
              <a:gd name="connsiteY5" fmla="*/ 0 h 48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2677" h="4812034">
                <a:moveTo>
                  <a:pt x="2553335" y="0"/>
                </a:moveTo>
                <a:lnTo>
                  <a:pt x="5792677" y="0"/>
                </a:lnTo>
                <a:lnTo>
                  <a:pt x="5792677" y="4812034"/>
                </a:lnTo>
                <a:lnTo>
                  <a:pt x="0" y="4812034"/>
                </a:lnTo>
                <a:lnTo>
                  <a:pt x="0" y="2553324"/>
                </a:lnTo>
                <a:cubicBezTo>
                  <a:pt x="0" y="1143165"/>
                  <a:pt x="1143170" y="0"/>
                  <a:pt x="2553335" y="0"/>
                </a:cubicBezTo>
                <a:close/>
              </a:path>
            </a:pathLst>
          </a:custGeom>
          <a:gradFill>
            <a:gsLst>
              <a:gs pos="0">
                <a:srgbClr val="C0C5E2"/>
              </a:gs>
              <a:gs pos="92000">
                <a:srgbClr val="D7E9F5"/>
              </a:gs>
            </a:gsLst>
            <a:lin ang="5400000" scaled="1"/>
          </a:gradFill>
          <a:ln w="5679" cap="flat">
            <a:noFill/>
            <a:prstDash val="solid"/>
            <a:miter/>
          </a:ln>
        </p:spPr>
        <p:txBody>
          <a:bodyPr rtlCol="0" anchor="ctr"/>
          <a:lstStyle/>
          <a:p>
            <a:endParaRPr lang="en-US" dirty="0"/>
          </a:p>
        </p:txBody>
      </p:sp>
      <p:pic>
        <p:nvPicPr>
          <p:cNvPr id="7" name="Graphic 6">
            <a:extLst>
              <a:ext uri="{FF2B5EF4-FFF2-40B4-BE49-F238E27FC236}">
                <a16:creationId xmlns:a16="http://schemas.microsoft.com/office/drawing/2014/main" id="{CE77875F-21E7-465E-8AEA-683A4713ED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611546" cy="3047999"/>
          </a:xfrm>
          <a:prstGeom prst="rect">
            <a:avLst/>
          </a:prstGeom>
        </p:spPr>
      </p:pic>
      <p:pic>
        <p:nvPicPr>
          <p:cNvPr id="9" name="Graphic 8">
            <a:extLst>
              <a:ext uri="{FF2B5EF4-FFF2-40B4-BE49-F238E27FC236}">
                <a16:creationId xmlns:a16="http://schemas.microsoft.com/office/drawing/2014/main" id="{F1116968-1011-416F-A732-F0656C66C5F4}"/>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1067" t="51570" r="1"/>
          <a:stretch/>
        </p:blipFill>
        <p:spPr>
          <a:xfrm>
            <a:off x="7124700" y="4876801"/>
            <a:ext cx="4943475" cy="1851408"/>
          </a:xfrm>
          <a:prstGeom prst="rect">
            <a:avLst/>
          </a:prstGeom>
        </p:spPr>
      </p:pic>
      <p:sp>
        <p:nvSpPr>
          <p:cNvPr id="11" name="Text Placeholder 10">
            <a:extLst>
              <a:ext uri="{FF2B5EF4-FFF2-40B4-BE49-F238E27FC236}">
                <a16:creationId xmlns:a16="http://schemas.microsoft.com/office/drawing/2014/main" id="{EB393234-599A-4567-B73C-2C3C877B4CB0}"/>
              </a:ext>
            </a:extLst>
          </p:cNvPr>
          <p:cNvSpPr>
            <a:spLocks noGrp="1"/>
          </p:cNvSpPr>
          <p:nvPr>
            <p:ph type="body" sz="quarter" idx="13" hasCustomPrompt="1"/>
          </p:nvPr>
        </p:nvSpPr>
        <p:spPr>
          <a:xfrm>
            <a:off x="819150" y="352425"/>
            <a:ext cx="10553700" cy="6115050"/>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382" b="382"/>
            </a:stretch>
          </a:blipFill>
        </p:spPr>
        <p:txBody>
          <a:bodyPr/>
          <a:lstStyle>
            <a:lvl1pPr>
              <a:defRPr/>
            </a:lvl1pPr>
          </a:lstStyle>
          <a:p>
            <a:pPr lvl="0"/>
            <a:r>
              <a:rPr lang="en-US"/>
              <a:t>  </a:t>
            </a:r>
            <a:endParaRPr lang="en-US" dirty="0"/>
          </a:p>
        </p:txBody>
      </p:sp>
      <p:sp>
        <p:nvSpPr>
          <p:cNvPr id="13" name="Picture Placeholder 12">
            <a:extLst>
              <a:ext uri="{FF2B5EF4-FFF2-40B4-BE49-F238E27FC236}">
                <a16:creationId xmlns:a16="http://schemas.microsoft.com/office/drawing/2014/main" id="{6982AEFD-F49D-4D71-8EC9-606360D1572E}"/>
              </a:ext>
            </a:extLst>
          </p:cNvPr>
          <p:cNvSpPr>
            <a:spLocks noGrp="1"/>
          </p:cNvSpPr>
          <p:nvPr>
            <p:ph type="pic" sz="quarter" idx="14" hasCustomPrompt="1"/>
          </p:nvPr>
        </p:nvSpPr>
        <p:spPr>
          <a:xfrm>
            <a:off x="1854200" y="447675"/>
            <a:ext cx="8470900" cy="5543550"/>
          </a:xfrm>
          <a:prstGeom prst="round2SameRect">
            <a:avLst>
              <a:gd name="adj1" fmla="val 4296"/>
              <a:gd name="adj2" fmla="val 0"/>
            </a:avLst>
          </a:prstGeom>
          <a:noFill/>
        </p:spPr>
        <p:txBody>
          <a:bodyPr anchor="ctr"/>
          <a:lstStyle>
            <a:lvl1pPr algn="ctr">
              <a:defRPr/>
            </a:lvl1pPr>
          </a:lstStyle>
          <a:p>
            <a:r>
              <a:rPr lang="en-US" dirty="0"/>
              <a:t>Click to insert image</a:t>
            </a:r>
          </a:p>
        </p:txBody>
      </p:sp>
      <p:grpSp>
        <p:nvGrpSpPr>
          <p:cNvPr id="12" name="Group 11">
            <a:extLst>
              <a:ext uri="{FF2B5EF4-FFF2-40B4-BE49-F238E27FC236}">
                <a16:creationId xmlns:a16="http://schemas.microsoft.com/office/drawing/2014/main" id="{9E67274D-A855-48EB-8982-32DC1A146095}"/>
              </a:ext>
            </a:extLst>
          </p:cNvPr>
          <p:cNvGrpSpPr/>
          <p:nvPr userDrawn="1"/>
        </p:nvGrpSpPr>
        <p:grpSpPr>
          <a:xfrm>
            <a:off x="-3607110" y="1018"/>
            <a:ext cx="3526634" cy="4472103"/>
            <a:chOff x="838198" y="1150069"/>
            <a:chExt cx="3526634" cy="4472103"/>
          </a:xfrm>
        </p:grpSpPr>
        <p:sp>
          <p:nvSpPr>
            <p:cNvPr id="14" name="Rectangle 13">
              <a:extLst>
                <a:ext uri="{FF2B5EF4-FFF2-40B4-BE49-F238E27FC236}">
                  <a16:creationId xmlns:a16="http://schemas.microsoft.com/office/drawing/2014/main" id="{F65360A4-BBB2-41F5-B5E3-B08FD0AA5566}"/>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15" name="TextBox 14">
              <a:extLst>
                <a:ext uri="{FF2B5EF4-FFF2-40B4-BE49-F238E27FC236}">
                  <a16:creationId xmlns:a16="http://schemas.microsoft.com/office/drawing/2014/main" id="{CE66633E-B39B-4605-8DEC-CF2688BCD6AD}"/>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16" name="Rectangle 15">
              <a:extLst>
                <a:ext uri="{FF2B5EF4-FFF2-40B4-BE49-F238E27FC236}">
                  <a16:creationId xmlns:a16="http://schemas.microsoft.com/office/drawing/2014/main" id="{487B9D21-ABD6-437B-A04E-3CA2D156EC0A}"/>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17" name="TextBox 16">
              <a:extLst>
                <a:ext uri="{FF2B5EF4-FFF2-40B4-BE49-F238E27FC236}">
                  <a16:creationId xmlns:a16="http://schemas.microsoft.com/office/drawing/2014/main" id="{2C4539C5-5465-4BC6-8170-118F69E572EB}"/>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18" name="TextBox 17">
              <a:extLst>
                <a:ext uri="{FF2B5EF4-FFF2-40B4-BE49-F238E27FC236}">
                  <a16:creationId xmlns:a16="http://schemas.microsoft.com/office/drawing/2014/main" id="{45B85976-460C-4403-80E7-DFB2FB5D6E65}"/>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19" name="TextBox 18">
              <a:extLst>
                <a:ext uri="{FF2B5EF4-FFF2-40B4-BE49-F238E27FC236}">
                  <a16:creationId xmlns:a16="http://schemas.microsoft.com/office/drawing/2014/main" id="{843CBFD0-0C48-455E-AF83-CCC51B8F9C2E}"/>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20" name="TextBox 19">
              <a:extLst>
                <a:ext uri="{FF2B5EF4-FFF2-40B4-BE49-F238E27FC236}">
                  <a16:creationId xmlns:a16="http://schemas.microsoft.com/office/drawing/2014/main" id="{BDA80C88-5529-4237-8DCD-70AF5C6502BB}"/>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21" name="TextBox 20">
              <a:extLst>
                <a:ext uri="{FF2B5EF4-FFF2-40B4-BE49-F238E27FC236}">
                  <a16:creationId xmlns:a16="http://schemas.microsoft.com/office/drawing/2014/main" id="{5BF040A7-C5FC-450D-89E3-058591381218}"/>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22" name="Text Placeholder 22">
            <a:extLst>
              <a:ext uri="{FF2B5EF4-FFF2-40B4-BE49-F238E27FC236}">
                <a16:creationId xmlns:a16="http://schemas.microsoft.com/office/drawing/2014/main" id="{FC7F4D7A-4895-497D-B324-2424A20509A0}"/>
              </a:ext>
            </a:extLst>
          </p:cNvPr>
          <p:cNvSpPr>
            <a:spLocks noGrp="1"/>
          </p:cNvSpPr>
          <p:nvPr>
            <p:ph type="body" sz="quarter" idx="47" hasCustomPrompt="1"/>
          </p:nvPr>
        </p:nvSpPr>
        <p:spPr>
          <a:xfrm>
            <a:off x="10465001" y="284811"/>
            <a:ext cx="1462681" cy="300037"/>
          </a:xfrm>
          <a: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29746886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Laptop">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6647C83D-A4D1-9A69-6ECC-811A829328F2}"/>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82" t="21832"/>
          <a:stretch/>
        </p:blipFill>
        <p:spPr>
          <a:xfrm>
            <a:off x="0" y="0"/>
            <a:ext cx="4457192" cy="3962916"/>
          </a:xfrm>
          <a:prstGeom prst="rect">
            <a:avLst/>
          </a:prstGeom>
        </p:spPr>
      </p:pic>
      <p:pic>
        <p:nvPicPr>
          <p:cNvPr id="7" name="Graphic 6">
            <a:extLst>
              <a:ext uri="{FF2B5EF4-FFF2-40B4-BE49-F238E27FC236}">
                <a16:creationId xmlns:a16="http://schemas.microsoft.com/office/drawing/2014/main" id="{CE77875F-21E7-465E-8AEA-683A4713EDF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611546" cy="3047999"/>
          </a:xfrm>
          <a:prstGeom prst="rect">
            <a:avLst/>
          </a:prstGeom>
        </p:spPr>
      </p:pic>
      <p:pic>
        <p:nvPicPr>
          <p:cNvPr id="9" name="Graphic 8">
            <a:extLst>
              <a:ext uri="{FF2B5EF4-FFF2-40B4-BE49-F238E27FC236}">
                <a16:creationId xmlns:a16="http://schemas.microsoft.com/office/drawing/2014/main" id="{F1116968-1011-416F-A732-F0656C66C5F4}"/>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067" t="51570" r="1"/>
          <a:stretch/>
        </p:blipFill>
        <p:spPr>
          <a:xfrm>
            <a:off x="7124700" y="4876801"/>
            <a:ext cx="4943475" cy="1851408"/>
          </a:xfrm>
          <a:prstGeom prst="rect">
            <a:avLst/>
          </a:prstGeom>
        </p:spPr>
      </p:pic>
      <p:sp>
        <p:nvSpPr>
          <p:cNvPr id="11" name="Text Placeholder 10">
            <a:extLst>
              <a:ext uri="{FF2B5EF4-FFF2-40B4-BE49-F238E27FC236}">
                <a16:creationId xmlns:a16="http://schemas.microsoft.com/office/drawing/2014/main" id="{EB393234-599A-4567-B73C-2C3C877B4CB0}"/>
              </a:ext>
            </a:extLst>
          </p:cNvPr>
          <p:cNvSpPr>
            <a:spLocks noGrp="1"/>
          </p:cNvSpPr>
          <p:nvPr>
            <p:ph type="body" sz="quarter" idx="13" hasCustomPrompt="1"/>
          </p:nvPr>
        </p:nvSpPr>
        <p:spPr>
          <a:xfrm>
            <a:off x="1780635" y="1327370"/>
            <a:ext cx="8785317" cy="5090410"/>
          </a:xfrm>
          <a: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t="382" b="382"/>
            </a:stretch>
          </a:blipFill>
        </p:spPr>
        <p:txBody>
          <a:bodyPr/>
          <a:lstStyle>
            <a:lvl1pPr>
              <a:defRPr/>
            </a:lvl1pPr>
          </a:lstStyle>
          <a:p>
            <a:pPr lvl="0"/>
            <a:r>
              <a:rPr lang="en-US"/>
              <a:t>  </a:t>
            </a:r>
            <a:endParaRPr lang="en-US" dirty="0"/>
          </a:p>
        </p:txBody>
      </p:sp>
      <p:sp>
        <p:nvSpPr>
          <p:cNvPr id="13" name="Picture Placeholder 12">
            <a:extLst>
              <a:ext uri="{FF2B5EF4-FFF2-40B4-BE49-F238E27FC236}">
                <a16:creationId xmlns:a16="http://schemas.microsoft.com/office/drawing/2014/main" id="{6982AEFD-F49D-4D71-8EC9-606360D1572E}"/>
              </a:ext>
            </a:extLst>
          </p:cNvPr>
          <p:cNvSpPr>
            <a:spLocks noGrp="1"/>
          </p:cNvSpPr>
          <p:nvPr>
            <p:ph type="pic" sz="quarter" idx="14" hasCustomPrompt="1"/>
          </p:nvPr>
        </p:nvSpPr>
        <p:spPr>
          <a:xfrm>
            <a:off x="2553660" y="1326859"/>
            <a:ext cx="7051512" cy="4614670"/>
          </a:xfrm>
          <a:prstGeom prst="round2SameRect">
            <a:avLst>
              <a:gd name="adj1" fmla="val 4296"/>
              <a:gd name="adj2" fmla="val 0"/>
            </a:avLst>
          </a:prstGeom>
          <a:noFill/>
        </p:spPr>
        <p:txBody>
          <a:bodyPr anchor="ctr"/>
          <a:lstStyle>
            <a:lvl1pPr algn="ctr">
              <a:defRPr/>
            </a:lvl1pPr>
          </a:lstStyle>
          <a:p>
            <a:r>
              <a:rPr lang="en-US" dirty="0"/>
              <a:t>Click to insert image</a:t>
            </a:r>
          </a:p>
        </p:txBody>
      </p:sp>
      <p:grpSp>
        <p:nvGrpSpPr>
          <p:cNvPr id="12" name="Group 11">
            <a:extLst>
              <a:ext uri="{FF2B5EF4-FFF2-40B4-BE49-F238E27FC236}">
                <a16:creationId xmlns:a16="http://schemas.microsoft.com/office/drawing/2014/main" id="{9E67274D-A855-48EB-8982-32DC1A146095}"/>
              </a:ext>
            </a:extLst>
          </p:cNvPr>
          <p:cNvGrpSpPr/>
          <p:nvPr userDrawn="1"/>
        </p:nvGrpSpPr>
        <p:grpSpPr>
          <a:xfrm>
            <a:off x="-3607110" y="1018"/>
            <a:ext cx="3526634" cy="4472103"/>
            <a:chOff x="838198" y="1150069"/>
            <a:chExt cx="3526634" cy="4472103"/>
          </a:xfrm>
        </p:grpSpPr>
        <p:sp>
          <p:nvSpPr>
            <p:cNvPr id="14" name="Rectangle 13">
              <a:extLst>
                <a:ext uri="{FF2B5EF4-FFF2-40B4-BE49-F238E27FC236}">
                  <a16:creationId xmlns:a16="http://schemas.microsoft.com/office/drawing/2014/main" id="{F65360A4-BBB2-41F5-B5E3-B08FD0AA5566}"/>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15" name="TextBox 14">
              <a:extLst>
                <a:ext uri="{FF2B5EF4-FFF2-40B4-BE49-F238E27FC236}">
                  <a16:creationId xmlns:a16="http://schemas.microsoft.com/office/drawing/2014/main" id="{CE66633E-B39B-4605-8DEC-CF2688BCD6AD}"/>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16" name="Rectangle 15">
              <a:extLst>
                <a:ext uri="{FF2B5EF4-FFF2-40B4-BE49-F238E27FC236}">
                  <a16:creationId xmlns:a16="http://schemas.microsoft.com/office/drawing/2014/main" id="{487B9D21-ABD6-437B-A04E-3CA2D156EC0A}"/>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17" name="TextBox 16">
              <a:extLst>
                <a:ext uri="{FF2B5EF4-FFF2-40B4-BE49-F238E27FC236}">
                  <a16:creationId xmlns:a16="http://schemas.microsoft.com/office/drawing/2014/main" id="{2C4539C5-5465-4BC6-8170-118F69E572EB}"/>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18" name="TextBox 17">
              <a:extLst>
                <a:ext uri="{FF2B5EF4-FFF2-40B4-BE49-F238E27FC236}">
                  <a16:creationId xmlns:a16="http://schemas.microsoft.com/office/drawing/2014/main" id="{45B85976-460C-4403-80E7-DFB2FB5D6E65}"/>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19" name="TextBox 18">
              <a:extLst>
                <a:ext uri="{FF2B5EF4-FFF2-40B4-BE49-F238E27FC236}">
                  <a16:creationId xmlns:a16="http://schemas.microsoft.com/office/drawing/2014/main" id="{843CBFD0-0C48-455E-AF83-CCC51B8F9C2E}"/>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20" name="TextBox 19">
              <a:extLst>
                <a:ext uri="{FF2B5EF4-FFF2-40B4-BE49-F238E27FC236}">
                  <a16:creationId xmlns:a16="http://schemas.microsoft.com/office/drawing/2014/main" id="{BDA80C88-5529-4237-8DCD-70AF5C6502BB}"/>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21" name="TextBox 20">
              <a:extLst>
                <a:ext uri="{FF2B5EF4-FFF2-40B4-BE49-F238E27FC236}">
                  <a16:creationId xmlns:a16="http://schemas.microsoft.com/office/drawing/2014/main" id="{5BF040A7-C5FC-450D-89E3-058591381218}"/>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22" name="Text Placeholder 22">
            <a:extLst>
              <a:ext uri="{FF2B5EF4-FFF2-40B4-BE49-F238E27FC236}">
                <a16:creationId xmlns:a16="http://schemas.microsoft.com/office/drawing/2014/main" id="{FC7F4D7A-4895-497D-B324-2424A20509A0}"/>
              </a:ext>
            </a:extLst>
          </p:cNvPr>
          <p:cNvSpPr>
            <a:spLocks noGrp="1"/>
          </p:cNvSpPr>
          <p:nvPr>
            <p:ph type="body" sz="quarter" idx="47" hasCustomPrompt="1"/>
          </p:nvPr>
        </p:nvSpPr>
        <p:spPr>
          <a:xfrm>
            <a:off x="10465001" y="284811"/>
            <a:ext cx="1462681" cy="300037"/>
          </a:xfrm>
          <a: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l="-14049" t="-69336" r="-14227" b="-62349"/>
            </a:stretch>
          </a:blipFill>
        </p:spPr>
        <p:txBody>
          <a:bodyPr/>
          <a:lstStyle>
            <a:lvl1pPr>
              <a:defRPr/>
            </a:lvl1pPr>
          </a:lstStyle>
          <a:p>
            <a:pPr lvl="0"/>
            <a:r>
              <a:rPr lang="en-US"/>
              <a:t> </a:t>
            </a:r>
            <a:endParaRPr lang="en-US" dirty="0"/>
          </a:p>
        </p:txBody>
      </p:sp>
      <p:sp>
        <p:nvSpPr>
          <p:cNvPr id="23" name="Title 1">
            <a:extLst>
              <a:ext uri="{FF2B5EF4-FFF2-40B4-BE49-F238E27FC236}">
                <a16:creationId xmlns:a16="http://schemas.microsoft.com/office/drawing/2014/main" id="{08F0CA53-1356-B824-E36B-ED441FAD8455}"/>
              </a:ext>
            </a:extLst>
          </p:cNvPr>
          <p:cNvSpPr>
            <a:spLocks noGrp="1"/>
          </p:cNvSpPr>
          <p:nvPr>
            <p:ph type="title" hasCustomPrompt="1"/>
          </p:nvPr>
        </p:nvSpPr>
        <p:spPr>
          <a:xfrm>
            <a:off x="1550504" y="537685"/>
            <a:ext cx="9144656" cy="624922"/>
          </a:xfrm>
        </p:spPr>
        <p:txBody>
          <a:bodyPr/>
          <a:lstStyle>
            <a:lvl1pPr algn="ctr">
              <a:defRPr/>
            </a:lvl1pPr>
          </a:lstStyle>
          <a:p>
            <a:r>
              <a:rPr lang="en-US" dirty="0"/>
              <a:t>Click to insert title</a:t>
            </a:r>
          </a:p>
        </p:txBody>
      </p:sp>
      <p:sp>
        <p:nvSpPr>
          <p:cNvPr id="24" name="Freeform: Shape 21">
            <a:extLst>
              <a:ext uri="{FF2B5EF4-FFF2-40B4-BE49-F238E27FC236}">
                <a16:creationId xmlns:a16="http://schemas.microsoft.com/office/drawing/2014/main" id="{F531F96D-956C-69D6-4F61-0DFCBFBADE00}"/>
              </a:ext>
            </a:extLst>
          </p:cNvPr>
          <p:cNvSpPr/>
          <p:nvPr userDrawn="1"/>
        </p:nvSpPr>
        <p:spPr>
          <a:xfrm>
            <a:off x="10777954" y="3201462"/>
            <a:ext cx="1414046" cy="3656538"/>
          </a:xfrm>
          <a:custGeom>
            <a:avLst/>
            <a:gdLst>
              <a:gd name="connsiteX0" fmla="*/ 1414046 w 1414046"/>
              <a:gd name="connsiteY0" fmla="*/ 0 h 3656538"/>
              <a:gd name="connsiteX1" fmla="*/ 1414046 w 1414046"/>
              <a:gd name="connsiteY1" fmla="*/ 3656538 h 3656538"/>
              <a:gd name="connsiteX2" fmla="*/ 450341 w 1414046"/>
              <a:gd name="connsiteY2" fmla="*/ 3656538 h 3656538"/>
              <a:gd name="connsiteX3" fmla="*/ 359634 w 1414046"/>
              <a:gd name="connsiteY3" fmla="*/ 3527326 h 3656538"/>
              <a:gd name="connsiteX4" fmla="*/ 0 w 1414046"/>
              <a:gd name="connsiteY4" fmla="*/ 2239219 h 3656538"/>
              <a:gd name="connsiteX5" fmla="*/ 1300041 w 1414046"/>
              <a:gd name="connsiteY5" fmla="*/ 54919 h 365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046" h="3656538">
                <a:moveTo>
                  <a:pt x="1414046" y="0"/>
                </a:moveTo>
                <a:lnTo>
                  <a:pt x="1414046" y="3656538"/>
                </a:lnTo>
                <a:lnTo>
                  <a:pt x="450341" y="3656538"/>
                </a:lnTo>
                <a:lnTo>
                  <a:pt x="359634" y="3527326"/>
                </a:lnTo>
                <a:cubicBezTo>
                  <a:pt x="131420" y="3151735"/>
                  <a:pt x="0" y="2710824"/>
                  <a:pt x="0" y="2239219"/>
                </a:cubicBezTo>
                <a:cubicBezTo>
                  <a:pt x="0" y="1296009"/>
                  <a:pt x="525678" y="475578"/>
                  <a:pt x="1300041" y="54919"/>
                </a:cubicBezTo>
                <a:close/>
              </a:path>
            </a:pathLst>
          </a:custGeom>
          <a:gradFill>
            <a:gsLst>
              <a:gs pos="1000">
                <a:schemeClr val="accent1"/>
              </a:gs>
              <a:gs pos="100000">
                <a:srgbClr val="8A2A2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spTree>
    <p:extLst>
      <p:ext uri="{BB962C8B-B14F-4D97-AF65-F5344CB8AC3E}">
        <p14:creationId xmlns:p14="http://schemas.microsoft.com/office/powerpoint/2010/main" val="164549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asic Subhead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E55300-1444-46A1-B01A-ABBC64740702}"/>
              </a:ext>
            </a:extLst>
          </p:cNvPr>
          <p:cNvSpPr>
            <a:spLocks noGrp="1"/>
          </p:cNvSpPr>
          <p:nvPr>
            <p:ph type="title" hasCustomPrompt="1"/>
          </p:nvPr>
        </p:nvSpPr>
        <p:spPr>
          <a:xfrm>
            <a:off x="554664" y="852574"/>
            <a:ext cx="11391015" cy="624922"/>
          </a:xfrm>
        </p:spPr>
        <p:txBody>
          <a:bodyPr/>
          <a:lstStyle/>
          <a:p>
            <a:r>
              <a:rPr lang="en-US" dirty="0"/>
              <a:t>Click to insert title</a:t>
            </a:r>
          </a:p>
        </p:txBody>
      </p:sp>
      <p:sp>
        <p:nvSpPr>
          <p:cNvPr id="9" name="Text Placeholder 20">
            <a:extLst>
              <a:ext uri="{FF2B5EF4-FFF2-40B4-BE49-F238E27FC236}">
                <a16:creationId xmlns:a16="http://schemas.microsoft.com/office/drawing/2014/main" id="{D7026411-DAE7-40EA-90A1-107A1C0553D6}"/>
              </a:ext>
            </a:extLst>
          </p:cNvPr>
          <p:cNvSpPr>
            <a:spLocks noGrp="1"/>
          </p:cNvSpPr>
          <p:nvPr>
            <p:ph type="body" sz="quarter" idx="15"/>
          </p:nvPr>
        </p:nvSpPr>
        <p:spPr>
          <a:xfrm>
            <a:off x="554664" y="446453"/>
            <a:ext cx="1139101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a:t>
            </a:r>
          </a:p>
        </p:txBody>
      </p:sp>
      <p:pic>
        <p:nvPicPr>
          <p:cNvPr id="10" name="Graphic 9">
            <a:extLst>
              <a:ext uri="{FF2B5EF4-FFF2-40B4-BE49-F238E27FC236}">
                <a16:creationId xmlns:a16="http://schemas.microsoft.com/office/drawing/2014/main" id="{21FAA27A-3893-44D4-B049-856E095895FF}"/>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88" t="87448" r="34535" b="1"/>
          <a:stretch/>
        </p:blipFill>
        <p:spPr>
          <a:xfrm>
            <a:off x="7067106" y="88604"/>
            <a:ext cx="2987455" cy="479809"/>
          </a:xfrm>
          <a:prstGeom prst="rect">
            <a:avLst/>
          </a:prstGeom>
        </p:spPr>
      </p:pic>
      <p:pic>
        <p:nvPicPr>
          <p:cNvPr id="13" name="Graphic 12">
            <a:extLst>
              <a:ext uri="{FF2B5EF4-FFF2-40B4-BE49-F238E27FC236}">
                <a16:creationId xmlns:a16="http://schemas.microsoft.com/office/drawing/2014/main" id="{AA7A34DC-2541-47BB-A524-C916C42C71C2}"/>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 t="64926" r="42801" b="658"/>
          <a:stretch/>
        </p:blipFill>
        <p:spPr>
          <a:xfrm>
            <a:off x="162279" y="5669478"/>
            <a:ext cx="1804633" cy="1188522"/>
          </a:xfrm>
          <a:prstGeom prst="rect">
            <a:avLst/>
          </a:prstGeom>
        </p:spPr>
      </p:pic>
      <p:sp>
        <p:nvSpPr>
          <p:cNvPr id="14" name="Text Placeholder 22">
            <a:extLst>
              <a:ext uri="{FF2B5EF4-FFF2-40B4-BE49-F238E27FC236}">
                <a16:creationId xmlns:a16="http://schemas.microsoft.com/office/drawing/2014/main" id="{652CCC53-2B5A-4405-911B-63AEDECF1D39}"/>
              </a:ext>
            </a:extLst>
          </p:cNvPr>
          <p:cNvSpPr>
            <a:spLocks noGrp="1"/>
          </p:cNvSpPr>
          <p:nvPr>
            <p:ph type="body" sz="quarter" idx="47" hasCustomPrompt="1"/>
          </p:nvPr>
        </p:nvSpPr>
        <p:spPr>
          <a:xfrm>
            <a:off x="10465001" y="284811"/>
            <a:ext cx="1462681" cy="300037"/>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
        <p:nvSpPr>
          <p:cNvPr id="15" name="Text Placeholder 7">
            <a:extLst>
              <a:ext uri="{FF2B5EF4-FFF2-40B4-BE49-F238E27FC236}">
                <a16:creationId xmlns:a16="http://schemas.microsoft.com/office/drawing/2014/main" id="{71D3F583-7B76-E94A-6571-27099D3D41DD}"/>
              </a:ext>
            </a:extLst>
          </p:cNvPr>
          <p:cNvSpPr>
            <a:spLocks noGrp="1"/>
          </p:cNvSpPr>
          <p:nvPr>
            <p:ph type="body" sz="quarter" idx="13"/>
          </p:nvPr>
        </p:nvSpPr>
        <p:spPr>
          <a:xfrm>
            <a:off x="552894" y="1847532"/>
            <a:ext cx="11374788" cy="4036433"/>
          </a:xfrm>
        </p:spPr>
        <p:txBody>
          <a:bodyPr>
            <a:normAutofit/>
          </a:bodyPr>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B7C15A3B-E7B9-B3CD-A192-88FAA85113E4}"/>
              </a:ext>
            </a:extLst>
          </p:cNvPr>
          <p:cNvPicPr>
            <a:picLocks noChangeAspect="1"/>
          </p:cNvPicPr>
          <p:nvPr userDrawn="1"/>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l="30789" t="29494"/>
          <a:stretch/>
        </p:blipFill>
        <p:spPr>
          <a:xfrm>
            <a:off x="0" y="0"/>
            <a:ext cx="4008120" cy="3497354"/>
          </a:xfrm>
          <a:prstGeom prst="rect">
            <a:avLst/>
          </a:prstGeom>
        </p:spPr>
      </p:pic>
      <p:pic>
        <p:nvPicPr>
          <p:cNvPr id="12" name="Graphic 11">
            <a:extLst>
              <a:ext uri="{FF2B5EF4-FFF2-40B4-BE49-F238E27FC236}">
                <a16:creationId xmlns:a16="http://schemas.microsoft.com/office/drawing/2014/main" id="{CE4561C6-0F7F-0743-A869-907951A3B06B}"/>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r="15461" b="51145"/>
          <a:stretch/>
        </p:blipFill>
        <p:spPr>
          <a:xfrm>
            <a:off x="8347919" y="4677635"/>
            <a:ext cx="3844081" cy="2177318"/>
          </a:xfrm>
          <a:prstGeom prst="rect">
            <a:avLst/>
          </a:prstGeom>
        </p:spPr>
      </p:pic>
    </p:spTree>
    <p:extLst>
      <p:ext uri="{BB962C8B-B14F-4D97-AF65-F5344CB8AC3E}">
        <p14:creationId xmlns:p14="http://schemas.microsoft.com/office/powerpoint/2010/main" val="5416200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Laptop">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F5E8AA2-E4C3-4950-99C9-94DBB78F5C19}"/>
              </a:ext>
            </a:extLst>
          </p:cNvPr>
          <p:cNvSpPr/>
          <p:nvPr userDrawn="1"/>
        </p:nvSpPr>
        <p:spPr>
          <a:xfrm>
            <a:off x="5416827" y="837722"/>
            <a:ext cx="6775174" cy="6020277"/>
          </a:xfrm>
          <a:custGeom>
            <a:avLst/>
            <a:gdLst>
              <a:gd name="connsiteX0" fmla="*/ 2553335 w 5792677"/>
              <a:gd name="connsiteY0" fmla="*/ 0 h 4812034"/>
              <a:gd name="connsiteX1" fmla="*/ 5792677 w 5792677"/>
              <a:gd name="connsiteY1" fmla="*/ 0 h 4812034"/>
              <a:gd name="connsiteX2" fmla="*/ 5792677 w 5792677"/>
              <a:gd name="connsiteY2" fmla="*/ 4812034 h 4812034"/>
              <a:gd name="connsiteX3" fmla="*/ 0 w 5792677"/>
              <a:gd name="connsiteY3" fmla="*/ 4812034 h 4812034"/>
              <a:gd name="connsiteX4" fmla="*/ 0 w 5792677"/>
              <a:gd name="connsiteY4" fmla="*/ 2553324 h 4812034"/>
              <a:gd name="connsiteX5" fmla="*/ 2553335 w 5792677"/>
              <a:gd name="connsiteY5" fmla="*/ 0 h 48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2677" h="4812034">
                <a:moveTo>
                  <a:pt x="2553335" y="0"/>
                </a:moveTo>
                <a:lnTo>
                  <a:pt x="5792677" y="0"/>
                </a:lnTo>
                <a:lnTo>
                  <a:pt x="5792677" y="4812034"/>
                </a:lnTo>
                <a:lnTo>
                  <a:pt x="0" y="4812034"/>
                </a:lnTo>
                <a:lnTo>
                  <a:pt x="0" y="2553324"/>
                </a:lnTo>
                <a:cubicBezTo>
                  <a:pt x="0" y="1143165"/>
                  <a:pt x="1143170" y="0"/>
                  <a:pt x="2553335" y="0"/>
                </a:cubicBezTo>
                <a:close/>
              </a:path>
            </a:pathLst>
          </a:custGeom>
          <a:gradFill>
            <a:gsLst>
              <a:gs pos="0">
                <a:srgbClr val="C0C5E2"/>
              </a:gs>
              <a:gs pos="92000">
                <a:srgbClr val="D7E9F5"/>
              </a:gs>
            </a:gsLst>
            <a:lin ang="5400000" scaled="1"/>
          </a:gradFill>
          <a:ln w="5679" cap="flat">
            <a:noFill/>
            <a:prstDash val="solid"/>
            <a:miter/>
          </a:ln>
        </p:spPr>
        <p:txBody>
          <a:bodyPr rtlCol="0" anchor="ctr"/>
          <a:lstStyle/>
          <a:p>
            <a:endParaRPr lang="en-US" dirty="0"/>
          </a:p>
        </p:txBody>
      </p:sp>
      <p:pic>
        <p:nvPicPr>
          <p:cNvPr id="7" name="Graphic 6">
            <a:extLst>
              <a:ext uri="{FF2B5EF4-FFF2-40B4-BE49-F238E27FC236}">
                <a16:creationId xmlns:a16="http://schemas.microsoft.com/office/drawing/2014/main" id="{CE77875F-21E7-465E-8AEA-683A4713ED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611546" cy="3047999"/>
          </a:xfrm>
          <a:prstGeom prst="rect">
            <a:avLst/>
          </a:prstGeom>
        </p:spPr>
      </p:pic>
      <p:pic>
        <p:nvPicPr>
          <p:cNvPr id="9" name="Graphic 8">
            <a:extLst>
              <a:ext uri="{FF2B5EF4-FFF2-40B4-BE49-F238E27FC236}">
                <a16:creationId xmlns:a16="http://schemas.microsoft.com/office/drawing/2014/main" id="{F1116968-1011-416F-A732-F0656C66C5F4}"/>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1067" t="51570" r="1"/>
          <a:stretch/>
        </p:blipFill>
        <p:spPr>
          <a:xfrm>
            <a:off x="7124700" y="4876801"/>
            <a:ext cx="4943475" cy="1851408"/>
          </a:xfrm>
          <a:prstGeom prst="rect">
            <a:avLst/>
          </a:prstGeom>
        </p:spPr>
      </p:pic>
      <p:sp>
        <p:nvSpPr>
          <p:cNvPr id="11" name="Text Placeholder 10">
            <a:extLst>
              <a:ext uri="{FF2B5EF4-FFF2-40B4-BE49-F238E27FC236}">
                <a16:creationId xmlns:a16="http://schemas.microsoft.com/office/drawing/2014/main" id="{EB393234-599A-4567-B73C-2C3C877B4CB0}"/>
              </a:ext>
            </a:extLst>
          </p:cNvPr>
          <p:cNvSpPr>
            <a:spLocks noGrp="1"/>
          </p:cNvSpPr>
          <p:nvPr>
            <p:ph type="body" sz="quarter" idx="13" hasCustomPrompt="1"/>
          </p:nvPr>
        </p:nvSpPr>
        <p:spPr>
          <a:xfrm>
            <a:off x="5067301" y="1307183"/>
            <a:ext cx="8304883" cy="4812035"/>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382" b="382"/>
            </a:stretch>
          </a:blipFill>
        </p:spPr>
        <p:txBody>
          <a:bodyPr/>
          <a:lstStyle>
            <a:lvl1pPr>
              <a:defRPr/>
            </a:lvl1pPr>
          </a:lstStyle>
          <a:p>
            <a:pPr lvl="0"/>
            <a:r>
              <a:rPr lang="en-US"/>
              <a:t>  </a:t>
            </a:r>
            <a:endParaRPr lang="en-US" dirty="0"/>
          </a:p>
        </p:txBody>
      </p:sp>
      <p:sp>
        <p:nvSpPr>
          <p:cNvPr id="13" name="Picture Placeholder 12">
            <a:extLst>
              <a:ext uri="{FF2B5EF4-FFF2-40B4-BE49-F238E27FC236}">
                <a16:creationId xmlns:a16="http://schemas.microsoft.com/office/drawing/2014/main" id="{6982AEFD-F49D-4D71-8EC9-606360D1572E}"/>
              </a:ext>
            </a:extLst>
          </p:cNvPr>
          <p:cNvSpPr>
            <a:spLocks noGrp="1"/>
          </p:cNvSpPr>
          <p:nvPr>
            <p:ph type="pic" sz="quarter" idx="14" hasCustomPrompt="1"/>
          </p:nvPr>
        </p:nvSpPr>
        <p:spPr>
          <a:xfrm>
            <a:off x="5658541" y="1280657"/>
            <a:ext cx="6665893" cy="4362312"/>
          </a:xfrm>
          <a:prstGeom prst="round2SameRect">
            <a:avLst>
              <a:gd name="adj1" fmla="val 4296"/>
              <a:gd name="adj2" fmla="val 0"/>
            </a:avLst>
          </a:prstGeom>
          <a:noFill/>
        </p:spPr>
        <p:txBody>
          <a:bodyPr anchor="ctr"/>
          <a:lstStyle>
            <a:lvl1pPr algn="ctr">
              <a:defRPr/>
            </a:lvl1pPr>
          </a:lstStyle>
          <a:p>
            <a:r>
              <a:rPr lang="en-US" dirty="0"/>
              <a:t>Click to insert image</a:t>
            </a:r>
          </a:p>
        </p:txBody>
      </p:sp>
      <p:grpSp>
        <p:nvGrpSpPr>
          <p:cNvPr id="12" name="Group 11">
            <a:extLst>
              <a:ext uri="{FF2B5EF4-FFF2-40B4-BE49-F238E27FC236}">
                <a16:creationId xmlns:a16="http://schemas.microsoft.com/office/drawing/2014/main" id="{9E67274D-A855-48EB-8982-32DC1A146095}"/>
              </a:ext>
            </a:extLst>
          </p:cNvPr>
          <p:cNvGrpSpPr/>
          <p:nvPr userDrawn="1"/>
        </p:nvGrpSpPr>
        <p:grpSpPr>
          <a:xfrm>
            <a:off x="-3607110" y="1018"/>
            <a:ext cx="3526634" cy="4472103"/>
            <a:chOff x="838198" y="1150069"/>
            <a:chExt cx="3526634" cy="4472103"/>
          </a:xfrm>
        </p:grpSpPr>
        <p:sp>
          <p:nvSpPr>
            <p:cNvPr id="14" name="Rectangle 13">
              <a:extLst>
                <a:ext uri="{FF2B5EF4-FFF2-40B4-BE49-F238E27FC236}">
                  <a16:creationId xmlns:a16="http://schemas.microsoft.com/office/drawing/2014/main" id="{F65360A4-BBB2-41F5-B5E3-B08FD0AA5566}"/>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15" name="TextBox 14">
              <a:extLst>
                <a:ext uri="{FF2B5EF4-FFF2-40B4-BE49-F238E27FC236}">
                  <a16:creationId xmlns:a16="http://schemas.microsoft.com/office/drawing/2014/main" id="{CE66633E-B39B-4605-8DEC-CF2688BCD6AD}"/>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16" name="Rectangle 15">
              <a:extLst>
                <a:ext uri="{FF2B5EF4-FFF2-40B4-BE49-F238E27FC236}">
                  <a16:creationId xmlns:a16="http://schemas.microsoft.com/office/drawing/2014/main" id="{487B9D21-ABD6-437B-A04E-3CA2D156EC0A}"/>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17" name="TextBox 16">
              <a:extLst>
                <a:ext uri="{FF2B5EF4-FFF2-40B4-BE49-F238E27FC236}">
                  <a16:creationId xmlns:a16="http://schemas.microsoft.com/office/drawing/2014/main" id="{2C4539C5-5465-4BC6-8170-118F69E572EB}"/>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18" name="TextBox 17">
              <a:extLst>
                <a:ext uri="{FF2B5EF4-FFF2-40B4-BE49-F238E27FC236}">
                  <a16:creationId xmlns:a16="http://schemas.microsoft.com/office/drawing/2014/main" id="{45B85976-460C-4403-80E7-DFB2FB5D6E65}"/>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19" name="TextBox 18">
              <a:extLst>
                <a:ext uri="{FF2B5EF4-FFF2-40B4-BE49-F238E27FC236}">
                  <a16:creationId xmlns:a16="http://schemas.microsoft.com/office/drawing/2014/main" id="{843CBFD0-0C48-455E-AF83-CCC51B8F9C2E}"/>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20" name="TextBox 19">
              <a:extLst>
                <a:ext uri="{FF2B5EF4-FFF2-40B4-BE49-F238E27FC236}">
                  <a16:creationId xmlns:a16="http://schemas.microsoft.com/office/drawing/2014/main" id="{BDA80C88-5529-4237-8DCD-70AF5C6502BB}"/>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21" name="TextBox 20">
              <a:extLst>
                <a:ext uri="{FF2B5EF4-FFF2-40B4-BE49-F238E27FC236}">
                  <a16:creationId xmlns:a16="http://schemas.microsoft.com/office/drawing/2014/main" id="{5BF040A7-C5FC-450D-89E3-058591381218}"/>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22" name="Text Placeholder 22">
            <a:extLst>
              <a:ext uri="{FF2B5EF4-FFF2-40B4-BE49-F238E27FC236}">
                <a16:creationId xmlns:a16="http://schemas.microsoft.com/office/drawing/2014/main" id="{FC7F4D7A-4895-497D-B324-2424A20509A0}"/>
              </a:ext>
            </a:extLst>
          </p:cNvPr>
          <p:cNvSpPr>
            <a:spLocks noGrp="1"/>
          </p:cNvSpPr>
          <p:nvPr>
            <p:ph type="body" sz="quarter" idx="47" hasCustomPrompt="1"/>
          </p:nvPr>
        </p:nvSpPr>
        <p:spPr>
          <a:xfrm>
            <a:off x="10465001" y="284811"/>
            <a:ext cx="1462681" cy="300037"/>
          </a:xfrm>
          <a: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14049" t="-69336" r="-14227" b="-62349"/>
            </a:stretch>
          </a:blipFill>
        </p:spPr>
        <p:txBody>
          <a:bodyPr/>
          <a:lstStyle>
            <a:lvl1pPr>
              <a:defRPr/>
            </a:lvl1pPr>
          </a:lstStyle>
          <a:p>
            <a:pPr lvl="0"/>
            <a:r>
              <a:rPr lang="en-US"/>
              <a:t> </a:t>
            </a:r>
            <a:endParaRPr lang="en-US" dirty="0"/>
          </a:p>
        </p:txBody>
      </p:sp>
      <p:sp>
        <p:nvSpPr>
          <p:cNvPr id="25" name="Title 1">
            <a:extLst>
              <a:ext uri="{FF2B5EF4-FFF2-40B4-BE49-F238E27FC236}">
                <a16:creationId xmlns:a16="http://schemas.microsoft.com/office/drawing/2014/main" id="{B6403412-DDF3-C4C5-CA1C-5558355B37F0}"/>
              </a:ext>
            </a:extLst>
          </p:cNvPr>
          <p:cNvSpPr>
            <a:spLocks noGrp="1"/>
          </p:cNvSpPr>
          <p:nvPr>
            <p:ph type="title" hasCustomPrompt="1"/>
          </p:nvPr>
        </p:nvSpPr>
        <p:spPr>
          <a:xfrm>
            <a:off x="554665" y="537685"/>
            <a:ext cx="11391014" cy="624922"/>
          </a:xfrm>
        </p:spPr>
        <p:txBody>
          <a:bodyPr/>
          <a:lstStyle/>
          <a:p>
            <a:r>
              <a:rPr lang="en-US" dirty="0"/>
              <a:t>Click to </a:t>
            </a:r>
            <a:r>
              <a:rPr lang="en-US"/>
              <a:t>insert title</a:t>
            </a:r>
            <a:endParaRPr lang="en-US" dirty="0"/>
          </a:p>
        </p:txBody>
      </p:sp>
      <p:sp>
        <p:nvSpPr>
          <p:cNvPr id="26" name="Text Placeholder 20">
            <a:extLst>
              <a:ext uri="{FF2B5EF4-FFF2-40B4-BE49-F238E27FC236}">
                <a16:creationId xmlns:a16="http://schemas.microsoft.com/office/drawing/2014/main" id="{4BB7D365-47AC-AA66-0AD4-2E0DF7F02AA6}"/>
              </a:ext>
            </a:extLst>
          </p:cNvPr>
          <p:cNvSpPr>
            <a:spLocks noGrp="1"/>
          </p:cNvSpPr>
          <p:nvPr>
            <p:ph type="body" sz="quarter" idx="15"/>
          </p:nvPr>
        </p:nvSpPr>
        <p:spPr>
          <a:xfrm>
            <a:off x="554666" y="1257425"/>
            <a:ext cx="5103876"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27" name="Text Placeholder 20">
            <a:extLst>
              <a:ext uri="{FF2B5EF4-FFF2-40B4-BE49-F238E27FC236}">
                <a16:creationId xmlns:a16="http://schemas.microsoft.com/office/drawing/2014/main" id="{931E3F3D-C757-3F21-ABE7-2B5B7C8AC327}"/>
              </a:ext>
            </a:extLst>
          </p:cNvPr>
          <p:cNvSpPr>
            <a:spLocks noGrp="1"/>
          </p:cNvSpPr>
          <p:nvPr>
            <p:ph type="body" sz="quarter" idx="16"/>
          </p:nvPr>
        </p:nvSpPr>
        <p:spPr>
          <a:xfrm>
            <a:off x="554666" y="1877130"/>
            <a:ext cx="4664474" cy="4295070"/>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69751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ase Study">
    <p:bg>
      <p:bgPr>
        <a:gradFill flip="none" rotWithShape="1">
          <a:gsLst>
            <a:gs pos="8000">
              <a:srgbClr val="E9F4FA"/>
            </a:gs>
            <a:gs pos="100000">
              <a:srgbClr val="FAE8F3"/>
            </a:gs>
          </a:gsLst>
          <a:lin ang="0" scaled="1"/>
          <a:tileRect/>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5F9DA-51B1-4EB2-B2D4-FE4ED9AB8F85}"/>
              </a:ext>
            </a:extLst>
          </p:cNvPr>
          <p:cNvSpPr/>
          <p:nvPr userDrawn="1"/>
        </p:nvSpPr>
        <p:spPr>
          <a:xfrm>
            <a:off x="0" y="1395662"/>
            <a:ext cx="12192000" cy="5462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dirty="0"/>
          </a:p>
        </p:txBody>
      </p:sp>
      <p:sp>
        <p:nvSpPr>
          <p:cNvPr id="16" name="Title 1">
            <a:extLst>
              <a:ext uri="{FF2B5EF4-FFF2-40B4-BE49-F238E27FC236}">
                <a16:creationId xmlns:a16="http://schemas.microsoft.com/office/drawing/2014/main" id="{F7CDD4F4-AC96-490A-8C87-045A23962F8C}"/>
              </a:ext>
            </a:extLst>
          </p:cNvPr>
          <p:cNvSpPr>
            <a:spLocks noGrp="1"/>
          </p:cNvSpPr>
          <p:nvPr>
            <p:ph type="title" hasCustomPrompt="1"/>
          </p:nvPr>
        </p:nvSpPr>
        <p:spPr>
          <a:xfrm>
            <a:off x="554664" y="537685"/>
            <a:ext cx="6221817" cy="624922"/>
          </a:xfrm>
        </p:spPr>
        <p:txBody>
          <a:bodyPr/>
          <a:lstStyle/>
          <a:p>
            <a:r>
              <a:rPr lang="en-US" dirty="0"/>
              <a:t>Click to </a:t>
            </a:r>
            <a:r>
              <a:rPr lang="en-US"/>
              <a:t>insert title</a:t>
            </a:r>
            <a:endParaRPr lang="en-US" dirty="0"/>
          </a:p>
        </p:txBody>
      </p:sp>
      <p:pic>
        <p:nvPicPr>
          <p:cNvPr id="4" name="Graphic 3">
            <a:extLst>
              <a:ext uri="{FF2B5EF4-FFF2-40B4-BE49-F238E27FC236}">
                <a16:creationId xmlns:a16="http://schemas.microsoft.com/office/drawing/2014/main" id="{E7EFEB4E-158E-48FB-A5A8-324AA7192B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6865" y="1636443"/>
            <a:ext cx="5581650" cy="3473297"/>
          </a:xfrm>
          <a:prstGeom prst="rect">
            <a:avLst/>
          </a:prstGeom>
        </p:spPr>
      </p:pic>
      <p:sp>
        <p:nvSpPr>
          <p:cNvPr id="8" name="Text Placeholder 7">
            <a:extLst>
              <a:ext uri="{FF2B5EF4-FFF2-40B4-BE49-F238E27FC236}">
                <a16:creationId xmlns:a16="http://schemas.microsoft.com/office/drawing/2014/main" id="{17845B9E-73C1-43C9-A1BB-5906EFF7AB70}"/>
              </a:ext>
            </a:extLst>
          </p:cNvPr>
          <p:cNvSpPr>
            <a:spLocks noGrp="1"/>
          </p:cNvSpPr>
          <p:nvPr>
            <p:ph type="body" sz="quarter" idx="52" hasCustomPrompt="1"/>
          </p:nvPr>
        </p:nvSpPr>
        <p:spPr>
          <a:xfrm>
            <a:off x="554038" y="1588521"/>
            <a:ext cx="1633537" cy="388938"/>
          </a:xfrm>
        </p:spPr>
        <p:txBody>
          <a:bodyPr>
            <a:noAutofit/>
          </a:bodyPr>
          <a:lstStyle>
            <a:lvl1pPr>
              <a:defRPr sz="2000">
                <a:solidFill>
                  <a:schemeClr val="bg2">
                    <a:lumMod val="75000"/>
                  </a:schemeClr>
                </a:solidFill>
                <a:latin typeface="+mj-lt"/>
              </a:defRPr>
            </a:lvl1pPr>
            <a:lvl2pPr>
              <a:defRPr sz="2000">
                <a:latin typeface="+mj-lt"/>
              </a:defRPr>
            </a:lvl2pPr>
            <a:lvl3pPr>
              <a:defRPr sz="1800">
                <a:latin typeface="+mj-lt"/>
              </a:defRPr>
            </a:lvl3pPr>
            <a:lvl4pPr>
              <a:defRPr sz="1600">
                <a:latin typeface="+mj-lt"/>
              </a:defRPr>
            </a:lvl4pPr>
            <a:lvl5pPr>
              <a:defRPr sz="1100">
                <a:latin typeface="+mj-lt"/>
              </a:defRPr>
            </a:lvl5pPr>
          </a:lstStyle>
          <a:p>
            <a:pPr lvl="0"/>
            <a:r>
              <a:rPr lang="en-US" dirty="0"/>
              <a:t>Challenge</a:t>
            </a:r>
          </a:p>
        </p:txBody>
      </p:sp>
      <p:sp>
        <p:nvSpPr>
          <p:cNvPr id="36" name="Text Placeholder 7">
            <a:extLst>
              <a:ext uri="{FF2B5EF4-FFF2-40B4-BE49-F238E27FC236}">
                <a16:creationId xmlns:a16="http://schemas.microsoft.com/office/drawing/2014/main" id="{7D133A6F-62E9-4778-8164-AAAC4C7F2A87}"/>
              </a:ext>
            </a:extLst>
          </p:cNvPr>
          <p:cNvSpPr>
            <a:spLocks noGrp="1"/>
          </p:cNvSpPr>
          <p:nvPr>
            <p:ph type="body" sz="quarter" idx="53" hasCustomPrompt="1"/>
          </p:nvPr>
        </p:nvSpPr>
        <p:spPr>
          <a:xfrm>
            <a:off x="2413000" y="1588521"/>
            <a:ext cx="1633537" cy="388938"/>
          </a:xfrm>
        </p:spPr>
        <p:txBody>
          <a:bodyPr>
            <a:noAutofit/>
          </a:bodyPr>
          <a:lstStyle>
            <a:lvl1pPr>
              <a:defRPr sz="2000">
                <a:solidFill>
                  <a:schemeClr val="bg2">
                    <a:lumMod val="75000"/>
                  </a:schemeClr>
                </a:solidFill>
                <a:latin typeface="+mj-lt"/>
              </a:defRPr>
            </a:lvl1pPr>
            <a:lvl2pPr>
              <a:defRPr sz="2000">
                <a:latin typeface="+mj-lt"/>
              </a:defRPr>
            </a:lvl2pPr>
            <a:lvl3pPr>
              <a:defRPr sz="1800">
                <a:latin typeface="+mj-lt"/>
              </a:defRPr>
            </a:lvl3pPr>
            <a:lvl4pPr>
              <a:defRPr sz="1600">
                <a:latin typeface="+mj-lt"/>
              </a:defRPr>
            </a:lvl4pPr>
            <a:lvl5pPr>
              <a:defRPr sz="1100">
                <a:latin typeface="+mj-lt"/>
              </a:defRPr>
            </a:lvl5pPr>
          </a:lstStyle>
          <a:p>
            <a:pPr lvl="0"/>
            <a:r>
              <a:rPr lang="en-US"/>
              <a:t>Solution</a:t>
            </a:r>
            <a:endParaRPr lang="en-US" dirty="0"/>
          </a:p>
        </p:txBody>
      </p:sp>
      <p:sp>
        <p:nvSpPr>
          <p:cNvPr id="37" name="Text Placeholder 7">
            <a:extLst>
              <a:ext uri="{FF2B5EF4-FFF2-40B4-BE49-F238E27FC236}">
                <a16:creationId xmlns:a16="http://schemas.microsoft.com/office/drawing/2014/main" id="{AECAB08E-5472-4225-940E-E711F2F56680}"/>
              </a:ext>
            </a:extLst>
          </p:cNvPr>
          <p:cNvSpPr>
            <a:spLocks noGrp="1"/>
          </p:cNvSpPr>
          <p:nvPr>
            <p:ph type="body" sz="quarter" idx="54" hasCustomPrompt="1"/>
          </p:nvPr>
        </p:nvSpPr>
        <p:spPr>
          <a:xfrm>
            <a:off x="4075112" y="1588521"/>
            <a:ext cx="1633537" cy="388938"/>
          </a:xfrm>
        </p:spPr>
        <p:txBody>
          <a:bodyPr>
            <a:noAutofit/>
          </a:bodyPr>
          <a:lstStyle>
            <a:lvl1pPr>
              <a:defRPr sz="2000">
                <a:solidFill>
                  <a:schemeClr val="bg2">
                    <a:lumMod val="75000"/>
                  </a:schemeClr>
                </a:solidFill>
                <a:latin typeface="+mj-lt"/>
              </a:defRPr>
            </a:lvl1pPr>
            <a:lvl2pPr>
              <a:defRPr sz="2000">
                <a:latin typeface="+mj-lt"/>
              </a:defRPr>
            </a:lvl2pPr>
            <a:lvl3pPr>
              <a:defRPr sz="1800">
                <a:latin typeface="+mj-lt"/>
              </a:defRPr>
            </a:lvl3pPr>
            <a:lvl4pPr>
              <a:defRPr sz="1600">
                <a:latin typeface="+mj-lt"/>
              </a:defRPr>
            </a:lvl4pPr>
            <a:lvl5pPr>
              <a:defRPr sz="1100">
                <a:latin typeface="+mj-lt"/>
              </a:defRPr>
            </a:lvl5pPr>
          </a:lstStyle>
          <a:p>
            <a:pPr lvl="0"/>
            <a:r>
              <a:rPr lang="en-US" dirty="0"/>
              <a:t>Result</a:t>
            </a:r>
          </a:p>
        </p:txBody>
      </p:sp>
      <p:sp>
        <p:nvSpPr>
          <p:cNvPr id="38" name="Text Placeholder 37">
            <a:extLst>
              <a:ext uri="{FF2B5EF4-FFF2-40B4-BE49-F238E27FC236}">
                <a16:creationId xmlns:a16="http://schemas.microsoft.com/office/drawing/2014/main" id="{9591EC54-2FE1-44C9-948D-D7108FF08F6D}"/>
              </a:ext>
            </a:extLst>
          </p:cNvPr>
          <p:cNvSpPr>
            <a:spLocks noGrp="1"/>
          </p:cNvSpPr>
          <p:nvPr>
            <p:ph type="body" sz="quarter" idx="55" hasCustomPrompt="1"/>
          </p:nvPr>
        </p:nvSpPr>
        <p:spPr>
          <a:xfrm>
            <a:off x="5264655" y="5785752"/>
            <a:ext cx="6663027" cy="842207"/>
          </a:xfrm>
          <a:custGeom>
            <a:avLst/>
            <a:gdLst/>
            <a:ahLst/>
            <a:cxnLst/>
            <a:rect l="l" t="t" r="r" b="b"/>
            <a:pathLst>
              <a:path w="7845466" h="957139">
                <a:moveTo>
                  <a:pt x="1315514" y="226695"/>
                </a:moveTo>
                <a:cubicBezTo>
                  <a:pt x="1315362" y="227583"/>
                  <a:pt x="1313364" y="237035"/>
                  <a:pt x="1309518" y="255050"/>
                </a:cubicBezTo>
                <a:cubicBezTo>
                  <a:pt x="1305672" y="273066"/>
                  <a:pt x="1300892" y="294320"/>
                  <a:pt x="1295175" y="318813"/>
                </a:cubicBezTo>
                <a:cubicBezTo>
                  <a:pt x="1289459" y="343305"/>
                  <a:pt x="1283719" y="365711"/>
                  <a:pt x="1277954" y="386030"/>
                </a:cubicBezTo>
                <a:lnTo>
                  <a:pt x="1224853" y="566090"/>
                </a:lnTo>
                <a:lnTo>
                  <a:pt x="1407471" y="566090"/>
                </a:lnTo>
                <a:lnTo>
                  <a:pt x="1355664" y="386030"/>
                </a:lnTo>
                <a:cubicBezTo>
                  <a:pt x="1349900" y="365711"/>
                  <a:pt x="1344160" y="343305"/>
                  <a:pt x="1338443" y="318813"/>
                </a:cubicBezTo>
                <a:cubicBezTo>
                  <a:pt x="1332727" y="294320"/>
                  <a:pt x="1327946" y="273066"/>
                  <a:pt x="1324100" y="255050"/>
                </a:cubicBezTo>
                <a:cubicBezTo>
                  <a:pt x="1320255" y="237035"/>
                  <a:pt x="1318256" y="227583"/>
                  <a:pt x="1318104" y="226695"/>
                </a:cubicBezTo>
                <a:close/>
                <a:moveTo>
                  <a:pt x="6405058" y="209693"/>
                </a:moveTo>
                <a:lnTo>
                  <a:pt x="6405058" y="747446"/>
                </a:lnTo>
                <a:lnTo>
                  <a:pt x="6498370" y="747446"/>
                </a:lnTo>
                <a:cubicBezTo>
                  <a:pt x="6577508" y="747257"/>
                  <a:pt x="6639231" y="724311"/>
                  <a:pt x="6683538" y="678607"/>
                </a:cubicBezTo>
                <a:cubicBezTo>
                  <a:pt x="6727844" y="632903"/>
                  <a:pt x="6750362" y="565576"/>
                  <a:pt x="6751091" y="476625"/>
                </a:cubicBezTo>
                <a:cubicBezTo>
                  <a:pt x="6750119" y="388403"/>
                  <a:pt x="6727115" y="321886"/>
                  <a:pt x="6682079" y="277073"/>
                </a:cubicBezTo>
                <a:cubicBezTo>
                  <a:pt x="6637044" y="232261"/>
                  <a:pt x="6575807" y="209801"/>
                  <a:pt x="6498370" y="209693"/>
                </a:cubicBezTo>
                <a:close/>
                <a:moveTo>
                  <a:pt x="7007504" y="15545"/>
                </a:moveTo>
                <a:lnTo>
                  <a:pt x="7265289" y="15545"/>
                </a:lnTo>
                <a:lnTo>
                  <a:pt x="7370176" y="238310"/>
                </a:lnTo>
                <a:cubicBezTo>
                  <a:pt x="7385521" y="271634"/>
                  <a:pt x="7398519" y="301801"/>
                  <a:pt x="7409171" y="328811"/>
                </a:cubicBezTo>
                <a:cubicBezTo>
                  <a:pt x="7419824" y="355821"/>
                  <a:pt x="7425379" y="370122"/>
                  <a:pt x="7425837" y="371714"/>
                </a:cubicBezTo>
                <a:lnTo>
                  <a:pt x="7428427" y="371714"/>
                </a:lnTo>
                <a:cubicBezTo>
                  <a:pt x="7428885" y="370122"/>
                  <a:pt x="7434440" y="355821"/>
                  <a:pt x="7445093" y="328811"/>
                </a:cubicBezTo>
                <a:cubicBezTo>
                  <a:pt x="7455745" y="301801"/>
                  <a:pt x="7468744" y="271634"/>
                  <a:pt x="7484088" y="238310"/>
                </a:cubicBezTo>
                <a:lnTo>
                  <a:pt x="7587682" y="15545"/>
                </a:lnTo>
                <a:lnTo>
                  <a:pt x="7845466" y="15545"/>
                </a:lnTo>
                <a:lnTo>
                  <a:pt x="7539752" y="562106"/>
                </a:lnTo>
                <a:lnTo>
                  <a:pt x="7539752" y="941594"/>
                </a:lnTo>
                <a:lnTo>
                  <a:pt x="7313219" y="941594"/>
                </a:lnTo>
                <a:lnTo>
                  <a:pt x="7313219" y="562106"/>
                </a:lnTo>
                <a:close/>
                <a:moveTo>
                  <a:pt x="6178525" y="15545"/>
                </a:moveTo>
                <a:lnTo>
                  <a:pt x="6507442" y="15545"/>
                </a:lnTo>
                <a:cubicBezTo>
                  <a:pt x="6654909" y="16537"/>
                  <a:pt x="6771011" y="56943"/>
                  <a:pt x="6855749" y="136764"/>
                </a:cubicBezTo>
                <a:cubicBezTo>
                  <a:pt x="6940488" y="216585"/>
                  <a:pt x="6983704" y="329872"/>
                  <a:pt x="6985397" y="476625"/>
                </a:cubicBezTo>
                <a:cubicBezTo>
                  <a:pt x="6983704" y="623544"/>
                  <a:pt x="6940488" y="737480"/>
                  <a:pt x="6855749" y="818434"/>
                </a:cubicBezTo>
                <a:cubicBezTo>
                  <a:pt x="6771011" y="899388"/>
                  <a:pt x="6654909" y="940441"/>
                  <a:pt x="6507442" y="941594"/>
                </a:cubicBezTo>
                <a:lnTo>
                  <a:pt x="6178525" y="941594"/>
                </a:lnTo>
                <a:close/>
                <a:moveTo>
                  <a:pt x="5203546" y="15545"/>
                </a:moveTo>
                <a:lnTo>
                  <a:pt x="5430079" y="15545"/>
                </a:lnTo>
                <a:lnTo>
                  <a:pt x="5430079" y="601066"/>
                </a:lnTo>
                <a:cubicBezTo>
                  <a:pt x="5430699" y="649778"/>
                  <a:pt x="5445334" y="686751"/>
                  <a:pt x="5473982" y="711985"/>
                </a:cubicBezTo>
                <a:cubicBezTo>
                  <a:pt x="5502631" y="737218"/>
                  <a:pt x="5541566" y="749902"/>
                  <a:pt x="5590789" y="750037"/>
                </a:cubicBezTo>
                <a:cubicBezTo>
                  <a:pt x="5640012" y="749902"/>
                  <a:pt x="5678947" y="737218"/>
                  <a:pt x="5707596" y="711985"/>
                </a:cubicBezTo>
                <a:cubicBezTo>
                  <a:pt x="5736245" y="686751"/>
                  <a:pt x="5750879" y="649778"/>
                  <a:pt x="5751500" y="601066"/>
                </a:cubicBezTo>
                <a:lnTo>
                  <a:pt x="5751500" y="15545"/>
                </a:lnTo>
                <a:lnTo>
                  <a:pt x="5978033" y="15545"/>
                </a:lnTo>
                <a:lnTo>
                  <a:pt x="5978033" y="601066"/>
                </a:lnTo>
                <a:cubicBezTo>
                  <a:pt x="5976526" y="707127"/>
                  <a:pt x="5941352" y="792536"/>
                  <a:pt x="5872509" y="857295"/>
                </a:cubicBezTo>
                <a:cubicBezTo>
                  <a:pt x="5803666" y="922053"/>
                  <a:pt x="5710191" y="955335"/>
                  <a:pt x="5592085" y="957139"/>
                </a:cubicBezTo>
                <a:cubicBezTo>
                  <a:pt x="5472737" y="955335"/>
                  <a:pt x="5378507" y="922053"/>
                  <a:pt x="5309394" y="857295"/>
                </a:cubicBezTo>
                <a:cubicBezTo>
                  <a:pt x="5240281" y="792536"/>
                  <a:pt x="5204998" y="707127"/>
                  <a:pt x="5203546" y="601066"/>
                </a:cubicBezTo>
                <a:close/>
                <a:moveTo>
                  <a:pt x="4312768" y="15545"/>
                </a:moveTo>
                <a:lnTo>
                  <a:pt x="5101504" y="15545"/>
                </a:lnTo>
                <a:lnTo>
                  <a:pt x="5101504" y="209693"/>
                </a:lnTo>
                <a:lnTo>
                  <a:pt x="4820403" y="209693"/>
                </a:lnTo>
                <a:lnTo>
                  <a:pt x="4820403" y="941594"/>
                </a:lnTo>
                <a:lnTo>
                  <a:pt x="4593870" y="941594"/>
                </a:lnTo>
                <a:lnTo>
                  <a:pt x="4593870" y="209693"/>
                </a:lnTo>
                <a:lnTo>
                  <a:pt x="4312768" y="209693"/>
                </a:lnTo>
                <a:close/>
                <a:moveTo>
                  <a:pt x="2606650" y="15545"/>
                </a:moveTo>
                <a:lnTo>
                  <a:pt x="3186827" y="15545"/>
                </a:lnTo>
                <a:lnTo>
                  <a:pt x="3186827" y="209693"/>
                </a:lnTo>
                <a:lnTo>
                  <a:pt x="2833183" y="209693"/>
                </a:lnTo>
                <a:lnTo>
                  <a:pt x="2833183" y="378257"/>
                </a:lnTo>
                <a:lnTo>
                  <a:pt x="3115580" y="378257"/>
                </a:lnTo>
                <a:lnTo>
                  <a:pt x="3115580" y="572405"/>
                </a:lnTo>
                <a:lnTo>
                  <a:pt x="2833183" y="572405"/>
                </a:lnTo>
                <a:lnTo>
                  <a:pt x="2833183" y="747446"/>
                </a:lnTo>
                <a:lnTo>
                  <a:pt x="3204963" y="747446"/>
                </a:lnTo>
                <a:lnTo>
                  <a:pt x="3204963" y="941594"/>
                </a:lnTo>
                <a:lnTo>
                  <a:pt x="2606650" y="941594"/>
                </a:lnTo>
                <a:close/>
                <a:moveTo>
                  <a:pt x="1197654" y="15545"/>
                </a:moveTo>
                <a:lnTo>
                  <a:pt x="1435964" y="15545"/>
                </a:lnTo>
                <a:lnTo>
                  <a:pt x="1750686" y="941594"/>
                </a:lnTo>
                <a:lnTo>
                  <a:pt x="1517560" y="941594"/>
                </a:lnTo>
                <a:lnTo>
                  <a:pt x="1460572" y="747284"/>
                </a:lnTo>
                <a:lnTo>
                  <a:pt x="1171751" y="747284"/>
                </a:lnTo>
                <a:lnTo>
                  <a:pt x="1116059" y="941594"/>
                </a:lnTo>
                <a:lnTo>
                  <a:pt x="882930" y="941594"/>
                </a:lnTo>
                <a:close/>
                <a:moveTo>
                  <a:pt x="3943656" y="0"/>
                </a:moveTo>
                <a:cubicBezTo>
                  <a:pt x="4010135" y="1295"/>
                  <a:pt x="4065430" y="10356"/>
                  <a:pt x="4109542" y="27183"/>
                </a:cubicBezTo>
                <a:cubicBezTo>
                  <a:pt x="4153654" y="44010"/>
                  <a:pt x="4186683" y="60837"/>
                  <a:pt x="4208629" y="77664"/>
                </a:cubicBezTo>
                <a:cubicBezTo>
                  <a:pt x="4230576" y="94491"/>
                  <a:pt x="4241540" y="103552"/>
                  <a:pt x="4241524" y="104847"/>
                </a:cubicBezTo>
                <a:lnTo>
                  <a:pt x="4145733" y="290030"/>
                </a:lnTo>
                <a:cubicBezTo>
                  <a:pt x="4145270" y="289022"/>
                  <a:pt x="4135840" y="281968"/>
                  <a:pt x="4117441" y="268866"/>
                </a:cubicBezTo>
                <a:cubicBezTo>
                  <a:pt x="4099042" y="255765"/>
                  <a:pt x="4074451" y="242663"/>
                  <a:pt x="4043667" y="229562"/>
                </a:cubicBezTo>
                <a:cubicBezTo>
                  <a:pt x="4012882" y="216460"/>
                  <a:pt x="3978681" y="209406"/>
                  <a:pt x="3941063" y="208398"/>
                </a:cubicBezTo>
                <a:cubicBezTo>
                  <a:pt x="3916537" y="208182"/>
                  <a:pt x="3894280" y="213796"/>
                  <a:pt x="3874293" y="225242"/>
                </a:cubicBezTo>
                <a:cubicBezTo>
                  <a:pt x="3854305" y="236687"/>
                  <a:pt x="3843717" y="255260"/>
                  <a:pt x="3842528" y="280959"/>
                </a:cubicBezTo>
                <a:cubicBezTo>
                  <a:pt x="3843640" y="303683"/>
                  <a:pt x="3858101" y="322715"/>
                  <a:pt x="3885908" y="338057"/>
                </a:cubicBezTo>
                <a:cubicBezTo>
                  <a:pt x="3913717" y="353400"/>
                  <a:pt x="3948198" y="368659"/>
                  <a:pt x="3989354" y="383835"/>
                </a:cubicBezTo>
                <a:cubicBezTo>
                  <a:pt x="4030510" y="399012"/>
                  <a:pt x="4071665" y="417713"/>
                  <a:pt x="4112821" y="439938"/>
                </a:cubicBezTo>
                <a:cubicBezTo>
                  <a:pt x="4153977" y="462163"/>
                  <a:pt x="4188459" y="491521"/>
                  <a:pt x="4216267" y="528011"/>
                </a:cubicBezTo>
                <a:cubicBezTo>
                  <a:pt x="4244075" y="564500"/>
                  <a:pt x="4258535" y="611729"/>
                  <a:pt x="4259647" y="669698"/>
                </a:cubicBezTo>
                <a:cubicBezTo>
                  <a:pt x="4259480" y="721766"/>
                  <a:pt x="4246725" y="769438"/>
                  <a:pt x="4221382" y="812717"/>
                </a:cubicBezTo>
                <a:cubicBezTo>
                  <a:pt x="4196039" y="855995"/>
                  <a:pt x="4159109" y="890712"/>
                  <a:pt x="4110592" y="916866"/>
                </a:cubicBezTo>
                <a:cubicBezTo>
                  <a:pt x="4062075" y="943020"/>
                  <a:pt x="4002972" y="956444"/>
                  <a:pt x="3933284" y="957139"/>
                </a:cubicBezTo>
                <a:cubicBezTo>
                  <a:pt x="3860603" y="955509"/>
                  <a:pt x="3799152" y="944099"/>
                  <a:pt x="3748933" y="922910"/>
                </a:cubicBezTo>
                <a:cubicBezTo>
                  <a:pt x="3698714" y="901720"/>
                  <a:pt x="3660583" y="880530"/>
                  <a:pt x="3634543" y="859340"/>
                </a:cubicBezTo>
                <a:cubicBezTo>
                  <a:pt x="3608503" y="838151"/>
                  <a:pt x="3595412" y="826741"/>
                  <a:pt x="3595269" y="825111"/>
                </a:cubicBezTo>
                <a:lnTo>
                  <a:pt x="3714375" y="652853"/>
                </a:lnTo>
                <a:cubicBezTo>
                  <a:pt x="3714950" y="654037"/>
                  <a:pt x="3725450" y="662323"/>
                  <a:pt x="3745879" y="677713"/>
                </a:cubicBezTo>
                <a:cubicBezTo>
                  <a:pt x="3766308" y="693102"/>
                  <a:pt x="3793216" y="708492"/>
                  <a:pt x="3826606" y="723881"/>
                </a:cubicBezTo>
                <a:cubicBezTo>
                  <a:pt x="3859996" y="739271"/>
                  <a:pt x="3896419" y="747558"/>
                  <a:pt x="3935877" y="748742"/>
                </a:cubicBezTo>
                <a:cubicBezTo>
                  <a:pt x="3960348" y="749146"/>
                  <a:pt x="3982389" y="743801"/>
                  <a:pt x="4001998" y="732706"/>
                </a:cubicBezTo>
                <a:cubicBezTo>
                  <a:pt x="4021608" y="721611"/>
                  <a:pt x="4031980" y="702336"/>
                  <a:pt x="4033114" y="674881"/>
                </a:cubicBezTo>
                <a:cubicBezTo>
                  <a:pt x="4032001" y="653390"/>
                  <a:pt x="4017541" y="634848"/>
                  <a:pt x="3989734" y="619255"/>
                </a:cubicBezTo>
                <a:cubicBezTo>
                  <a:pt x="3961925" y="603663"/>
                  <a:pt x="3927443" y="587795"/>
                  <a:pt x="3886288" y="571653"/>
                </a:cubicBezTo>
                <a:cubicBezTo>
                  <a:pt x="3845133" y="555511"/>
                  <a:pt x="3803977" y="535870"/>
                  <a:pt x="3762821" y="512731"/>
                </a:cubicBezTo>
                <a:cubicBezTo>
                  <a:pt x="3721665" y="489591"/>
                  <a:pt x="3687183" y="459729"/>
                  <a:pt x="3659375" y="423144"/>
                </a:cubicBezTo>
                <a:cubicBezTo>
                  <a:pt x="3631568" y="386560"/>
                  <a:pt x="3617107" y="340029"/>
                  <a:pt x="3615995" y="283551"/>
                </a:cubicBezTo>
                <a:cubicBezTo>
                  <a:pt x="3618149" y="196951"/>
                  <a:pt x="3649763" y="128325"/>
                  <a:pt x="3710835" y="77674"/>
                </a:cubicBezTo>
                <a:cubicBezTo>
                  <a:pt x="3771908" y="27023"/>
                  <a:pt x="3849515" y="1131"/>
                  <a:pt x="3943656" y="0"/>
                </a:cubicBezTo>
                <a:close/>
                <a:moveTo>
                  <a:pt x="2133905" y="0"/>
                </a:moveTo>
                <a:cubicBezTo>
                  <a:pt x="2200385" y="1295"/>
                  <a:pt x="2255680" y="10356"/>
                  <a:pt x="2299792" y="27183"/>
                </a:cubicBezTo>
                <a:cubicBezTo>
                  <a:pt x="2343904" y="44010"/>
                  <a:pt x="2376933" y="60837"/>
                  <a:pt x="2398879" y="77664"/>
                </a:cubicBezTo>
                <a:cubicBezTo>
                  <a:pt x="2420826" y="94491"/>
                  <a:pt x="2431791" y="103552"/>
                  <a:pt x="2431773" y="104847"/>
                </a:cubicBezTo>
                <a:lnTo>
                  <a:pt x="2335983" y="290030"/>
                </a:lnTo>
                <a:cubicBezTo>
                  <a:pt x="2335521" y="289022"/>
                  <a:pt x="2326089" y="281968"/>
                  <a:pt x="2307691" y="268866"/>
                </a:cubicBezTo>
                <a:cubicBezTo>
                  <a:pt x="2289292" y="255765"/>
                  <a:pt x="2264701" y="242663"/>
                  <a:pt x="2233917" y="229562"/>
                </a:cubicBezTo>
                <a:cubicBezTo>
                  <a:pt x="2203133" y="216460"/>
                  <a:pt x="2168931" y="209406"/>
                  <a:pt x="2131313" y="208398"/>
                </a:cubicBezTo>
                <a:cubicBezTo>
                  <a:pt x="2106787" y="208182"/>
                  <a:pt x="2084530" y="213796"/>
                  <a:pt x="2064543" y="225242"/>
                </a:cubicBezTo>
                <a:cubicBezTo>
                  <a:pt x="2044555" y="236687"/>
                  <a:pt x="2033967" y="255260"/>
                  <a:pt x="2032778" y="280959"/>
                </a:cubicBezTo>
                <a:cubicBezTo>
                  <a:pt x="2033890" y="303683"/>
                  <a:pt x="2048351" y="322715"/>
                  <a:pt x="2076158" y="338057"/>
                </a:cubicBezTo>
                <a:cubicBezTo>
                  <a:pt x="2103966" y="353400"/>
                  <a:pt x="2138448" y="368659"/>
                  <a:pt x="2179604" y="383835"/>
                </a:cubicBezTo>
                <a:cubicBezTo>
                  <a:pt x="2220760" y="399012"/>
                  <a:pt x="2261915" y="417713"/>
                  <a:pt x="2303071" y="439938"/>
                </a:cubicBezTo>
                <a:cubicBezTo>
                  <a:pt x="2344227" y="462163"/>
                  <a:pt x="2378709" y="491521"/>
                  <a:pt x="2406517" y="528011"/>
                </a:cubicBezTo>
                <a:cubicBezTo>
                  <a:pt x="2434325" y="564500"/>
                  <a:pt x="2448785" y="611729"/>
                  <a:pt x="2449897" y="669698"/>
                </a:cubicBezTo>
                <a:cubicBezTo>
                  <a:pt x="2449730" y="721766"/>
                  <a:pt x="2436975" y="769438"/>
                  <a:pt x="2411632" y="812717"/>
                </a:cubicBezTo>
                <a:cubicBezTo>
                  <a:pt x="2386289" y="855995"/>
                  <a:pt x="2349359" y="890712"/>
                  <a:pt x="2300842" y="916866"/>
                </a:cubicBezTo>
                <a:cubicBezTo>
                  <a:pt x="2252325" y="943020"/>
                  <a:pt x="2193222" y="956444"/>
                  <a:pt x="2123534" y="957139"/>
                </a:cubicBezTo>
                <a:cubicBezTo>
                  <a:pt x="2050852" y="955509"/>
                  <a:pt x="1989402" y="944099"/>
                  <a:pt x="1939183" y="922910"/>
                </a:cubicBezTo>
                <a:cubicBezTo>
                  <a:pt x="1888963" y="901720"/>
                  <a:pt x="1850834" y="880530"/>
                  <a:pt x="1824794" y="859340"/>
                </a:cubicBezTo>
                <a:cubicBezTo>
                  <a:pt x="1798754" y="838151"/>
                  <a:pt x="1785662" y="826741"/>
                  <a:pt x="1785519" y="825111"/>
                </a:cubicBezTo>
                <a:lnTo>
                  <a:pt x="1904625" y="652853"/>
                </a:lnTo>
                <a:cubicBezTo>
                  <a:pt x="1905199" y="654037"/>
                  <a:pt x="1915701" y="662323"/>
                  <a:pt x="1936129" y="677713"/>
                </a:cubicBezTo>
                <a:cubicBezTo>
                  <a:pt x="1956557" y="693102"/>
                  <a:pt x="1983467" y="708492"/>
                  <a:pt x="2016856" y="723881"/>
                </a:cubicBezTo>
                <a:cubicBezTo>
                  <a:pt x="2050245" y="739271"/>
                  <a:pt x="2086669" y="747558"/>
                  <a:pt x="2126127" y="748742"/>
                </a:cubicBezTo>
                <a:cubicBezTo>
                  <a:pt x="2150598" y="749146"/>
                  <a:pt x="2172639" y="743801"/>
                  <a:pt x="2192248" y="732706"/>
                </a:cubicBezTo>
                <a:cubicBezTo>
                  <a:pt x="2211858" y="721611"/>
                  <a:pt x="2222229" y="702336"/>
                  <a:pt x="2223364" y="674881"/>
                </a:cubicBezTo>
                <a:cubicBezTo>
                  <a:pt x="2222252" y="653390"/>
                  <a:pt x="2207791" y="634848"/>
                  <a:pt x="2179984" y="619255"/>
                </a:cubicBezTo>
                <a:cubicBezTo>
                  <a:pt x="2152176" y="603663"/>
                  <a:pt x="2117694" y="587795"/>
                  <a:pt x="2076538" y="571653"/>
                </a:cubicBezTo>
                <a:cubicBezTo>
                  <a:pt x="2035382" y="555511"/>
                  <a:pt x="1994227" y="535870"/>
                  <a:pt x="1953071" y="512731"/>
                </a:cubicBezTo>
                <a:cubicBezTo>
                  <a:pt x="1911915" y="489591"/>
                  <a:pt x="1877433" y="459729"/>
                  <a:pt x="1849625" y="423144"/>
                </a:cubicBezTo>
                <a:cubicBezTo>
                  <a:pt x="1821818" y="386560"/>
                  <a:pt x="1807357" y="340029"/>
                  <a:pt x="1806245" y="283551"/>
                </a:cubicBezTo>
                <a:cubicBezTo>
                  <a:pt x="1808399" y="196951"/>
                  <a:pt x="1840013" y="128325"/>
                  <a:pt x="1901085" y="77674"/>
                </a:cubicBezTo>
                <a:cubicBezTo>
                  <a:pt x="1962157" y="27023"/>
                  <a:pt x="2039764" y="1131"/>
                  <a:pt x="2133905" y="0"/>
                </a:cubicBezTo>
                <a:close/>
                <a:moveTo>
                  <a:pt x="485613" y="0"/>
                </a:moveTo>
                <a:cubicBezTo>
                  <a:pt x="562082" y="1614"/>
                  <a:pt x="626052" y="12912"/>
                  <a:pt x="677524" y="33894"/>
                </a:cubicBezTo>
                <a:cubicBezTo>
                  <a:pt x="728997" y="54876"/>
                  <a:pt x="767731" y="75858"/>
                  <a:pt x="793727" y="96840"/>
                </a:cubicBezTo>
                <a:cubicBezTo>
                  <a:pt x="819722" y="117821"/>
                  <a:pt x="832741" y="129119"/>
                  <a:pt x="832780" y="130733"/>
                </a:cubicBezTo>
                <a:lnTo>
                  <a:pt x="727853" y="301692"/>
                </a:lnTo>
                <a:cubicBezTo>
                  <a:pt x="727365" y="300524"/>
                  <a:pt x="716826" y="292350"/>
                  <a:pt x="696236" y="277169"/>
                </a:cubicBezTo>
                <a:cubicBezTo>
                  <a:pt x="675645" y="261988"/>
                  <a:pt x="647930" y="246807"/>
                  <a:pt x="613090" y="231626"/>
                </a:cubicBezTo>
                <a:cubicBezTo>
                  <a:pt x="578250" y="216445"/>
                  <a:pt x="539213" y="208270"/>
                  <a:pt x="495977" y="207102"/>
                </a:cubicBezTo>
                <a:cubicBezTo>
                  <a:pt x="436876" y="207894"/>
                  <a:pt x="387970" y="220852"/>
                  <a:pt x="349260" y="245975"/>
                </a:cubicBezTo>
                <a:cubicBezTo>
                  <a:pt x="310550" y="271099"/>
                  <a:pt x="281700" y="303637"/>
                  <a:pt x="262709" y="343590"/>
                </a:cubicBezTo>
                <a:cubicBezTo>
                  <a:pt x="243717" y="383543"/>
                  <a:pt x="234250" y="426160"/>
                  <a:pt x="234306" y="471441"/>
                </a:cubicBezTo>
                <a:cubicBezTo>
                  <a:pt x="234370" y="518122"/>
                  <a:pt x="244317" y="562547"/>
                  <a:pt x="264148" y="604716"/>
                </a:cubicBezTo>
                <a:cubicBezTo>
                  <a:pt x="283979" y="646885"/>
                  <a:pt x="313309" y="681424"/>
                  <a:pt x="352139" y="708332"/>
                </a:cubicBezTo>
                <a:cubicBezTo>
                  <a:pt x="390969" y="735239"/>
                  <a:pt x="438915" y="749141"/>
                  <a:pt x="495977" y="750037"/>
                </a:cubicBezTo>
                <a:cubicBezTo>
                  <a:pt x="543059" y="748629"/>
                  <a:pt x="585055" y="738775"/>
                  <a:pt x="621966" y="720474"/>
                </a:cubicBezTo>
                <a:cubicBezTo>
                  <a:pt x="658877" y="702173"/>
                  <a:pt x="688016" y="683871"/>
                  <a:pt x="709382" y="665570"/>
                </a:cubicBezTo>
                <a:cubicBezTo>
                  <a:pt x="730748" y="647269"/>
                  <a:pt x="741655" y="637415"/>
                  <a:pt x="742102" y="636007"/>
                </a:cubicBezTo>
                <a:lnTo>
                  <a:pt x="858688" y="801812"/>
                </a:lnTo>
                <a:cubicBezTo>
                  <a:pt x="858569" y="803730"/>
                  <a:pt x="844271" y="817153"/>
                  <a:pt x="815796" y="842082"/>
                </a:cubicBezTo>
                <a:cubicBezTo>
                  <a:pt x="787322" y="867011"/>
                  <a:pt x="745389" y="891940"/>
                  <a:pt x="689999" y="916869"/>
                </a:cubicBezTo>
                <a:cubicBezTo>
                  <a:pt x="634608" y="941798"/>
                  <a:pt x="566480" y="955221"/>
                  <a:pt x="485613" y="957139"/>
                </a:cubicBezTo>
                <a:cubicBezTo>
                  <a:pt x="388277" y="956294"/>
                  <a:pt x="303326" y="935117"/>
                  <a:pt x="230762" y="893607"/>
                </a:cubicBezTo>
                <a:cubicBezTo>
                  <a:pt x="158197" y="852097"/>
                  <a:pt x="101751" y="795326"/>
                  <a:pt x="61424" y="723294"/>
                </a:cubicBezTo>
                <a:cubicBezTo>
                  <a:pt x="21097" y="651261"/>
                  <a:pt x="623" y="569038"/>
                  <a:pt x="0" y="476624"/>
                </a:cubicBezTo>
                <a:cubicBezTo>
                  <a:pt x="838" y="385890"/>
                  <a:pt x="22176" y="304772"/>
                  <a:pt x="64013" y="233268"/>
                </a:cubicBezTo>
                <a:cubicBezTo>
                  <a:pt x="105850" y="161764"/>
                  <a:pt x="163159" y="105233"/>
                  <a:pt x="235940" y="63676"/>
                </a:cubicBezTo>
                <a:cubicBezTo>
                  <a:pt x="308720" y="22119"/>
                  <a:pt x="391945" y="893"/>
                  <a:pt x="485613" y="0"/>
                </a:cubicBezTo>
                <a:close/>
              </a:path>
            </a:pathLst>
          </a:custGeom>
          <a:noFill/>
          <a:ln>
            <a:solidFill>
              <a:schemeClr val="bg2">
                <a:lumMod val="75000"/>
              </a:schemeClr>
            </a:solidFill>
          </a:ln>
        </p:spPr>
        <p:txBody>
          <a:bodyPr wrap="square">
            <a:noAutofit/>
          </a:bodyPr>
          <a:lstStyle>
            <a:lvl1pPr>
              <a:defRPr>
                <a:solidFill>
                  <a:schemeClr val="accent1"/>
                </a:solidFill>
              </a:defRPr>
            </a:lvl1pPr>
          </a:lstStyle>
          <a:p>
            <a:pPr lvl="0"/>
            <a:r>
              <a:rPr lang="en-US"/>
              <a:t> </a:t>
            </a:r>
            <a:endParaRPr lang="en-US" dirty="0"/>
          </a:p>
        </p:txBody>
      </p:sp>
      <p:sp>
        <p:nvSpPr>
          <p:cNvPr id="33" name="Text Placeholder 22">
            <a:extLst>
              <a:ext uri="{FF2B5EF4-FFF2-40B4-BE49-F238E27FC236}">
                <a16:creationId xmlns:a16="http://schemas.microsoft.com/office/drawing/2014/main" id="{D63F49DA-E1C4-4002-86C9-EE66CA972638}"/>
              </a:ext>
            </a:extLst>
          </p:cNvPr>
          <p:cNvSpPr>
            <a:spLocks noGrp="1"/>
          </p:cNvSpPr>
          <p:nvPr>
            <p:ph type="body" sz="quarter" idx="47" hasCustomPrompt="1"/>
          </p:nvPr>
        </p:nvSpPr>
        <p:spPr>
          <a:xfrm>
            <a:off x="10465001" y="284811"/>
            <a:ext cx="1462681" cy="300037"/>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14049" t="-69336" r="-14227" b="-62349"/>
            </a:stretch>
          </a:blipFill>
        </p:spPr>
        <p:txBody>
          <a:bodyPr/>
          <a:lstStyle>
            <a:lvl1pPr>
              <a:defRPr/>
            </a:lvl1pPr>
          </a:lstStyle>
          <a:p>
            <a:pPr lvl="0"/>
            <a:r>
              <a:rPr lang="en-US"/>
              <a:t> </a:t>
            </a:r>
            <a:endParaRPr lang="en-US" dirty="0"/>
          </a:p>
        </p:txBody>
      </p:sp>
      <p:sp>
        <p:nvSpPr>
          <p:cNvPr id="34" name="Text Placeholder 20">
            <a:extLst>
              <a:ext uri="{FF2B5EF4-FFF2-40B4-BE49-F238E27FC236}">
                <a16:creationId xmlns:a16="http://schemas.microsoft.com/office/drawing/2014/main" id="{BD0FDC21-F712-4559-20BA-85C304A04F7B}"/>
              </a:ext>
            </a:extLst>
          </p:cNvPr>
          <p:cNvSpPr>
            <a:spLocks noGrp="1"/>
          </p:cNvSpPr>
          <p:nvPr>
            <p:ph type="body" sz="quarter" idx="16"/>
          </p:nvPr>
        </p:nvSpPr>
        <p:spPr>
          <a:xfrm>
            <a:off x="554665" y="2164234"/>
            <a:ext cx="11004747" cy="3695153"/>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30464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Logo 1">
    <p:spTree>
      <p:nvGrpSpPr>
        <p:cNvPr id="1" name=""/>
        <p:cNvGrpSpPr/>
        <p:nvPr/>
      </p:nvGrpSpPr>
      <p:grpSpPr>
        <a:xfrm>
          <a:off x="0" y="0"/>
          <a:ext cx="0" cy="0"/>
          <a:chOff x="0" y="0"/>
          <a:chExt cx="0" cy="0"/>
        </a:xfrm>
      </p:grpSpPr>
      <p:pic>
        <p:nvPicPr>
          <p:cNvPr id="67" name="Graphic 66">
            <a:extLst>
              <a:ext uri="{FF2B5EF4-FFF2-40B4-BE49-F238E27FC236}">
                <a16:creationId xmlns:a16="http://schemas.microsoft.com/office/drawing/2014/main" id="{E80C5646-CE23-4EA3-B92D-2B04B9A91F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903395"/>
            <a:ext cx="2884967" cy="3954605"/>
          </a:xfrm>
          <a:prstGeom prst="rect">
            <a:avLst/>
          </a:prstGeom>
        </p:spPr>
      </p:pic>
      <p:pic>
        <p:nvPicPr>
          <p:cNvPr id="8" name="Graphic 7">
            <a:extLst>
              <a:ext uri="{FF2B5EF4-FFF2-40B4-BE49-F238E27FC236}">
                <a16:creationId xmlns:a16="http://schemas.microsoft.com/office/drawing/2014/main" id="{54B3BB8D-596D-4930-835B-5889B39D95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53150" y="0"/>
            <a:ext cx="6038850" cy="4601028"/>
          </a:xfrm>
          <a:prstGeom prst="rect">
            <a:avLst/>
          </a:prstGeom>
        </p:spPr>
      </p:pic>
      <p:sp>
        <p:nvSpPr>
          <p:cNvPr id="77" name="Text Placeholder 76">
            <a:extLst>
              <a:ext uri="{FF2B5EF4-FFF2-40B4-BE49-F238E27FC236}">
                <a16:creationId xmlns:a16="http://schemas.microsoft.com/office/drawing/2014/main" id="{366BCD86-6107-4192-B349-BC047E3B70F1}"/>
              </a:ext>
            </a:extLst>
          </p:cNvPr>
          <p:cNvSpPr>
            <a:spLocks noGrp="1"/>
          </p:cNvSpPr>
          <p:nvPr>
            <p:ph type="body" sz="quarter" idx="101" hasCustomPrompt="1"/>
          </p:nvPr>
        </p:nvSpPr>
        <p:spPr>
          <a:xfrm>
            <a:off x="617220" y="1687075"/>
            <a:ext cx="10949940" cy="4513110"/>
          </a:xfrm>
          <a:custGeom>
            <a:avLst/>
            <a:gdLst>
              <a:gd name="connsiteX0" fmla="*/ 0 w 10949940"/>
              <a:gd name="connsiteY0" fmla="*/ 0 h 4513110"/>
              <a:gd name="connsiteX1" fmla="*/ 10522447 w 10949940"/>
              <a:gd name="connsiteY1" fmla="*/ 0 h 4513110"/>
              <a:gd name="connsiteX2" fmla="*/ 10949940 w 10949940"/>
              <a:gd name="connsiteY2" fmla="*/ 427494 h 4513110"/>
              <a:gd name="connsiteX3" fmla="*/ 10949940 w 10949940"/>
              <a:gd name="connsiteY3" fmla="*/ 4513110 h 4513110"/>
              <a:gd name="connsiteX4" fmla="*/ 427493 w 10949940"/>
              <a:gd name="connsiteY4" fmla="*/ 4513110 h 4513110"/>
              <a:gd name="connsiteX5" fmla="*/ 0 w 10949940"/>
              <a:gd name="connsiteY5" fmla="*/ 4085617 h 451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49940" h="4513110">
                <a:moveTo>
                  <a:pt x="0" y="0"/>
                </a:moveTo>
                <a:lnTo>
                  <a:pt x="10522447" y="0"/>
                </a:lnTo>
                <a:cubicBezTo>
                  <a:pt x="10758545" y="0"/>
                  <a:pt x="10949940" y="191396"/>
                  <a:pt x="10949940" y="427494"/>
                </a:cubicBezTo>
                <a:lnTo>
                  <a:pt x="10949940" y="4513110"/>
                </a:lnTo>
                <a:lnTo>
                  <a:pt x="427493" y="4513110"/>
                </a:lnTo>
                <a:cubicBezTo>
                  <a:pt x="191396" y="4513110"/>
                  <a:pt x="0" y="4321715"/>
                  <a:pt x="0" y="4085617"/>
                </a:cubicBezTo>
                <a:close/>
              </a:path>
            </a:pathLst>
          </a:custGeom>
          <a:solidFill>
            <a:schemeClr val="bg1"/>
          </a:solidFill>
          <a:effectLst>
            <a:outerShdw blurRad="152400" dist="63500" dir="5400000" algn="t" rotWithShape="0">
              <a:prstClr val="black">
                <a:alpha val="14000"/>
              </a:prstClr>
            </a:outerShdw>
          </a:effectLst>
        </p:spPr>
        <p:txBody>
          <a:bodyPr wrap="square">
            <a:noAutofit/>
          </a:bodyPr>
          <a:lstStyle>
            <a:lvl1pPr>
              <a:defRPr/>
            </a:lvl1pPr>
          </a:lstStyle>
          <a:p>
            <a:pPr lvl="0"/>
            <a:r>
              <a:rPr lang="en-US"/>
              <a:t>  </a:t>
            </a:r>
            <a:endParaRPr lang="en-US" dirty="0"/>
          </a:p>
        </p:txBody>
      </p:sp>
      <p:sp>
        <p:nvSpPr>
          <p:cNvPr id="13" name="Text Placeholder 20">
            <a:extLst>
              <a:ext uri="{FF2B5EF4-FFF2-40B4-BE49-F238E27FC236}">
                <a16:creationId xmlns:a16="http://schemas.microsoft.com/office/drawing/2014/main" id="{DAA978A0-F961-419D-A3DD-96ECA9AF7BFB}"/>
              </a:ext>
            </a:extLst>
          </p:cNvPr>
          <p:cNvSpPr>
            <a:spLocks noGrp="1"/>
          </p:cNvSpPr>
          <p:nvPr>
            <p:ph type="body" sz="quarter" idx="48" hasCustomPrompt="1"/>
          </p:nvPr>
        </p:nvSpPr>
        <p:spPr>
          <a:xfrm>
            <a:off x="847726" y="1850287"/>
            <a:ext cx="3295650" cy="34500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a:t>
            </a:r>
            <a:r>
              <a:rPr lang="en-US"/>
              <a:t>insert title</a:t>
            </a:r>
            <a:endParaRPr lang="en-US" dirty="0"/>
          </a:p>
        </p:txBody>
      </p:sp>
      <p:sp>
        <p:nvSpPr>
          <p:cNvPr id="14" name="Text Placeholder 20">
            <a:extLst>
              <a:ext uri="{FF2B5EF4-FFF2-40B4-BE49-F238E27FC236}">
                <a16:creationId xmlns:a16="http://schemas.microsoft.com/office/drawing/2014/main" id="{63A69C6E-19E9-4589-96FB-C18AAF7D6EA1}"/>
              </a:ext>
            </a:extLst>
          </p:cNvPr>
          <p:cNvSpPr>
            <a:spLocks noGrp="1"/>
          </p:cNvSpPr>
          <p:nvPr>
            <p:ph type="body" sz="quarter" idx="49" hasCustomPrompt="1"/>
          </p:nvPr>
        </p:nvSpPr>
        <p:spPr>
          <a:xfrm>
            <a:off x="4444365" y="1850287"/>
            <a:ext cx="3295650" cy="34500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a:t>
            </a:r>
            <a:r>
              <a:rPr lang="en-US"/>
              <a:t>insert title</a:t>
            </a:r>
            <a:endParaRPr lang="en-US" dirty="0"/>
          </a:p>
        </p:txBody>
      </p:sp>
      <p:sp>
        <p:nvSpPr>
          <p:cNvPr id="15" name="Text Placeholder 20">
            <a:extLst>
              <a:ext uri="{FF2B5EF4-FFF2-40B4-BE49-F238E27FC236}">
                <a16:creationId xmlns:a16="http://schemas.microsoft.com/office/drawing/2014/main" id="{17CBB762-72F4-42DC-8A1D-8185DA2C2214}"/>
              </a:ext>
            </a:extLst>
          </p:cNvPr>
          <p:cNvSpPr>
            <a:spLocks noGrp="1"/>
          </p:cNvSpPr>
          <p:nvPr>
            <p:ph type="body" sz="quarter" idx="50" hasCustomPrompt="1"/>
          </p:nvPr>
        </p:nvSpPr>
        <p:spPr>
          <a:xfrm>
            <a:off x="8044815" y="1850287"/>
            <a:ext cx="3295650" cy="34500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a:t>
            </a:r>
            <a:r>
              <a:rPr lang="en-US"/>
              <a:t>insert title</a:t>
            </a:r>
            <a:endParaRPr lang="en-US" dirty="0"/>
          </a:p>
        </p:txBody>
      </p:sp>
      <p:sp>
        <p:nvSpPr>
          <p:cNvPr id="17" name="Text Placeholder 16">
            <a:extLst>
              <a:ext uri="{FF2B5EF4-FFF2-40B4-BE49-F238E27FC236}">
                <a16:creationId xmlns:a16="http://schemas.microsoft.com/office/drawing/2014/main" id="{4008EF56-A929-43F0-99E9-00FD49A2841F}"/>
              </a:ext>
            </a:extLst>
          </p:cNvPr>
          <p:cNvSpPr>
            <a:spLocks noGrp="1"/>
          </p:cNvSpPr>
          <p:nvPr>
            <p:ph type="body" sz="quarter" idx="51" hasCustomPrompt="1"/>
          </p:nvPr>
        </p:nvSpPr>
        <p:spPr>
          <a:xfrm>
            <a:off x="931070" y="2443257"/>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19" name="Picture Placeholder 18">
            <a:extLst>
              <a:ext uri="{FF2B5EF4-FFF2-40B4-BE49-F238E27FC236}">
                <a16:creationId xmlns:a16="http://schemas.microsoft.com/office/drawing/2014/main" id="{D449DD72-14EF-41E5-B5F1-29367A58DA88}"/>
              </a:ext>
            </a:extLst>
          </p:cNvPr>
          <p:cNvSpPr>
            <a:spLocks noGrp="1"/>
          </p:cNvSpPr>
          <p:nvPr>
            <p:ph type="pic" sz="quarter" idx="52" hasCustomPrompt="1"/>
          </p:nvPr>
        </p:nvSpPr>
        <p:spPr>
          <a:xfrm>
            <a:off x="1030215" y="2549526"/>
            <a:ext cx="1249510" cy="525464"/>
          </a:xfrm>
        </p:spPr>
        <p:txBody>
          <a:bodyPr anchor="ctr">
            <a:normAutofit/>
          </a:bodyPr>
          <a:lstStyle>
            <a:lvl1pPr algn="ctr">
              <a:defRPr sz="1200"/>
            </a:lvl1pPr>
          </a:lstStyle>
          <a:p>
            <a:r>
              <a:rPr lang="en-US" dirty="0"/>
              <a:t>Click to insert logo</a:t>
            </a:r>
          </a:p>
        </p:txBody>
      </p:sp>
      <p:sp>
        <p:nvSpPr>
          <p:cNvPr id="20" name="Text Placeholder 16">
            <a:extLst>
              <a:ext uri="{FF2B5EF4-FFF2-40B4-BE49-F238E27FC236}">
                <a16:creationId xmlns:a16="http://schemas.microsoft.com/office/drawing/2014/main" id="{4CD85CA1-51DD-4FF3-B306-301EDD5C43AA}"/>
              </a:ext>
            </a:extLst>
          </p:cNvPr>
          <p:cNvSpPr>
            <a:spLocks noGrp="1"/>
          </p:cNvSpPr>
          <p:nvPr>
            <p:ph type="body" sz="quarter" idx="53" hasCustomPrompt="1"/>
          </p:nvPr>
        </p:nvSpPr>
        <p:spPr>
          <a:xfrm>
            <a:off x="931070" y="3319048"/>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21" name="Picture Placeholder 18">
            <a:extLst>
              <a:ext uri="{FF2B5EF4-FFF2-40B4-BE49-F238E27FC236}">
                <a16:creationId xmlns:a16="http://schemas.microsoft.com/office/drawing/2014/main" id="{B037DD4A-8ED3-4BED-B1C5-6956AA328E6B}"/>
              </a:ext>
            </a:extLst>
          </p:cNvPr>
          <p:cNvSpPr>
            <a:spLocks noGrp="1"/>
          </p:cNvSpPr>
          <p:nvPr>
            <p:ph type="pic" sz="quarter" idx="54" hasCustomPrompt="1"/>
          </p:nvPr>
        </p:nvSpPr>
        <p:spPr>
          <a:xfrm>
            <a:off x="1030215" y="3425317"/>
            <a:ext cx="1249510" cy="525464"/>
          </a:xfrm>
        </p:spPr>
        <p:txBody>
          <a:bodyPr anchor="ctr">
            <a:normAutofit/>
          </a:bodyPr>
          <a:lstStyle>
            <a:lvl1pPr algn="ctr">
              <a:defRPr sz="1200"/>
            </a:lvl1pPr>
          </a:lstStyle>
          <a:p>
            <a:r>
              <a:rPr lang="en-US" dirty="0"/>
              <a:t>Click to insert logo</a:t>
            </a:r>
          </a:p>
        </p:txBody>
      </p:sp>
      <p:sp>
        <p:nvSpPr>
          <p:cNvPr id="22" name="Text Placeholder 16">
            <a:extLst>
              <a:ext uri="{FF2B5EF4-FFF2-40B4-BE49-F238E27FC236}">
                <a16:creationId xmlns:a16="http://schemas.microsoft.com/office/drawing/2014/main" id="{88E57B5D-5627-496E-8977-231FBAF79D1C}"/>
              </a:ext>
            </a:extLst>
          </p:cNvPr>
          <p:cNvSpPr>
            <a:spLocks noGrp="1"/>
          </p:cNvSpPr>
          <p:nvPr>
            <p:ph type="body" sz="quarter" idx="55" hasCustomPrompt="1"/>
          </p:nvPr>
        </p:nvSpPr>
        <p:spPr>
          <a:xfrm>
            <a:off x="931070" y="4194839"/>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23" name="Picture Placeholder 18">
            <a:extLst>
              <a:ext uri="{FF2B5EF4-FFF2-40B4-BE49-F238E27FC236}">
                <a16:creationId xmlns:a16="http://schemas.microsoft.com/office/drawing/2014/main" id="{FC151912-F6D4-4741-B76A-982056E8D82A}"/>
              </a:ext>
            </a:extLst>
          </p:cNvPr>
          <p:cNvSpPr>
            <a:spLocks noGrp="1"/>
          </p:cNvSpPr>
          <p:nvPr>
            <p:ph type="pic" sz="quarter" idx="56" hasCustomPrompt="1"/>
          </p:nvPr>
        </p:nvSpPr>
        <p:spPr>
          <a:xfrm>
            <a:off x="1030215" y="4301108"/>
            <a:ext cx="1249510" cy="525464"/>
          </a:xfrm>
        </p:spPr>
        <p:txBody>
          <a:bodyPr anchor="ctr">
            <a:normAutofit/>
          </a:bodyPr>
          <a:lstStyle>
            <a:lvl1pPr algn="ctr">
              <a:defRPr sz="1200"/>
            </a:lvl1pPr>
          </a:lstStyle>
          <a:p>
            <a:r>
              <a:rPr lang="en-US" dirty="0"/>
              <a:t>Click to insert logo</a:t>
            </a:r>
          </a:p>
        </p:txBody>
      </p:sp>
      <p:sp>
        <p:nvSpPr>
          <p:cNvPr id="24" name="Text Placeholder 16">
            <a:extLst>
              <a:ext uri="{FF2B5EF4-FFF2-40B4-BE49-F238E27FC236}">
                <a16:creationId xmlns:a16="http://schemas.microsoft.com/office/drawing/2014/main" id="{0D5AAB19-1446-476B-A087-D06C197E7AB6}"/>
              </a:ext>
            </a:extLst>
          </p:cNvPr>
          <p:cNvSpPr>
            <a:spLocks noGrp="1"/>
          </p:cNvSpPr>
          <p:nvPr>
            <p:ph type="body" sz="quarter" idx="57" hasCustomPrompt="1"/>
          </p:nvPr>
        </p:nvSpPr>
        <p:spPr>
          <a:xfrm>
            <a:off x="931070" y="5070630"/>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25" name="Picture Placeholder 18">
            <a:extLst>
              <a:ext uri="{FF2B5EF4-FFF2-40B4-BE49-F238E27FC236}">
                <a16:creationId xmlns:a16="http://schemas.microsoft.com/office/drawing/2014/main" id="{36CCF4FC-AC02-4D3C-A3A1-F5057CB0B3E0}"/>
              </a:ext>
            </a:extLst>
          </p:cNvPr>
          <p:cNvSpPr>
            <a:spLocks noGrp="1"/>
          </p:cNvSpPr>
          <p:nvPr>
            <p:ph type="pic" sz="quarter" idx="58" hasCustomPrompt="1"/>
          </p:nvPr>
        </p:nvSpPr>
        <p:spPr>
          <a:xfrm>
            <a:off x="1030215" y="5176899"/>
            <a:ext cx="1249510" cy="525464"/>
          </a:xfrm>
        </p:spPr>
        <p:txBody>
          <a:bodyPr anchor="ctr">
            <a:normAutofit/>
          </a:bodyPr>
          <a:lstStyle>
            <a:lvl1pPr algn="ctr">
              <a:defRPr sz="1200"/>
            </a:lvl1pPr>
          </a:lstStyle>
          <a:p>
            <a:r>
              <a:rPr lang="en-US" dirty="0"/>
              <a:t>Click to insert logo</a:t>
            </a:r>
          </a:p>
        </p:txBody>
      </p:sp>
      <p:sp>
        <p:nvSpPr>
          <p:cNvPr id="26" name="Text Placeholder 16">
            <a:extLst>
              <a:ext uri="{FF2B5EF4-FFF2-40B4-BE49-F238E27FC236}">
                <a16:creationId xmlns:a16="http://schemas.microsoft.com/office/drawing/2014/main" id="{F87BC161-BE59-48E5-9885-8DB1AE11D7F2}"/>
              </a:ext>
            </a:extLst>
          </p:cNvPr>
          <p:cNvSpPr>
            <a:spLocks noGrp="1"/>
          </p:cNvSpPr>
          <p:nvPr>
            <p:ph type="body" sz="quarter" idx="59" hasCustomPrompt="1"/>
          </p:nvPr>
        </p:nvSpPr>
        <p:spPr>
          <a:xfrm>
            <a:off x="2540710" y="2443257"/>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27" name="Picture Placeholder 18">
            <a:extLst>
              <a:ext uri="{FF2B5EF4-FFF2-40B4-BE49-F238E27FC236}">
                <a16:creationId xmlns:a16="http://schemas.microsoft.com/office/drawing/2014/main" id="{34ED40D7-6183-4254-A1F4-C85650063A7B}"/>
              </a:ext>
            </a:extLst>
          </p:cNvPr>
          <p:cNvSpPr>
            <a:spLocks noGrp="1"/>
          </p:cNvSpPr>
          <p:nvPr>
            <p:ph type="pic" sz="quarter" idx="60" hasCustomPrompt="1"/>
          </p:nvPr>
        </p:nvSpPr>
        <p:spPr>
          <a:xfrm>
            <a:off x="2639855" y="2549526"/>
            <a:ext cx="1249510" cy="525464"/>
          </a:xfrm>
        </p:spPr>
        <p:txBody>
          <a:bodyPr anchor="ctr">
            <a:normAutofit/>
          </a:bodyPr>
          <a:lstStyle>
            <a:lvl1pPr algn="ctr">
              <a:defRPr sz="1200"/>
            </a:lvl1pPr>
          </a:lstStyle>
          <a:p>
            <a:r>
              <a:rPr lang="en-US" dirty="0"/>
              <a:t>Click to insert logo</a:t>
            </a:r>
          </a:p>
        </p:txBody>
      </p:sp>
      <p:sp>
        <p:nvSpPr>
          <p:cNvPr id="28" name="Text Placeholder 16">
            <a:extLst>
              <a:ext uri="{FF2B5EF4-FFF2-40B4-BE49-F238E27FC236}">
                <a16:creationId xmlns:a16="http://schemas.microsoft.com/office/drawing/2014/main" id="{B7FB334A-5CFE-4C51-9BFF-7FA1F1EE6E5E}"/>
              </a:ext>
            </a:extLst>
          </p:cNvPr>
          <p:cNvSpPr>
            <a:spLocks noGrp="1"/>
          </p:cNvSpPr>
          <p:nvPr>
            <p:ph type="body" sz="quarter" idx="61" hasCustomPrompt="1"/>
          </p:nvPr>
        </p:nvSpPr>
        <p:spPr>
          <a:xfrm>
            <a:off x="2540710" y="3319048"/>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29" name="Picture Placeholder 18">
            <a:extLst>
              <a:ext uri="{FF2B5EF4-FFF2-40B4-BE49-F238E27FC236}">
                <a16:creationId xmlns:a16="http://schemas.microsoft.com/office/drawing/2014/main" id="{DD760FBF-5248-45FE-B8E3-4DE4ACE2515D}"/>
              </a:ext>
            </a:extLst>
          </p:cNvPr>
          <p:cNvSpPr>
            <a:spLocks noGrp="1"/>
          </p:cNvSpPr>
          <p:nvPr>
            <p:ph type="pic" sz="quarter" idx="62" hasCustomPrompt="1"/>
          </p:nvPr>
        </p:nvSpPr>
        <p:spPr>
          <a:xfrm>
            <a:off x="2639855" y="3425317"/>
            <a:ext cx="1249510" cy="525464"/>
          </a:xfrm>
        </p:spPr>
        <p:txBody>
          <a:bodyPr anchor="ctr">
            <a:normAutofit/>
          </a:bodyPr>
          <a:lstStyle>
            <a:lvl1pPr algn="ctr">
              <a:defRPr sz="1200"/>
            </a:lvl1pPr>
          </a:lstStyle>
          <a:p>
            <a:r>
              <a:rPr lang="en-US" dirty="0"/>
              <a:t>Click to insert logo</a:t>
            </a:r>
          </a:p>
        </p:txBody>
      </p:sp>
      <p:sp>
        <p:nvSpPr>
          <p:cNvPr id="30" name="Text Placeholder 16">
            <a:extLst>
              <a:ext uri="{FF2B5EF4-FFF2-40B4-BE49-F238E27FC236}">
                <a16:creationId xmlns:a16="http://schemas.microsoft.com/office/drawing/2014/main" id="{0B28064F-A5F7-4552-AA7D-1F63A13CEF94}"/>
              </a:ext>
            </a:extLst>
          </p:cNvPr>
          <p:cNvSpPr>
            <a:spLocks noGrp="1"/>
          </p:cNvSpPr>
          <p:nvPr>
            <p:ph type="body" sz="quarter" idx="63" hasCustomPrompt="1"/>
          </p:nvPr>
        </p:nvSpPr>
        <p:spPr>
          <a:xfrm>
            <a:off x="2540710" y="4194839"/>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31" name="Picture Placeholder 18">
            <a:extLst>
              <a:ext uri="{FF2B5EF4-FFF2-40B4-BE49-F238E27FC236}">
                <a16:creationId xmlns:a16="http://schemas.microsoft.com/office/drawing/2014/main" id="{CE046D92-6AAC-4DB7-99AB-A69C6D890744}"/>
              </a:ext>
            </a:extLst>
          </p:cNvPr>
          <p:cNvSpPr>
            <a:spLocks noGrp="1"/>
          </p:cNvSpPr>
          <p:nvPr>
            <p:ph type="pic" sz="quarter" idx="64" hasCustomPrompt="1"/>
          </p:nvPr>
        </p:nvSpPr>
        <p:spPr>
          <a:xfrm>
            <a:off x="2639855" y="4301108"/>
            <a:ext cx="1249510" cy="525464"/>
          </a:xfrm>
        </p:spPr>
        <p:txBody>
          <a:bodyPr anchor="ctr">
            <a:normAutofit/>
          </a:bodyPr>
          <a:lstStyle>
            <a:lvl1pPr algn="ctr">
              <a:defRPr sz="1200"/>
            </a:lvl1pPr>
          </a:lstStyle>
          <a:p>
            <a:r>
              <a:rPr lang="en-US" dirty="0"/>
              <a:t>Click to insert logo</a:t>
            </a:r>
          </a:p>
        </p:txBody>
      </p:sp>
      <p:sp>
        <p:nvSpPr>
          <p:cNvPr id="32" name="Text Placeholder 16">
            <a:extLst>
              <a:ext uri="{FF2B5EF4-FFF2-40B4-BE49-F238E27FC236}">
                <a16:creationId xmlns:a16="http://schemas.microsoft.com/office/drawing/2014/main" id="{C395FF52-A4DB-4976-838A-7F60FF905E43}"/>
              </a:ext>
            </a:extLst>
          </p:cNvPr>
          <p:cNvSpPr>
            <a:spLocks noGrp="1"/>
          </p:cNvSpPr>
          <p:nvPr>
            <p:ph type="body" sz="quarter" idx="65" hasCustomPrompt="1"/>
          </p:nvPr>
        </p:nvSpPr>
        <p:spPr>
          <a:xfrm>
            <a:off x="2540710" y="5070630"/>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33" name="Picture Placeholder 18">
            <a:extLst>
              <a:ext uri="{FF2B5EF4-FFF2-40B4-BE49-F238E27FC236}">
                <a16:creationId xmlns:a16="http://schemas.microsoft.com/office/drawing/2014/main" id="{146D8592-1AAB-45E6-A32C-DEED10426A9F}"/>
              </a:ext>
            </a:extLst>
          </p:cNvPr>
          <p:cNvSpPr>
            <a:spLocks noGrp="1"/>
          </p:cNvSpPr>
          <p:nvPr>
            <p:ph type="pic" sz="quarter" idx="66" hasCustomPrompt="1"/>
          </p:nvPr>
        </p:nvSpPr>
        <p:spPr>
          <a:xfrm>
            <a:off x="2639855" y="5176899"/>
            <a:ext cx="1249510" cy="525464"/>
          </a:xfrm>
        </p:spPr>
        <p:txBody>
          <a:bodyPr anchor="ctr">
            <a:normAutofit/>
          </a:bodyPr>
          <a:lstStyle>
            <a:lvl1pPr algn="ctr">
              <a:defRPr sz="1200"/>
            </a:lvl1pPr>
          </a:lstStyle>
          <a:p>
            <a:r>
              <a:rPr lang="en-US" dirty="0"/>
              <a:t>Click to insert logo</a:t>
            </a:r>
          </a:p>
        </p:txBody>
      </p:sp>
      <p:sp>
        <p:nvSpPr>
          <p:cNvPr id="34" name="Text Placeholder 16">
            <a:extLst>
              <a:ext uri="{FF2B5EF4-FFF2-40B4-BE49-F238E27FC236}">
                <a16:creationId xmlns:a16="http://schemas.microsoft.com/office/drawing/2014/main" id="{15FC01C2-D6BD-4E4D-ABD1-3491FC65A1AD}"/>
              </a:ext>
            </a:extLst>
          </p:cNvPr>
          <p:cNvSpPr>
            <a:spLocks noGrp="1"/>
          </p:cNvSpPr>
          <p:nvPr>
            <p:ph type="body" sz="quarter" idx="67" hasCustomPrompt="1"/>
          </p:nvPr>
        </p:nvSpPr>
        <p:spPr>
          <a:xfrm>
            <a:off x="4574858" y="2443257"/>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35" name="Picture Placeholder 18">
            <a:extLst>
              <a:ext uri="{FF2B5EF4-FFF2-40B4-BE49-F238E27FC236}">
                <a16:creationId xmlns:a16="http://schemas.microsoft.com/office/drawing/2014/main" id="{D539D386-7D56-47FF-860F-40062916899F}"/>
              </a:ext>
            </a:extLst>
          </p:cNvPr>
          <p:cNvSpPr>
            <a:spLocks noGrp="1"/>
          </p:cNvSpPr>
          <p:nvPr>
            <p:ph type="pic" sz="quarter" idx="68" hasCustomPrompt="1"/>
          </p:nvPr>
        </p:nvSpPr>
        <p:spPr>
          <a:xfrm>
            <a:off x="4674003" y="2549526"/>
            <a:ext cx="1249510" cy="525464"/>
          </a:xfrm>
        </p:spPr>
        <p:txBody>
          <a:bodyPr anchor="ctr">
            <a:normAutofit/>
          </a:bodyPr>
          <a:lstStyle>
            <a:lvl1pPr algn="ctr">
              <a:defRPr sz="1200"/>
            </a:lvl1pPr>
          </a:lstStyle>
          <a:p>
            <a:r>
              <a:rPr lang="en-US" dirty="0"/>
              <a:t>Click to insert logo</a:t>
            </a:r>
          </a:p>
        </p:txBody>
      </p:sp>
      <p:sp>
        <p:nvSpPr>
          <p:cNvPr id="36" name="Text Placeholder 16">
            <a:extLst>
              <a:ext uri="{FF2B5EF4-FFF2-40B4-BE49-F238E27FC236}">
                <a16:creationId xmlns:a16="http://schemas.microsoft.com/office/drawing/2014/main" id="{A2405924-653C-4C3C-B1B4-DBA93ACCA315}"/>
              </a:ext>
            </a:extLst>
          </p:cNvPr>
          <p:cNvSpPr>
            <a:spLocks noGrp="1"/>
          </p:cNvSpPr>
          <p:nvPr>
            <p:ph type="body" sz="quarter" idx="69" hasCustomPrompt="1"/>
          </p:nvPr>
        </p:nvSpPr>
        <p:spPr>
          <a:xfrm>
            <a:off x="4574858" y="3319048"/>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37" name="Picture Placeholder 18">
            <a:extLst>
              <a:ext uri="{FF2B5EF4-FFF2-40B4-BE49-F238E27FC236}">
                <a16:creationId xmlns:a16="http://schemas.microsoft.com/office/drawing/2014/main" id="{C9800536-9C28-4981-8B6F-0CAB5656CD5F}"/>
              </a:ext>
            </a:extLst>
          </p:cNvPr>
          <p:cNvSpPr>
            <a:spLocks noGrp="1"/>
          </p:cNvSpPr>
          <p:nvPr>
            <p:ph type="pic" sz="quarter" idx="70" hasCustomPrompt="1"/>
          </p:nvPr>
        </p:nvSpPr>
        <p:spPr>
          <a:xfrm>
            <a:off x="4674003" y="3425317"/>
            <a:ext cx="1249510" cy="525464"/>
          </a:xfrm>
        </p:spPr>
        <p:txBody>
          <a:bodyPr anchor="ctr">
            <a:normAutofit/>
          </a:bodyPr>
          <a:lstStyle>
            <a:lvl1pPr algn="ctr">
              <a:defRPr sz="1200"/>
            </a:lvl1pPr>
          </a:lstStyle>
          <a:p>
            <a:r>
              <a:rPr lang="en-US" dirty="0"/>
              <a:t>Click to insert logo</a:t>
            </a:r>
          </a:p>
        </p:txBody>
      </p:sp>
      <p:sp>
        <p:nvSpPr>
          <p:cNvPr id="38" name="Text Placeholder 16">
            <a:extLst>
              <a:ext uri="{FF2B5EF4-FFF2-40B4-BE49-F238E27FC236}">
                <a16:creationId xmlns:a16="http://schemas.microsoft.com/office/drawing/2014/main" id="{23F4B99C-E63E-4277-9B57-CFA47784266C}"/>
              </a:ext>
            </a:extLst>
          </p:cNvPr>
          <p:cNvSpPr>
            <a:spLocks noGrp="1"/>
          </p:cNvSpPr>
          <p:nvPr>
            <p:ph type="body" sz="quarter" idx="71" hasCustomPrompt="1"/>
          </p:nvPr>
        </p:nvSpPr>
        <p:spPr>
          <a:xfrm>
            <a:off x="4574858" y="4194839"/>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39" name="Picture Placeholder 18">
            <a:extLst>
              <a:ext uri="{FF2B5EF4-FFF2-40B4-BE49-F238E27FC236}">
                <a16:creationId xmlns:a16="http://schemas.microsoft.com/office/drawing/2014/main" id="{9069CCA5-D235-431B-884B-9F017A66CFC1}"/>
              </a:ext>
            </a:extLst>
          </p:cNvPr>
          <p:cNvSpPr>
            <a:spLocks noGrp="1"/>
          </p:cNvSpPr>
          <p:nvPr>
            <p:ph type="pic" sz="quarter" idx="72" hasCustomPrompt="1"/>
          </p:nvPr>
        </p:nvSpPr>
        <p:spPr>
          <a:xfrm>
            <a:off x="4674003" y="4301108"/>
            <a:ext cx="1249510" cy="525464"/>
          </a:xfrm>
        </p:spPr>
        <p:txBody>
          <a:bodyPr anchor="ctr">
            <a:normAutofit/>
          </a:bodyPr>
          <a:lstStyle>
            <a:lvl1pPr algn="ctr">
              <a:defRPr sz="1200"/>
            </a:lvl1pPr>
          </a:lstStyle>
          <a:p>
            <a:r>
              <a:rPr lang="en-US" dirty="0"/>
              <a:t>Click to insert logo</a:t>
            </a:r>
          </a:p>
        </p:txBody>
      </p:sp>
      <p:sp>
        <p:nvSpPr>
          <p:cNvPr id="40" name="Text Placeholder 16">
            <a:extLst>
              <a:ext uri="{FF2B5EF4-FFF2-40B4-BE49-F238E27FC236}">
                <a16:creationId xmlns:a16="http://schemas.microsoft.com/office/drawing/2014/main" id="{2702706B-8840-4393-A4D3-CAC525086627}"/>
              </a:ext>
            </a:extLst>
          </p:cNvPr>
          <p:cNvSpPr>
            <a:spLocks noGrp="1"/>
          </p:cNvSpPr>
          <p:nvPr>
            <p:ph type="body" sz="quarter" idx="73" hasCustomPrompt="1"/>
          </p:nvPr>
        </p:nvSpPr>
        <p:spPr>
          <a:xfrm>
            <a:off x="4574858" y="5070630"/>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41" name="Picture Placeholder 18">
            <a:extLst>
              <a:ext uri="{FF2B5EF4-FFF2-40B4-BE49-F238E27FC236}">
                <a16:creationId xmlns:a16="http://schemas.microsoft.com/office/drawing/2014/main" id="{12533F93-6864-4EE0-B5C2-DE41E0DAB812}"/>
              </a:ext>
            </a:extLst>
          </p:cNvPr>
          <p:cNvSpPr>
            <a:spLocks noGrp="1"/>
          </p:cNvSpPr>
          <p:nvPr>
            <p:ph type="pic" sz="quarter" idx="74" hasCustomPrompt="1"/>
          </p:nvPr>
        </p:nvSpPr>
        <p:spPr>
          <a:xfrm>
            <a:off x="4674003" y="5176899"/>
            <a:ext cx="1249510" cy="525464"/>
          </a:xfrm>
        </p:spPr>
        <p:txBody>
          <a:bodyPr anchor="ctr">
            <a:normAutofit/>
          </a:bodyPr>
          <a:lstStyle>
            <a:lvl1pPr algn="ctr">
              <a:defRPr sz="1200"/>
            </a:lvl1pPr>
          </a:lstStyle>
          <a:p>
            <a:r>
              <a:rPr lang="en-US" dirty="0"/>
              <a:t>Click to insert logo</a:t>
            </a:r>
          </a:p>
        </p:txBody>
      </p:sp>
      <p:sp>
        <p:nvSpPr>
          <p:cNvPr id="42" name="Text Placeholder 16">
            <a:extLst>
              <a:ext uri="{FF2B5EF4-FFF2-40B4-BE49-F238E27FC236}">
                <a16:creationId xmlns:a16="http://schemas.microsoft.com/office/drawing/2014/main" id="{EC56FAFC-B528-4E4F-BF97-CA469C3DF4C7}"/>
              </a:ext>
            </a:extLst>
          </p:cNvPr>
          <p:cNvSpPr>
            <a:spLocks noGrp="1"/>
          </p:cNvSpPr>
          <p:nvPr>
            <p:ph type="body" sz="quarter" idx="75" hasCustomPrompt="1"/>
          </p:nvPr>
        </p:nvSpPr>
        <p:spPr>
          <a:xfrm>
            <a:off x="6169344" y="2443257"/>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43" name="Picture Placeholder 18">
            <a:extLst>
              <a:ext uri="{FF2B5EF4-FFF2-40B4-BE49-F238E27FC236}">
                <a16:creationId xmlns:a16="http://schemas.microsoft.com/office/drawing/2014/main" id="{75F75F0B-8383-421C-85DC-7870BE5BB424}"/>
              </a:ext>
            </a:extLst>
          </p:cNvPr>
          <p:cNvSpPr>
            <a:spLocks noGrp="1"/>
          </p:cNvSpPr>
          <p:nvPr>
            <p:ph type="pic" sz="quarter" idx="76" hasCustomPrompt="1"/>
          </p:nvPr>
        </p:nvSpPr>
        <p:spPr>
          <a:xfrm>
            <a:off x="6268489" y="2549526"/>
            <a:ext cx="1249510" cy="525464"/>
          </a:xfrm>
        </p:spPr>
        <p:txBody>
          <a:bodyPr anchor="ctr">
            <a:normAutofit/>
          </a:bodyPr>
          <a:lstStyle>
            <a:lvl1pPr algn="ctr">
              <a:defRPr sz="1200"/>
            </a:lvl1pPr>
          </a:lstStyle>
          <a:p>
            <a:r>
              <a:rPr lang="en-US" dirty="0"/>
              <a:t>Click to insert logo</a:t>
            </a:r>
          </a:p>
        </p:txBody>
      </p:sp>
      <p:sp>
        <p:nvSpPr>
          <p:cNvPr id="44" name="Text Placeholder 16">
            <a:extLst>
              <a:ext uri="{FF2B5EF4-FFF2-40B4-BE49-F238E27FC236}">
                <a16:creationId xmlns:a16="http://schemas.microsoft.com/office/drawing/2014/main" id="{80A10AC1-03E6-4DFF-88FA-382EFEFDCAAC}"/>
              </a:ext>
            </a:extLst>
          </p:cNvPr>
          <p:cNvSpPr>
            <a:spLocks noGrp="1"/>
          </p:cNvSpPr>
          <p:nvPr>
            <p:ph type="body" sz="quarter" idx="77" hasCustomPrompt="1"/>
          </p:nvPr>
        </p:nvSpPr>
        <p:spPr>
          <a:xfrm>
            <a:off x="6169344" y="3319048"/>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45" name="Picture Placeholder 18">
            <a:extLst>
              <a:ext uri="{FF2B5EF4-FFF2-40B4-BE49-F238E27FC236}">
                <a16:creationId xmlns:a16="http://schemas.microsoft.com/office/drawing/2014/main" id="{D54F20DD-0D1B-49C8-BDF6-5ABCAD87C9B3}"/>
              </a:ext>
            </a:extLst>
          </p:cNvPr>
          <p:cNvSpPr>
            <a:spLocks noGrp="1"/>
          </p:cNvSpPr>
          <p:nvPr>
            <p:ph type="pic" sz="quarter" idx="78" hasCustomPrompt="1"/>
          </p:nvPr>
        </p:nvSpPr>
        <p:spPr>
          <a:xfrm>
            <a:off x="6268489" y="3425317"/>
            <a:ext cx="1249510" cy="525464"/>
          </a:xfrm>
        </p:spPr>
        <p:txBody>
          <a:bodyPr anchor="ctr">
            <a:normAutofit/>
          </a:bodyPr>
          <a:lstStyle>
            <a:lvl1pPr algn="ctr">
              <a:defRPr sz="1200"/>
            </a:lvl1pPr>
          </a:lstStyle>
          <a:p>
            <a:r>
              <a:rPr lang="en-US" dirty="0"/>
              <a:t>Click to insert logo</a:t>
            </a:r>
          </a:p>
        </p:txBody>
      </p:sp>
      <p:sp>
        <p:nvSpPr>
          <p:cNvPr id="46" name="Text Placeholder 16">
            <a:extLst>
              <a:ext uri="{FF2B5EF4-FFF2-40B4-BE49-F238E27FC236}">
                <a16:creationId xmlns:a16="http://schemas.microsoft.com/office/drawing/2014/main" id="{3C2C2439-2BF9-4BBB-B0A7-4D13100A030E}"/>
              </a:ext>
            </a:extLst>
          </p:cNvPr>
          <p:cNvSpPr>
            <a:spLocks noGrp="1"/>
          </p:cNvSpPr>
          <p:nvPr>
            <p:ph type="body" sz="quarter" idx="79" hasCustomPrompt="1"/>
          </p:nvPr>
        </p:nvSpPr>
        <p:spPr>
          <a:xfrm>
            <a:off x="6169344" y="4194839"/>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47" name="Picture Placeholder 18">
            <a:extLst>
              <a:ext uri="{FF2B5EF4-FFF2-40B4-BE49-F238E27FC236}">
                <a16:creationId xmlns:a16="http://schemas.microsoft.com/office/drawing/2014/main" id="{91C02BA8-083C-47F9-BB7C-133AE11F812F}"/>
              </a:ext>
            </a:extLst>
          </p:cNvPr>
          <p:cNvSpPr>
            <a:spLocks noGrp="1"/>
          </p:cNvSpPr>
          <p:nvPr>
            <p:ph type="pic" sz="quarter" idx="80" hasCustomPrompt="1"/>
          </p:nvPr>
        </p:nvSpPr>
        <p:spPr>
          <a:xfrm>
            <a:off x="6268489" y="4301108"/>
            <a:ext cx="1249510" cy="525464"/>
          </a:xfrm>
        </p:spPr>
        <p:txBody>
          <a:bodyPr anchor="ctr">
            <a:normAutofit/>
          </a:bodyPr>
          <a:lstStyle>
            <a:lvl1pPr algn="ctr">
              <a:defRPr sz="1200"/>
            </a:lvl1pPr>
          </a:lstStyle>
          <a:p>
            <a:r>
              <a:rPr lang="en-US" dirty="0"/>
              <a:t>Click to insert logo</a:t>
            </a:r>
          </a:p>
        </p:txBody>
      </p:sp>
      <p:sp>
        <p:nvSpPr>
          <p:cNvPr id="48" name="Text Placeholder 16">
            <a:extLst>
              <a:ext uri="{FF2B5EF4-FFF2-40B4-BE49-F238E27FC236}">
                <a16:creationId xmlns:a16="http://schemas.microsoft.com/office/drawing/2014/main" id="{C4AF1AC4-0D40-454B-9A04-D8B892B59B74}"/>
              </a:ext>
            </a:extLst>
          </p:cNvPr>
          <p:cNvSpPr>
            <a:spLocks noGrp="1"/>
          </p:cNvSpPr>
          <p:nvPr>
            <p:ph type="body" sz="quarter" idx="81" hasCustomPrompt="1"/>
          </p:nvPr>
        </p:nvSpPr>
        <p:spPr>
          <a:xfrm>
            <a:off x="6169344" y="5070630"/>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49" name="Picture Placeholder 18">
            <a:extLst>
              <a:ext uri="{FF2B5EF4-FFF2-40B4-BE49-F238E27FC236}">
                <a16:creationId xmlns:a16="http://schemas.microsoft.com/office/drawing/2014/main" id="{365DFE8F-37BD-45E6-8455-4B054AC9EA2A}"/>
              </a:ext>
            </a:extLst>
          </p:cNvPr>
          <p:cNvSpPr>
            <a:spLocks noGrp="1"/>
          </p:cNvSpPr>
          <p:nvPr>
            <p:ph type="pic" sz="quarter" idx="82" hasCustomPrompt="1"/>
          </p:nvPr>
        </p:nvSpPr>
        <p:spPr>
          <a:xfrm>
            <a:off x="6268489" y="5176899"/>
            <a:ext cx="1249510" cy="525464"/>
          </a:xfrm>
        </p:spPr>
        <p:txBody>
          <a:bodyPr anchor="ctr">
            <a:normAutofit/>
          </a:bodyPr>
          <a:lstStyle>
            <a:lvl1pPr algn="ctr">
              <a:defRPr sz="1200"/>
            </a:lvl1pPr>
          </a:lstStyle>
          <a:p>
            <a:r>
              <a:rPr lang="en-US" dirty="0"/>
              <a:t>Click to insert logo</a:t>
            </a:r>
          </a:p>
        </p:txBody>
      </p:sp>
      <p:sp>
        <p:nvSpPr>
          <p:cNvPr id="50" name="Text Placeholder 16">
            <a:extLst>
              <a:ext uri="{FF2B5EF4-FFF2-40B4-BE49-F238E27FC236}">
                <a16:creationId xmlns:a16="http://schemas.microsoft.com/office/drawing/2014/main" id="{02919141-6F6E-44AF-89AB-9DF34F857399}"/>
              </a:ext>
            </a:extLst>
          </p:cNvPr>
          <p:cNvSpPr>
            <a:spLocks noGrp="1"/>
          </p:cNvSpPr>
          <p:nvPr>
            <p:ph type="body" sz="quarter" idx="83" hasCustomPrompt="1"/>
          </p:nvPr>
        </p:nvSpPr>
        <p:spPr>
          <a:xfrm>
            <a:off x="8203492" y="2443257"/>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51" name="Picture Placeholder 18">
            <a:extLst>
              <a:ext uri="{FF2B5EF4-FFF2-40B4-BE49-F238E27FC236}">
                <a16:creationId xmlns:a16="http://schemas.microsoft.com/office/drawing/2014/main" id="{142314E2-2D58-40AA-BC29-C0FE39DBFB51}"/>
              </a:ext>
            </a:extLst>
          </p:cNvPr>
          <p:cNvSpPr>
            <a:spLocks noGrp="1"/>
          </p:cNvSpPr>
          <p:nvPr>
            <p:ph type="pic" sz="quarter" idx="84" hasCustomPrompt="1"/>
          </p:nvPr>
        </p:nvSpPr>
        <p:spPr>
          <a:xfrm>
            <a:off x="8302637" y="2549526"/>
            <a:ext cx="1249510" cy="525464"/>
          </a:xfrm>
        </p:spPr>
        <p:txBody>
          <a:bodyPr anchor="ctr">
            <a:normAutofit/>
          </a:bodyPr>
          <a:lstStyle>
            <a:lvl1pPr algn="ctr">
              <a:defRPr sz="1200"/>
            </a:lvl1pPr>
          </a:lstStyle>
          <a:p>
            <a:r>
              <a:rPr lang="en-US" dirty="0"/>
              <a:t>Click to insert logo</a:t>
            </a:r>
          </a:p>
        </p:txBody>
      </p:sp>
      <p:sp>
        <p:nvSpPr>
          <p:cNvPr id="52" name="Text Placeholder 16">
            <a:extLst>
              <a:ext uri="{FF2B5EF4-FFF2-40B4-BE49-F238E27FC236}">
                <a16:creationId xmlns:a16="http://schemas.microsoft.com/office/drawing/2014/main" id="{58136189-DBB5-44E9-A7BC-33E3AC2BD563}"/>
              </a:ext>
            </a:extLst>
          </p:cNvPr>
          <p:cNvSpPr>
            <a:spLocks noGrp="1"/>
          </p:cNvSpPr>
          <p:nvPr>
            <p:ph type="body" sz="quarter" idx="85" hasCustomPrompt="1"/>
          </p:nvPr>
        </p:nvSpPr>
        <p:spPr>
          <a:xfrm>
            <a:off x="8203492" y="3319048"/>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53" name="Picture Placeholder 18">
            <a:extLst>
              <a:ext uri="{FF2B5EF4-FFF2-40B4-BE49-F238E27FC236}">
                <a16:creationId xmlns:a16="http://schemas.microsoft.com/office/drawing/2014/main" id="{769F6B10-E42A-4E7D-97F4-536E0204FE26}"/>
              </a:ext>
            </a:extLst>
          </p:cNvPr>
          <p:cNvSpPr>
            <a:spLocks noGrp="1"/>
          </p:cNvSpPr>
          <p:nvPr>
            <p:ph type="pic" sz="quarter" idx="86" hasCustomPrompt="1"/>
          </p:nvPr>
        </p:nvSpPr>
        <p:spPr>
          <a:xfrm>
            <a:off x="8302637" y="3425317"/>
            <a:ext cx="1249510" cy="525464"/>
          </a:xfrm>
        </p:spPr>
        <p:txBody>
          <a:bodyPr anchor="ctr">
            <a:normAutofit/>
          </a:bodyPr>
          <a:lstStyle>
            <a:lvl1pPr algn="ctr">
              <a:defRPr sz="1200"/>
            </a:lvl1pPr>
          </a:lstStyle>
          <a:p>
            <a:r>
              <a:rPr lang="en-US" dirty="0"/>
              <a:t>Click to insert logo</a:t>
            </a:r>
          </a:p>
        </p:txBody>
      </p:sp>
      <p:sp>
        <p:nvSpPr>
          <p:cNvPr id="54" name="Text Placeholder 16">
            <a:extLst>
              <a:ext uri="{FF2B5EF4-FFF2-40B4-BE49-F238E27FC236}">
                <a16:creationId xmlns:a16="http://schemas.microsoft.com/office/drawing/2014/main" id="{29EFEF68-258A-4734-AF58-11C8949E10F0}"/>
              </a:ext>
            </a:extLst>
          </p:cNvPr>
          <p:cNvSpPr>
            <a:spLocks noGrp="1"/>
          </p:cNvSpPr>
          <p:nvPr>
            <p:ph type="body" sz="quarter" idx="87" hasCustomPrompt="1"/>
          </p:nvPr>
        </p:nvSpPr>
        <p:spPr>
          <a:xfrm>
            <a:off x="8203492" y="4194839"/>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55" name="Picture Placeholder 18">
            <a:extLst>
              <a:ext uri="{FF2B5EF4-FFF2-40B4-BE49-F238E27FC236}">
                <a16:creationId xmlns:a16="http://schemas.microsoft.com/office/drawing/2014/main" id="{2A811210-1187-4954-9A2E-ADB1556CF774}"/>
              </a:ext>
            </a:extLst>
          </p:cNvPr>
          <p:cNvSpPr>
            <a:spLocks noGrp="1"/>
          </p:cNvSpPr>
          <p:nvPr>
            <p:ph type="pic" sz="quarter" idx="88" hasCustomPrompt="1"/>
          </p:nvPr>
        </p:nvSpPr>
        <p:spPr>
          <a:xfrm>
            <a:off x="8302637" y="4301108"/>
            <a:ext cx="1249510" cy="525464"/>
          </a:xfrm>
        </p:spPr>
        <p:txBody>
          <a:bodyPr anchor="ctr">
            <a:normAutofit/>
          </a:bodyPr>
          <a:lstStyle>
            <a:lvl1pPr algn="ctr">
              <a:defRPr sz="1200"/>
            </a:lvl1pPr>
          </a:lstStyle>
          <a:p>
            <a:r>
              <a:rPr lang="en-US" dirty="0"/>
              <a:t>Click to insert logo</a:t>
            </a:r>
          </a:p>
        </p:txBody>
      </p:sp>
      <p:sp>
        <p:nvSpPr>
          <p:cNvPr id="56" name="Text Placeholder 16">
            <a:extLst>
              <a:ext uri="{FF2B5EF4-FFF2-40B4-BE49-F238E27FC236}">
                <a16:creationId xmlns:a16="http://schemas.microsoft.com/office/drawing/2014/main" id="{042F7028-EEAD-4805-8E36-43E387A6F33D}"/>
              </a:ext>
            </a:extLst>
          </p:cNvPr>
          <p:cNvSpPr>
            <a:spLocks noGrp="1"/>
          </p:cNvSpPr>
          <p:nvPr>
            <p:ph type="body" sz="quarter" idx="89" hasCustomPrompt="1"/>
          </p:nvPr>
        </p:nvSpPr>
        <p:spPr>
          <a:xfrm>
            <a:off x="8203492" y="5070630"/>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57" name="Picture Placeholder 18">
            <a:extLst>
              <a:ext uri="{FF2B5EF4-FFF2-40B4-BE49-F238E27FC236}">
                <a16:creationId xmlns:a16="http://schemas.microsoft.com/office/drawing/2014/main" id="{C3DBDCDE-FD60-49CE-96CC-8F255D319633}"/>
              </a:ext>
            </a:extLst>
          </p:cNvPr>
          <p:cNvSpPr>
            <a:spLocks noGrp="1"/>
          </p:cNvSpPr>
          <p:nvPr>
            <p:ph type="pic" sz="quarter" idx="90" hasCustomPrompt="1"/>
          </p:nvPr>
        </p:nvSpPr>
        <p:spPr>
          <a:xfrm>
            <a:off x="8302637" y="5176899"/>
            <a:ext cx="1249510" cy="525464"/>
          </a:xfrm>
        </p:spPr>
        <p:txBody>
          <a:bodyPr anchor="ctr">
            <a:normAutofit/>
          </a:bodyPr>
          <a:lstStyle>
            <a:lvl1pPr algn="ctr">
              <a:defRPr sz="1200"/>
            </a:lvl1pPr>
          </a:lstStyle>
          <a:p>
            <a:r>
              <a:rPr lang="en-US" dirty="0"/>
              <a:t>Click to insert logo</a:t>
            </a:r>
          </a:p>
        </p:txBody>
      </p:sp>
      <p:sp>
        <p:nvSpPr>
          <p:cNvPr id="58" name="Text Placeholder 16">
            <a:extLst>
              <a:ext uri="{FF2B5EF4-FFF2-40B4-BE49-F238E27FC236}">
                <a16:creationId xmlns:a16="http://schemas.microsoft.com/office/drawing/2014/main" id="{6B6846FC-4FFC-491E-AC55-0F223F2CB60B}"/>
              </a:ext>
            </a:extLst>
          </p:cNvPr>
          <p:cNvSpPr>
            <a:spLocks noGrp="1"/>
          </p:cNvSpPr>
          <p:nvPr>
            <p:ph type="body" sz="quarter" idx="91" hasCustomPrompt="1"/>
          </p:nvPr>
        </p:nvSpPr>
        <p:spPr>
          <a:xfrm>
            <a:off x="9797978" y="2443257"/>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59" name="Picture Placeholder 18">
            <a:extLst>
              <a:ext uri="{FF2B5EF4-FFF2-40B4-BE49-F238E27FC236}">
                <a16:creationId xmlns:a16="http://schemas.microsoft.com/office/drawing/2014/main" id="{BC634854-563D-40DB-BFDF-54EACCA574B6}"/>
              </a:ext>
            </a:extLst>
          </p:cNvPr>
          <p:cNvSpPr>
            <a:spLocks noGrp="1"/>
          </p:cNvSpPr>
          <p:nvPr>
            <p:ph type="pic" sz="quarter" idx="92" hasCustomPrompt="1"/>
          </p:nvPr>
        </p:nvSpPr>
        <p:spPr>
          <a:xfrm>
            <a:off x="9897123" y="2549526"/>
            <a:ext cx="1249510" cy="525464"/>
          </a:xfrm>
        </p:spPr>
        <p:txBody>
          <a:bodyPr anchor="ctr">
            <a:normAutofit/>
          </a:bodyPr>
          <a:lstStyle>
            <a:lvl1pPr algn="ctr">
              <a:defRPr sz="1200"/>
            </a:lvl1pPr>
          </a:lstStyle>
          <a:p>
            <a:r>
              <a:rPr lang="en-US" dirty="0"/>
              <a:t>Click to insert logo</a:t>
            </a:r>
          </a:p>
        </p:txBody>
      </p:sp>
      <p:sp>
        <p:nvSpPr>
          <p:cNvPr id="60" name="Text Placeholder 16">
            <a:extLst>
              <a:ext uri="{FF2B5EF4-FFF2-40B4-BE49-F238E27FC236}">
                <a16:creationId xmlns:a16="http://schemas.microsoft.com/office/drawing/2014/main" id="{A0779052-8B84-4CBD-B7AC-28B1863BCAE6}"/>
              </a:ext>
            </a:extLst>
          </p:cNvPr>
          <p:cNvSpPr>
            <a:spLocks noGrp="1"/>
          </p:cNvSpPr>
          <p:nvPr>
            <p:ph type="body" sz="quarter" idx="93" hasCustomPrompt="1"/>
          </p:nvPr>
        </p:nvSpPr>
        <p:spPr>
          <a:xfrm>
            <a:off x="9797978" y="3319048"/>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61" name="Picture Placeholder 18">
            <a:extLst>
              <a:ext uri="{FF2B5EF4-FFF2-40B4-BE49-F238E27FC236}">
                <a16:creationId xmlns:a16="http://schemas.microsoft.com/office/drawing/2014/main" id="{0B6AE824-DB78-4623-BF2F-4C6C4A1B7A29}"/>
              </a:ext>
            </a:extLst>
          </p:cNvPr>
          <p:cNvSpPr>
            <a:spLocks noGrp="1"/>
          </p:cNvSpPr>
          <p:nvPr>
            <p:ph type="pic" sz="quarter" idx="94" hasCustomPrompt="1"/>
          </p:nvPr>
        </p:nvSpPr>
        <p:spPr>
          <a:xfrm>
            <a:off x="9897123" y="3425317"/>
            <a:ext cx="1249510" cy="525464"/>
          </a:xfrm>
        </p:spPr>
        <p:txBody>
          <a:bodyPr anchor="ctr">
            <a:normAutofit/>
          </a:bodyPr>
          <a:lstStyle>
            <a:lvl1pPr algn="ctr">
              <a:defRPr sz="1200"/>
            </a:lvl1pPr>
          </a:lstStyle>
          <a:p>
            <a:r>
              <a:rPr lang="en-US" dirty="0"/>
              <a:t>Click to insert logo</a:t>
            </a:r>
          </a:p>
        </p:txBody>
      </p:sp>
      <p:sp>
        <p:nvSpPr>
          <p:cNvPr id="62" name="Text Placeholder 16">
            <a:extLst>
              <a:ext uri="{FF2B5EF4-FFF2-40B4-BE49-F238E27FC236}">
                <a16:creationId xmlns:a16="http://schemas.microsoft.com/office/drawing/2014/main" id="{EB6C7DB7-1D58-44ED-99F1-05F529F4077F}"/>
              </a:ext>
            </a:extLst>
          </p:cNvPr>
          <p:cNvSpPr>
            <a:spLocks noGrp="1"/>
          </p:cNvSpPr>
          <p:nvPr>
            <p:ph type="body" sz="quarter" idx="95" hasCustomPrompt="1"/>
          </p:nvPr>
        </p:nvSpPr>
        <p:spPr>
          <a:xfrm>
            <a:off x="9797978" y="4194839"/>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63" name="Picture Placeholder 18">
            <a:extLst>
              <a:ext uri="{FF2B5EF4-FFF2-40B4-BE49-F238E27FC236}">
                <a16:creationId xmlns:a16="http://schemas.microsoft.com/office/drawing/2014/main" id="{31B8FABF-DB5D-42CE-B014-F52FAEB34F86}"/>
              </a:ext>
            </a:extLst>
          </p:cNvPr>
          <p:cNvSpPr>
            <a:spLocks noGrp="1"/>
          </p:cNvSpPr>
          <p:nvPr>
            <p:ph type="pic" sz="quarter" idx="96" hasCustomPrompt="1"/>
          </p:nvPr>
        </p:nvSpPr>
        <p:spPr>
          <a:xfrm>
            <a:off x="9897123" y="4301108"/>
            <a:ext cx="1249510" cy="525464"/>
          </a:xfrm>
        </p:spPr>
        <p:txBody>
          <a:bodyPr anchor="ctr">
            <a:normAutofit/>
          </a:bodyPr>
          <a:lstStyle>
            <a:lvl1pPr algn="ctr">
              <a:defRPr sz="1200"/>
            </a:lvl1pPr>
          </a:lstStyle>
          <a:p>
            <a:r>
              <a:rPr lang="en-US" dirty="0"/>
              <a:t>Click to insert logo</a:t>
            </a:r>
          </a:p>
        </p:txBody>
      </p:sp>
      <p:sp>
        <p:nvSpPr>
          <p:cNvPr id="64" name="Text Placeholder 16">
            <a:extLst>
              <a:ext uri="{FF2B5EF4-FFF2-40B4-BE49-F238E27FC236}">
                <a16:creationId xmlns:a16="http://schemas.microsoft.com/office/drawing/2014/main" id="{41C63027-0496-4879-AB5E-517C10F5BFC1}"/>
              </a:ext>
            </a:extLst>
          </p:cNvPr>
          <p:cNvSpPr>
            <a:spLocks noGrp="1"/>
          </p:cNvSpPr>
          <p:nvPr>
            <p:ph type="body" sz="quarter" idx="97" hasCustomPrompt="1"/>
          </p:nvPr>
        </p:nvSpPr>
        <p:spPr>
          <a:xfrm>
            <a:off x="9797978" y="5070630"/>
            <a:ext cx="1447800" cy="738002"/>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65" name="Picture Placeholder 18">
            <a:extLst>
              <a:ext uri="{FF2B5EF4-FFF2-40B4-BE49-F238E27FC236}">
                <a16:creationId xmlns:a16="http://schemas.microsoft.com/office/drawing/2014/main" id="{B1650F45-6A19-4E25-A7FD-4FC72938DA14}"/>
              </a:ext>
            </a:extLst>
          </p:cNvPr>
          <p:cNvSpPr>
            <a:spLocks noGrp="1"/>
          </p:cNvSpPr>
          <p:nvPr>
            <p:ph type="pic" sz="quarter" idx="98" hasCustomPrompt="1"/>
          </p:nvPr>
        </p:nvSpPr>
        <p:spPr>
          <a:xfrm>
            <a:off x="9897123" y="5176899"/>
            <a:ext cx="1249510" cy="525464"/>
          </a:xfrm>
        </p:spPr>
        <p:txBody>
          <a:bodyPr anchor="ctr">
            <a:normAutofit/>
          </a:bodyPr>
          <a:lstStyle>
            <a:lvl1pPr algn="ctr">
              <a:defRPr sz="1200"/>
            </a:lvl1pPr>
          </a:lstStyle>
          <a:p>
            <a:r>
              <a:rPr lang="en-US" dirty="0"/>
              <a:t>Click to insert logo</a:t>
            </a:r>
          </a:p>
        </p:txBody>
      </p:sp>
      <p:sp>
        <p:nvSpPr>
          <p:cNvPr id="68" name="Text Placeholder 20">
            <a:extLst>
              <a:ext uri="{FF2B5EF4-FFF2-40B4-BE49-F238E27FC236}">
                <a16:creationId xmlns:a16="http://schemas.microsoft.com/office/drawing/2014/main" id="{EF223D74-6616-41AA-BD5C-DA882A8EBF3B}"/>
              </a:ext>
            </a:extLst>
          </p:cNvPr>
          <p:cNvSpPr>
            <a:spLocks noGrp="1"/>
          </p:cNvSpPr>
          <p:nvPr>
            <p:ph type="body" sz="quarter" idx="99" hasCustomPrompt="1"/>
          </p:nvPr>
        </p:nvSpPr>
        <p:spPr>
          <a:xfrm>
            <a:off x="4279884" y="2138973"/>
            <a:ext cx="3600" cy="3636000"/>
          </a:xfrm>
          <a:solidFill>
            <a:schemeClr val="bg2">
              <a:lumMod val="65000"/>
            </a:schemeClr>
          </a:solidFill>
        </p:spPr>
        <p:txBody>
          <a:bodyPr/>
          <a:lstStyle>
            <a:lvl1pPr>
              <a:defRPr b="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 </a:t>
            </a:r>
            <a:endParaRPr lang="en-US" dirty="0"/>
          </a:p>
        </p:txBody>
      </p:sp>
      <p:sp>
        <p:nvSpPr>
          <p:cNvPr id="69" name="Text Placeholder 20">
            <a:extLst>
              <a:ext uri="{FF2B5EF4-FFF2-40B4-BE49-F238E27FC236}">
                <a16:creationId xmlns:a16="http://schemas.microsoft.com/office/drawing/2014/main" id="{9F310862-BE25-4838-A851-2C05D359ED22}"/>
              </a:ext>
            </a:extLst>
          </p:cNvPr>
          <p:cNvSpPr>
            <a:spLocks noGrp="1"/>
          </p:cNvSpPr>
          <p:nvPr>
            <p:ph type="body" sz="quarter" idx="100" hasCustomPrompt="1"/>
          </p:nvPr>
        </p:nvSpPr>
        <p:spPr>
          <a:xfrm>
            <a:off x="7908518" y="2138973"/>
            <a:ext cx="3600" cy="3636000"/>
          </a:xfrm>
          <a:solidFill>
            <a:schemeClr val="bg2">
              <a:lumMod val="65000"/>
            </a:schemeClr>
          </a:solidFill>
        </p:spPr>
        <p:txBody>
          <a:bodyPr/>
          <a:lstStyle>
            <a:lvl1pPr>
              <a:defRPr b="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 </a:t>
            </a:r>
            <a:endParaRPr lang="en-US" dirty="0"/>
          </a:p>
        </p:txBody>
      </p:sp>
      <p:pic>
        <p:nvPicPr>
          <p:cNvPr id="70" name="Graphic 69">
            <a:extLst>
              <a:ext uri="{FF2B5EF4-FFF2-40B4-BE49-F238E27FC236}">
                <a16:creationId xmlns:a16="http://schemas.microsoft.com/office/drawing/2014/main" id="{BA5C50DB-979E-4AA2-AD6A-F70672696245}"/>
              </a:ext>
            </a:extLst>
          </p:cNvPr>
          <p:cNvPicPr>
            <a:picLocks noChangeAspect="1"/>
          </p:cNvPicPr>
          <p:nvPr userDrawn="1"/>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79997" t="42115" r="1" b="-2"/>
          <a:stretch/>
        </p:blipFill>
        <p:spPr>
          <a:xfrm>
            <a:off x="11089814" y="4515293"/>
            <a:ext cx="978361" cy="2212915"/>
          </a:xfrm>
          <a:prstGeom prst="rect">
            <a:avLst/>
          </a:prstGeom>
        </p:spPr>
      </p:pic>
      <p:sp>
        <p:nvSpPr>
          <p:cNvPr id="66" name="Title 1">
            <a:extLst>
              <a:ext uri="{FF2B5EF4-FFF2-40B4-BE49-F238E27FC236}">
                <a16:creationId xmlns:a16="http://schemas.microsoft.com/office/drawing/2014/main" id="{352D8459-DB46-432E-8313-67BC2AA4986A}"/>
              </a:ext>
            </a:extLst>
          </p:cNvPr>
          <p:cNvSpPr>
            <a:spLocks noGrp="1"/>
          </p:cNvSpPr>
          <p:nvPr>
            <p:ph type="title" hasCustomPrompt="1"/>
          </p:nvPr>
        </p:nvSpPr>
        <p:spPr>
          <a:xfrm>
            <a:off x="554664" y="537685"/>
            <a:ext cx="7796855" cy="624922"/>
          </a:xfrm>
        </p:spPr>
        <p:txBody>
          <a:bodyPr/>
          <a:lstStyle/>
          <a:p>
            <a:r>
              <a:rPr lang="en-US" dirty="0"/>
              <a:t>Click to </a:t>
            </a:r>
            <a:r>
              <a:rPr lang="en-US"/>
              <a:t>insert title</a:t>
            </a:r>
            <a:endParaRPr lang="en-US" dirty="0"/>
          </a:p>
        </p:txBody>
      </p:sp>
      <p:sp>
        <p:nvSpPr>
          <p:cNvPr id="71" name="Text Placeholder 20">
            <a:extLst>
              <a:ext uri="{FF2B5EF4-FFF2-40B4-BE49-F238E27FC236}">
                <a16:creationId xmlns:a16="http://schemas.microsoft.com/office/drawing/2014/main" id="{6C44CCC6-2DB0-4B1E-8FC5-1D0313688D5F}"/>
              </a:ext>
            </a:extLst>
          </p:cNvPr>
          <p:cNvSpPr>
            <a:spLocks noGrp="1"/>
          </p:cNvSpPr>
          <p:nvPr>
            <p:ph type="body" sz="quarter" idx="15"/>
          </p:nvPr>
        </p:nvSpPr>
        <p:spPr>
          <a:xfrm>
            <a:off x="554664" y="1188522"/>
            <a:ext cx="779325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grpSp>
        <p:nvGrpSpPr>
          <p:cNvPr id="72" name="Group 71">
            <a:extLst>
              <a:ext uri="{FF2B5EF4-FFF2-40B4-BE49-F238E27FC236}">
                <a16:creationId xmlns:a16="http://schemas.microsoft.com/office/drawing/2014/main" id="{B6C44FCD-953A-48FF-BF01-1E101A14C4C1}"/>
              </a:ext>
            </a:extLst>
          </p:cNvPr>
          <p:cNvGrpSpPr/>
          <p:nvPr userDrawn="1"/>
        </p:nvGrpSpPr>
        <p:grpSpPr>
          <a:xfrm>
            <a:off x="-3607110" y="1018"/>
            <a:ext cx="3526634" cy="4472103"/>
            <a:chOff x="838198" y="1150069"/>
            <a:chExt cx="3526634" cy="4472103"/>
          </a:xfrm>
        </p:grpSpPr>
        <p:sp>
          <p:nvSpPr>
            <p:cNvPr id="73" name="Rectangle 72">
              <a:extLst>
                <a:ext uri="{FF2B5EF4-FFF2-40B4-BE49-F238E27FC236}">
                  <a16:creationId xmlns:a16="http://schemas.microsoft.com/office/drawing/2014/main" id="{A0471DE7-A156-4515-BA42-BB6D40FE6705}"/>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74" name="TextBox 73">
              <a:extLst>
                <a:ext uri="{FF2B5EF4-FFF2-40B4-BE49-F238E27FC236}">
                  <a16:creationId xmlns:a16="http://schemas.microsoft.com/office/drawing/2014/main" id="{DD04A307-B901-445A-B7FB-59F8C52AD468}"/>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75" name="Rectangle 74">
              <a:extLst>
                <a:ext uri="{FF2B5EF4-FFF2-40B4-BE49-F238E27FC236}">
                  <a16:creationId xmlns:a16="http://schemas.microsoft.com/office/drawing/2014/main" id="{6C7DB122-475F-45D2-9F83-B4D0C8C8347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76" name="TextBox 75">
              <a:extLst>
                <a:ext uri="{FF2B5EF4-FFF2-40B4-BE49-F238E27FC236}">
                  <a16:creationId xmlns:a16="http://schemas.microsoft.com/office/drawing/2014/main" id="{15224873-B896-46B9-B19A-B7AAF981D98E}"/>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78" name="TextBox 77">
              <a:extLst>
                <a:ext uri="{FF2B5EF4-FFF2-40B4-BE49-F238E27FC236}">
                  <a16:creationId xmlns:a16="http://schemas.microsoft.com/office/drawing/2014/main" id="{040FCFD2-B037-4EC2-AE88-EC80311CAB9C}"/>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79" name="TextBox 78">
              <a:extLst>
                <a:ext uri="{FF2B5EF4-FFF2-40B4-BE49-F238E27FC236}">
                  <a16:creationId xmlns:a16="http://schemas.microsoft.com/office/drawing/2014/main" id="{80DCEB16-EDE8-4559-A0AD-088B973324AE}"/>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80" name="TextBox 79">
              <a:extLst>
                <a:ext uri="{FF2B5EF4-FFF2-40B4-BE49-F238E27FC236}">
                  <a16:creationId xmlns:a16="http://schemas.microsoft.com/office/drawing/2014/main" id="{B46E5584-3B62-4ABC-9196-46D6A2B3C370}"/>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81" name="TextBox 80">
              <a:extLst>
                <a:ext uri="{FF2B5EF4-FFF2-40B4-BE49-F238E27FC236}">
                  <a16:creationId xmlns:a16="http://schemas.microsoft.com/office/drawing/2014/main" id="{40ADAA0F-A54D-411C-A2E7-9D70ECD91B2B}"/>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82" name="Text Placeholder 22">
            <a:extLst>
              <a:ext uri="{FF2B5EF4-FFF2-40B4-BE49-F238E27FC236}">
                <a16:creationId xmlns:a16="http://schemas.microsoft.com/office/drawing/2014/main" id="{D067ABB2-648A-4664-83F2-3D45E07B106F}"/>
              </a:ext>
            </a:extLst>
          </p:cNvPr>
          <p:cNvSpPr>
            <a:spLocks noGrp="1"/>
          </p:cNvSpPr>
          <p:nvPr>
            <p:ph type="body" sz="quarter" idx="47" hasCustomPrompt="1"/>
          </p:nvPr>
        </p:nvSpPr>
        <p:spPr>
          <a:xfrm>
            <a:off x="10465001" y="284811"/>
            <a:ext cx="1462681" cy="300037"/>
          </a:xfrm>
          <a: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35971298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ogo 2">
    <p:bg>
      <p:bgPr>
        <a:gradFill>
          <a:gsLst>
            <a:gs pos="8000">
              <a:srgbClr val="E9F4FA"/>
            </a:gs>
            <a:gs pos="100000">
              <a:srgbClr val="FAE8F3"/>
            </a:gs>
          </a:gsLst>
          <a:lin ang="0" scaled="1"/>
        </a:gradFill>
        <a:effectLst/>
      </p:bgPr>
    </p:bg>
    <p:spTree>
      <p:nvGrpSpPr>
        <p:cNvPr id="1" name=""/>
        <p:cNvGrpSpPr/>
        <p:nvPr/>
      </p:nvGrpSpPr>
      <p:grpSpPr>
        <a:xfrm>
          <a:off x="0" y="0"/>
          <a:ext cx="0" cy="0"/>
          <a:chOff x="0" y="0"/>
          <a:chExt cx="0" cy="0"/>
        </a:xfrm>
      </p:grpSpPr>
      <p:pic>
        <p:nvPicPr>
          <p:cNvPr id="66" name="Graphic 65">
            <a:extLst>
              <a:ext uri="{FF2B5EF4-FFF2-40B4-BE49-F238E27FC236}">
                <a16:creationId xmlns:a16="http://schemas.microsoft.com/office/drawing/2014/main" id="{F050A801-07A6-41C7-B600-FAE41CF05FF4}"/>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5817" r="24049" b="51145"/>
          <a:stretch/>
        </p:blipFill>
        <p:spPr>
          <a:xfrm rot="10800000" flipH="1">
            <a:off x="-1" y="-3"/>
            <a:ext cx="3430773" cy="2731873"/>
          </a:xfrm>
          <a:prstGeom prst="rect">
            <a:avLst/>
          </a:prstGeom>
        </p:spPr>
      </p:pic>
      <p:sp>
        <p:nvSpPr>
          <p:cNvPr id="77" name="Text Placeholder 76">
            <a:extLst>
              <a:ext uri="{FF2B5EF4-FFF2-40B4-BE49-F238E27FC236}">
                <a16:creationId xmlns:a16="http://schemas.microsoft.com/office/drawing/2014/main" id="{366BCD86-6107-4192-B349-BC047E3B70F1}"/>
              </a:ext>
            </a:extLst>
          </p:cNvPr>
          <p:cNvSpPr>
            <a:spLocks noGrp="1"/>
          </p:cNvSpPr>
          <p:nvPr>
            <p:ph type="body" sz="quarter" idx="101" hasCustomPrompt="1"/>
          </p:nvPr>
        </p:nvSpPr>
        <p:spPr>
          <a:xfrm>
            <a:off x="617220" y="1687075"/>
            <a:ext cx="10949940" cy="4513110"/>
          </a:xfrm>
          <a:custGeom>
            <a:avLst/>
            <a:gdLst>
              <a:gd name="connsiteX0" fmla="*/ 0 w 10949940"/>
              <a:gd name="connsiteY0" fmla="*/ 0 h 4513110"/>
              <a:gd name="connsiteX1" fmla="*/ 10522447 w 10949940"/>
              <a:gd name="connsiteY1" fmla="*/ 0 h 4513110"/>
              <a:gd name="connsiteX2" fmla="*/ 10949940 w 10949940"/>
              <a:gd name="connsiteY2" fmla="*/ 427494 h 4513110"/>
              <a:gd name="connsiteX3" fmla="*/ 10949940 w 10949940"/>
              <a:gd name="connsiteY3" fmla="*/ 4513110 h 4513110"/>
              <a:gd name="connsiteX4" fmla="*/ 427493 w 10949940"/>
              <a:gd name="connsiteY4" fmla="*/ 4513110 h 4513110"/>
              <a:gd name="connsiteX5" fmla="*/ 0 w 10949940"/>
              <a:gd name="connsiteY5" fmla="*/ 4085617 h 451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49940" h="4513110">
                <a:moveTo>
                  <a:pt x="0" y="0"/>
                </a:moveTo>
                <a:lnTo>
                  <a:pt x="10522447" y="0"/>
                </a:lnTo>
                <a:cubicBezTo>
                  <a:pt x="10758545" y="0"/>
                  <a:pt x="10949940" y="191396"/>
                  <a:pt x="10949940" y="427494"/>
                </a:cubicBezTo>
                <a:lnTo>
                  <a:pt x="10949940" y="4513110"/>
                </a:lnTo>
                <a:lnTo>
                  <a:pt x="427493" y="4513110"/>
                </a:lnTo>
                <a:cubicBezTo>
                  <a:pt x="191396" y="4513110"/>
                  <a:pt x="0" y="4321715"/>
                  <a:pt x="0" y="4085617"/>
                </a:cubicBezTo>
                <a:close/>
              </a:path>
            </a:pathLst>
          </a:custGeom>
          <a:solidFill>
            <a:schemeClr val="bg1"/>
          </a:solidFill>
          <a:effectLst>
            <a:outerShdw blurRad="152400" dist="63500" dir="5400000" algn="t" rotWithShape="0">
              <a:prstClr val="black">
                <a:alpha val="14000"/>
              </a:prstClr>
            </a:outerShdw>
          </a:effectLst>
        </p:spPr>
        <p:txBody>
          <a:bodyPr wrap="square">
            <a:noAutofit/>
          </a:bodyPr>
          <a:lstStyle>
            <a:lvl1pPr>
              <a:defRPr/>
            </a:lvl1pPr>
          </a:lstStyle>
          <a:p>
            <a:pPr lvl="0"/>
            <a:r>
              <a:rPr lang="en-US"/>
              <a:t>  </a:t>
            </a:r>
            <a:endParaRPr lang="en-US" dirty="0"/>
          </a:p>
        </p:txBody>
      </p:sp>
      <p:sp>
        <p:nvSpPr>
          <p:cNvPr id="13" name="Text Placeholder 20">
            <a:extLst>
              <a:ext uri="{FF2B5EF4-FFF2-40B4-BE49-F238E27FC236}">
                <a16:creationId xmlns:a16="http://schemas.microsoft.com/office/drawing/2014/main" id="{DAA978A0-F961-419D-A3DD-96ECA9AF7BFB}"/>
              </a:ext>
            </a:extLst>
          </p:cNvPr>
          <p:cNvSpPr>
            <a:spLocks noGrp="1"/>
          </p:cNvSpPr>
          <p:nvPr>
            <p:ph type="body" sz="quarter" idx="48" hasCustomPrompt="1"/>
          </p:nvPr>
        </p:nvSpPr>
        <p:spPr>
          <a:xfrm>
            <a:off x="847726" y="1850287"/>
            <a:ext cx="3295650" cy="34500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a:t>
            </a:r>
            <a:r>
              <a:rPr lang="en-US"/>
              <a:t>insert title</a:t>
            </a:r>
            <a:endParaRPr lang="en-US" dirty="0"/>
          </a:p>
        </p:txBody>
      </p:sp>
      <p:sp>
        <p:nvSpPr>
          <p:cNvPr id="14" name="Text Placeholder 20">
            <a:extLst>
              <a:ext uri="{FF2B5EF4-FFF2-40B4-BE49-F238E27FC236}">
                <a16:creationId xmlns:a16="http://schemas.microsoft.com/office/drawing/2014/main" id="{63A69C6E-19E9-4589-96FB-C18AAF7D6EA1}"/>
              </a:ext>
            </a:extLst>
          </p:cNvPr>
          <p:cNvSpPr>
            <a:spLocks noGrp="1"/>
          </p:cNvSpPr>
          <p:nvPr>
            <p:ph type="body" sz="quarter" idx="49" hasCustomPrompt="1"/>
          </p:nvPr>
        </p:nvSpPr>
        <p:spPr>
          <a:xfrm>
            <a:off x="4444365" y="1850287"/>
            <a:ext cx="3295650" cy="34500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a:t>
            </a:r>
            <a:r>
              <a:rPr lang="en-US"/>
              <a:t>insert title</a:t>
            </a:r>
            <a:endParaRPr lang="en-US" dirty="0"/>
          </a:p>
        </p:txBody>
      </p:sp>
      <p:sp>
        <p:nvSpPr>
          <p:cNvPr id="15" name="Text Placeholder 20">
            <a:extLst>
              <a:ext uri="{FF2B5EF4-FFF2-40B4-BE49-F238E27FC236}">
                <a16:creationId xmlns:a16="http://schemas.microsoft.com/office/drawing/2014/main" id="{17CBB762-72F4-42DC-8A1D-8185DA2C2214}"/>
              </a:ext>
            </a:extLst>
          </p:cNvPr>
          <p:cNvSpPr>
            <a:spLocks noGrp="1"/>
          </p:cNvSpPr>
          <p:nvPr>
            <p:ph type="body" sz="quarter" idx="50" hasCustomPrompt="1"/>
          </p:nvPr>
        </p:nvSpPr>
        <p:spPr>
          <a:xfrm>
            <a:off x="8044815" y="1850287"/>
            <a:ext cx="3295650" cy="34500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a:t>
            </a:r>
            <a:r>
              <a:rPr lang="en-US"/>
              <a:t>insert title</a:t>
            </a:r>
            <a:endParaRPr lang="en-US" dirty="0"/>
          </a:p>
        </p:txBody>
      </p:sp>
      <p:sp>
        <p:nvSpPr>
          <p:cNvPr id="17" name="Text Placeholder 16">
            <a:extLst>
              <a:ext uri="{FF2B5EF4-FFF2-40B4-BE49-F238E27FC236}">
                <a16:creationId xmlns:a16="http://schemas.microsoft.com/office/drawing/2014/main" id="{4008EF56-A929-43F0-99E9-00FD49A2841F}"/>
              </a:ext>
            </a:extLst>
          </p:cNvPr>
          <p:cNvSpPr>
            <a:spLocks noGrp="1"/>
          </p:cNvSpPr>
          <p:nvPr>
            <p:ph type="body" sz="quarter" idx="51" hasCustomPrompt="1"/>
          </p:nvPr>
        </p:nvSpPr>
        <p:spPr>
          <a:xfrm>
            <a:off x="931070" y="2443257"/>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19" name="Picture Placeholder 18">
            <a:extLst>
              <a:ext uri="{FF2B5EF4-FFF2-40B4-BE49-F238E27FC236}">
                <a16:creationId xmlns:a16="http://schemas.microsoft.com/office/drawing/2014/main" id="{D449DD72-14EF-41E5-B5F1-29367A58DA88}"/>
              </a:ext>
            </a:extLst>
          </p:cNvPr>
          <p:cNvSpPr>
            <a:spLocks noGrp="1"/>
          </p:cNvSpPr>
          <p:nvPr>
            <p:ph type="pic" sz="quarter" idx="52" hasCustomPrompt="1"/>
          </p:nvPr>
        </p:nvSpPr>
        <p:spPr>
          <a:xfrm>
            <a:off x="1030215" y="2549526"/>
            <a:ext cx="1249510" cy="525464"/>
          </a:xfrm>
        </p:spPr>
        <p:txBody>
          <a:bodyPr anchor="ctr">
            <a:normAutofit/>
          </a:bodyPr>
          <a:lstStyle>
            <a:lvl1pPr algn="ctr">
              <a:defRPr sz="1200"/>
            </a:lvl1pPr>
          </a:lstStyle>
          <a:p>
            <a:r>
              <a:rPr lang="en-US" dirty="0"/>
              <a:t>Click to insert logo</a:t>
            </a:r>
          </a:p>
        </p:txBody>
      </p:sp>
      <p:sp>
        <p:nvSpPr>
          <p:cNvPr id="20" name="Text Placeholder 16">
            <a:extLst>
              <a:ext uri="{FF2B5EF4-FFF2-40B4-BE49-F238E27FC236}">
                <a16:creationId xmlns:a16="http://schemas.microsoft.com/office/drawing/2014/main" id="{4CD85CA1-51DD-4FF3-B306-301EDD5C43AA}"/>
              </a:ext>
            </a:extLst>
          </p:cNvPr>
          <p:cNvSpPr>
            <a:spLocks noGrp="1"/>
          </p:cNvSpPr>
          <p:nvPr>
            <p:ph type="body" sz="quarter" idx="53" hasCustomPrompt="1"/>
          </p:nvPr>
        </p:nvSpPr>
        <p:spPr>
          <a:xfrm>
            <a:off x="931070" y="3319048"/>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21" name="Picture Placeholder 18">
            <a:extLst>
              <a:ext uri="{FF2B5EF4-FFF2-40B4-BE49-F238E27FC236}">
                <a16:creationId xmlns:a16="http://schemas.microsoft.com/office/drawing/2014/main" id="{B037DD4A-8ED3-4BED-B1C5-6956AA328E6B}"/>
              </a:ext>
            </a:extLst>
          </p:cNvPr>
          <p:cNvSpPr>
            <a:spLocks noGrp="1"/>
          </p:cNvSpPr>
          <p:nvPr>
            <p:ph type="pic" sz="quarter" idx="54" hasCustomPrompt="1"/>
          </p:nvPr>
        </p:nvSpPr>
        <p:spPr>
          <a:xfrm>
            <a:off x="1030215" y="3425317"/>
            <a:ext cx="1249510" cy="525464"/>
          </a:xfrm>
        </p:spPr>
        <p:txBody>
          <a:bodyPr anchor="ctr">
            <a:normAutofit/>
          </a:bodyPr>
          <a:lstStyle>
            <a:lvl1pPr algn="ctr">
              <a:defRPr sz="1200"/>
            </a:lvl1pPr>
          </a:lstStyle>
          <a:p>
            <a:r>
              <a:rPr lang="en-US" dirty="0"/>
              <a:t>Click to insert logo</a:t>
            </a:r>
          </a:p>
        </p:txBody>
      </p:sp>
      <p:sp>
        <p:nvSpPr>
          <p:cNvPr id="22" name="Text Placeholder 16">
            <a:extLst>
              <a:ext uri="{FF2B5EF4-FFF2-40B4-BE49-F238E27FC236}">
                <a16:creationId xmlns:a16="http://schemas.microsoft.com/office/drawing/2014/main" id="{88E57B5D-5627-496E-8977-231FBAF79D1C}"/>
              </a:ext>
            </a:extLst>
          </p:cNvPr>
          <p:cNvSpPr>
            <a:spLocks noGrp="1"/>
          </p:cNvSpPr>
          <p:nvPr>
            <p:ph type="body" sz="quarter" idx="55" hasCustomPrompt="1"/>
          </p:nvPr>
        </p:nvSpPr>
        <p:spPr>
          <a:xfrm>
            <a:off x="931070" y="4194839"/>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23" name="Picture Placeholder 18">
            <a:extLst>
              <a:ext uri="{FF2B5EF4-FFF2-40B4-BE49-F238E27FC236}">
                <a16:creationId xmlns:a16="http://schemas.microsoft.com/office/drawing/2014/main" id="{FC151912-F6D4-4741-B76A-982056E8D82A}"/>
              </a:ext>
            </a:extLst>
          </p:cNvPr>
          <p:cNvSpPr>
            <a:spLocks noGrp="1"/>
          </p:cNvSpPr>
          <p:nvPr>
            <p:ph type="pic" sz="quarter" idx="56" hasCustomPrompt="1"/>
          </p:nvPr>
        </p:nvSpPr>
        <p:spPr>
          <a:xfrm>
            <a:off x="1030215" y="4301108"/>
            <a:ext cx="1249510" cy="525464"/>
          </a:xfrm>
        </p:spPr>
        <p:txBody>
          <a:bodyPr anchor="ctr">
            <a:normAutofit/>
          </a:bodyPr>
          <a:lstStyle>
            <a:lvl1pPr algn="ctr">
              <a:defRPr sz="1200"/>
            </a:lvl1pPr>
          </a:lstStyle>
          <a:p>
            <a:r>
              <a:rPr lang="en-US" dirty="0"/>
              <a:t>Click to insert logo</a:t>
            </a:r>
          </a:p>
        </p:txBody>
      </p:sp>
      <p:sp>
        <p:nvSpPr>
          <p:cNvPr id="24" name="Text Placeholder 16">
            <a:extLst>
              <a:ext uri="{FF2B5EF4-FFF2-40B4-BE49-F238E27FC236}">
                <a16:creationId xmlns:a16="http://schemas.microsoft.com/office/drawing/2014/main" id="{0D5AAB19-1446-476B-A087-D06C197E7AB6}"/>
              </a:ext>
            </a:extLst>
          </p:cNvPr>
          <p:cNvSpPr>
            <a:spLocks noGrp="1"/>
          </p:cNvSpPr>
          <p:nvPr>
            <p:ph type="body" sz="quarter" idx="57" hasCustomPrompt="1"/>
          </p:nvPr>
        </p:nvSpPr>
        <p:spPr>
          <a:xfrm>
            <a:off x="931070" y="5070630"/>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25" name="Picture Placeholder 18">
            <a:extLst>
              <a:ext uri="{FF2B5EF4-FFF2-40B4-BE49-F238E27FC236}">
                <a16:creationId xmlns:a16="http://schemas.microsoft.com/office/drawing/2014/main" id="{36CCF4FC-AC02-4D3C-A3A1-F5057CB0B3E0}"/>
              </a:ext>
            </a:extLst>
          </p:cNvPr>
          <p:cNvSpPr>
            <a:spLocks noGrp="1"/>
          </p:cNvSpPr>
          <p:nvPr>
            <p:ph type="pic" sz="quarter" idx="58" hasCustomPrompt="1"/>
          </p:nvPr>
        </p:nvSpPr>
        <p:spPr>
          <a:xfrm>
            <a:off x="1030215" y="5176899"/>
            <a:ext cx="1249510" cy="525464"/>
          </a:xfrm>
        </p:spPr>
        <p:txBody>
          <a:bodyPr anchor="ctr">
            <a:normAutofit/>
          </a:bodyPr>
          <a:lstStyle>
            <a:lvl1pPr algn="ctr">
              <a:defRPr sz="1200"/>
            </a:lvl1pPr>
          </a:lstStyle>
          <a:p>
            <a:r>
              <a:rPr lang="en-US" dirty="0"/>
              <a:t>Click to insert logo</a:t>
            </a:r>
          </a:p>
        </p:txBody>
      </p:sp>
      <p:sp>
        <p:nvSpPr>
          <p:cNvPr id="26" name="Text Placeholder 16">
            <a:extLst>
              <a:ext uri="{FF2B5EF4-FFF2-40B4-BE49-F238E27FC236}">
                <a16:creationId xmlns:a16="http://schemas.microsoft.com/office/drawing/2014/main" id="{F87BC161-BE59-48E5-9885-8DB1AE11D7F2}"/>
              </a:ext>
            </a:extLst>
          </p:cNvPr>
          <p:cNvSpPr>
            <a:spLocks noGrp="1"/>
          </p:cNvSpPr>
          <p:nvPr>
            <p:ph type="body" sz="quarter" idx="59" hasCustomPrompt="1"/>
          </p:nvPr>
        </p:nvSpPr>
        <p:spPr>
          <a:xfrm>
            <a:off x="2540710" y="2443257"/>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27" name="Picture Placeholder 18">
            <a:extLst>
              <a:ext uri="{FF2B5EF4-FFF2-40B4-BE49-F238E27FC236}">
                <a16:creationId xmlns:a16="http://schemas.microsoft.com/office/drawing/2014/main" id="{34ED40D7-6183-4254-A1F4-C85650063A7B}"/>
              </a:ext>
            </a:extLst>
          </p:cNvPr>
          <p:cNvSpPr>
            <a:spLocks noGrp="1"/>
          </p:cNvSpPr>
          <p:nvPr>
            <p:ph type="pic" sz="quarter" idx="60" hasCustomPrompt="1"/>
          </p:nvPr>
        </p:nvSpPr>
        <p:spPr>
          <a:xfrm>
            <a:off x="2639855" y="2549526"/>
            <a:ext cx="1249510" cy="525464"/>
          </a:xfrm>
        </p:spPr>
        <p:txBody>
          <a:bodyPr anchor="ctr">
            <a:normAutofit/>
          </a:bodyPr>
          <a:lstStyle>
            <a:lvl1pPr algn="ctr">
              <a:defRPr sz="1200"/>
            </a:lvl1pPr>
          </a:lstStyle>
          <a:p>
            <a:r>
              <a:rPr lang="en-US" dirty="0"/>
              <a:t>Click to insert logo</a:t>
            </a:r>
          </a:p>
        </p:txBody>
      </p:sp>
      <p:sp>
        <p:nvSpPr>
          <p:cNvPr id="28" name="Text Placeholder 16">
            <a:extLst>
              <a:ext uri="{FF2B5EF4-FFF2-40B4-BE49-F238E27FC236}">
                <a16:creationId xmlns:a16="http://schemas.microsoft.com/office/drawing/2014/main" id="{B7FB334A-5CFE-4C51-9BFF-7FA1F1EE6E5E}"/>
              </a:ext>
            </a:extLst>
          </p:cNvPr>
          <p:cNvSpPr>
            <a:spLocks noGrp="1"/>
          </p:cNvSpPr>
          <p:nvPr>
            <p:ph type="body" sz="quarter" idx="61" hasCustomPrompt="1"/>
          </p:nvPr>
        </p:nvSpPr>
        <p:spPr>
          <a:xfrm>
            <a:off x="2540710" y="3319048"/>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29" name="Picture Placeholder 18">
            <a:extLst>
              <a:ext uri="{FF2B5EF4-FFF2-40B4-BE49-F238E27FC236}">
                <a16:creationId xmlns:a16="http://schemas.microsoft.com/office/drawing/2014/main" id="{DD760FBF-5248-45FE-B8E3-4DE4ACE2515D}"/>
              </a:ext>
            </a:extLst>
          </p:cNvPr>
          <p:cNvSpPr>
            <a:spLocks noGrp="1"/>
          </p:cNvSpPr>
          <p:nvPr>
            <p:ph type="pic" sz="quarter" idx="62" hasCustomPrompt="1"/>
          </p:nvPr>
        </p:nvSpPr>
        <p:spPr>
          <a:xfrm>
            <a:off x="2639855" y="3425317"/>
            <a:ext cx="1249510" cy="525464"/>
          </a:xfrm>
        </p:spPr>
        <p:txBody>
          <a:bodyPr anchor="ctr">
            <a:normAutofit/>
          </a:bodyPr>
          <a:lstStyle>
            <a:lvl1pPr algn="ctr">
              <a:defRPr sz="1200"/>
            </a:lvl1pPr>
          </a:lstStyle>
          <a:p>
            <a:r>
              <a:rPr lang="en-US" dirty="0"/>
              <a:t>Click to insert logo</a:t>
            </a:r>
          </a:p>
        </p:txBody>
      </p:sp>
      <p:sp>
        <p:nvSpPr>
          <p:cNvPr id="30" name="Text Placeholder 16">
            <a:extLst>
              <a:ext uri="{FF2B5EF4-FFF2-40B4-BE49-F238E27FC236}">
                <a16:creationId xmlns:a16="http://schemas.microsoft.com/office/drawing/2014/main" id="{0B28064F-A5F7-4552-AA7D-1F63A13CEF94}"/>
              </a:ext>
            </a:extLst>
          </p:cNvPr>
          <p:cNvSpPr>
            <a:spLocks noGrp="1"/>
          </p:cNvSpPr>
          <p:nvPr>
            <p:ph type="body" sz="quarter" idx="63" hasCustomPrompt="1"/>
          </p:nvPr>
        </p:nvSpPr>
        <p:spPr>
          <a:xfrm>
            <a:off x="2540710" y="4194839"/>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31" name="Picture Placeholder 18">
            <a:extLst>
              <a:ext uri="{FF2B5EF4-FFF2-40B4-BE49-F238E27FC236}">
                <a16:creationId xmlns:a16="http://schemas.microsoft.com/office/drawing/2014/main" id="{CE046D92-6AAC-4DB7-99AB-A69C6D890744}"/>
              </a:ext>
            </a:extLst>
          </p:cNvPr>
          <p:cNvSpPr>
            <a:spLocks noGrp="1"/>
          </p:cNvSpPr>
          <p:nvPr>
            <p:ph type="pic" sz="quarter" idx="64" hasCustomPrompt="1"/>
          </p:nvPr>
        </p:nvSpPr>
        <p:spPr>
          <a:xfrm>
            <a:off x="2639855" y="4301108"/>
            <a:ext cx="1249510" cy="525464"/>
          </a:xfrm>
        </p:spPr>
        <p:txBody>
          <a:bodyPr anchor="ctr">
            <a:normAutofit/>
          </a:bodyPr>
          <a:lstStyle>
            <a:lvl1pPr algn="ctr">
              <a:defRPr sz="1200"/>
            </a:lvl1pPr>
          </a:lstStyle>
          <a:p>
            <a:r>
              <a:rPr lang="en-US" dirty="0"/>
              <a:t>Click to insert logo</a:t>
            </a:r>
          </a:p>
        </p:txBody>
      </p:sp>
      <p:sp>
        <p:nvSpPr>
          <p:cNvPr id="32" name="Text Placeholder 16">
            <a:extLst>
              <a:ext uri="{FF2B5EF4-FFF2-40B4-BE49-F238E27FC236}">
                <a16:creationId xmlns:a16="http://schemas.microsoft.com/office/drawing/2014/main" id="{C395FF52-A4DB-4976-838A-7F60FF905E43}"/>
              </a:ext>
            </a:extLst>
          </p:cNvPr>
          <p:cNvSpPr>
            <a:spLocks noGrp="1"/>
          </p:cNvSpPr>
          <p:nvPr>
            <p:ph type="body" sz="quarter" idx="65" hasCustomPrompt="1"/>
          </p:nvPr>
        </p:nvSpPr>
        <p:spPr>
          <a:xfrm>
            <a:off x="2540710" y="5070630"/>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33" name="Picture Placeholder 18">
            <a:extLst>
              <a:ext uri="{FF2B5EF4-FFF2-40B4-BE49-F238E27FC236}">
                <a16:creationId xmlns:a16="http://schemas.microsoft.com/office/drawing/2014/main" id="{146D8592-1AAB-45E6-A32C-DEED10426A9F}"/>
              </a:ext>
            </a:extLst>
          </p:cNvPr>
          <p:cNvSpPr>
            <a:spLocks noGrp="1"/>
          </p:cNvSpPr>
          <p:nvPr>
            <p:ph type="pic" sz="quarter" idx="66" hasCustomPrompt="1"/>
          </p:nvPr>
        </p:nvSpPr>
        <p:spPr>
          <a:xfrm>
            <a:off x="2639855" y="5176899"/>
            <a:ext cx="1249510" cy="525464"/>
          </a:xfrm>
        </p:spPr>
        <p:txBody>
          <a:bodyPr anchor="ctr">
            <a:normAutofit/>
          </a:bodyPr>
          <a:lstStyle>
            <a:lvl1pPr algn="ctr">
              <a:defRPr sz="1200"/>
            </a:lvl1pPr>
          </a:lstStyle>
          <a:p>
            <a:r>
              <a:rPr lang="en-US" dirty="0"/>
              <a:t>Click to insert logo</a:t>
            </a:r>
          </a:p>
        </p:txBody>
      </p:sp>
      <p:sp>
        <p:nvSpPr>
          <p:cNvPr id="34" name="Text Placeholder 16">
            <a:extLst>
              <a:ext uri="{FF2B5EF4-FFF2-40B4-BE49-F238E27FC236}">
                <a16:creationId xmlns:a16="http://schemas.microsoft.com/office/drawing/2014/main" id="{15FC01C2-D6BD-4E4D-ABD1-3491FC65A1AD}"/>
              </a:ext>
            </a:extLst>
          </p:cNvPr>
          <p:cNvSpPr>
            <a:spLocks noGrp="1"/>
          </p:cNvSpPr>
          <p:nvPr>
            <p:ph type="body" sz="quarter" idx="67" hasCustomPrompt="1"/>
          </p:nvPr>
        </p:nvSpPr>
        <p:spPr>
          <a:xfrm>
            <a:off x="4574858" y="2443257"/>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35" name="Picture Placeholder 18">
            <a:extLst>
              <a:ext uri="{FF2B5EF4-FFF2-40B4-BE49-F238E27FC236}">
                <a16:creationId xmlns:a16="http://schemas.microsoft.com/office/drawing/2014/main" id="{D539D386-7D56-47FF-860F-40062916899F}"/>
              </a:ext>
            </a:extLst>
          </p:cNvPr>
          <p:cNvSpPr>
            <a:spLocks noGrp="1"/>
          </p:cNvSpPr>
          <p:nvPr>
            <p:ph type="pic" sz="quarter" idx="68" hasCustomPrompt="1"/>
          </p:nvPr>
        </p:nvSpPr>
        <p:spPr>
          <a:xfrm>
            <a:off x="4674003" y="2549526"/>
            <a:ext cx="1249510" cy="525464"/>
          </a:xfrm>
        </p:spPr>
        <p:txBody>
          <a:bodyPr anchor="ctr">
            <a:normAutofit/>
          </a:bodyPr>
          <a:lstStyle>
            <a:lvl1pPr algn="ctr">
              <a:defRPr sz="1200"/>
            </a:lvl1pPr>
          </a:lstStyle>
          <a:p>
            <a:r>
              <a:rPr lang="en-US" dirty="0"/>
              <a:t>Click to insert logo</a:t>
            </a:r>
          </a:p>
        </p:txBody>
      </p:sp>
      <p:sp>
        <p:nvSpPr>
          <p:cNvPr id="36" name="Text Placeholder 16">
            <a:extLst>
              <a:ext uri="{FF2B5EF4-FFF2-40B4-BE49-F238E27FC236}">
                <a16:creationId xmlns:a16="http://schemas.microsoft.com/office/drawing/2014/main" id="{A2405924-653C-4C3C-B1B4-DBA93ACCA315}"/>
              </a:ext>
            </a:extLst>
          </p:cNvPr>
          <p:cNvSpPr>
            <a:spLocks noGrp="1"/>
          </p:cNvSpPr>
          <p:nvPr>
            <p:ph type="body" sz="quarter" idx="69" hasCustomPrompt="1"/>
          </p:nvPr>
        </p:nvSpPr>
        <p:spPr>
          <a:xfrm>
            <a:off x="4574858" y="3319048"/>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37" name="Picture Placeholder 18">
            <a:extLst>
              <a:ext uri="{FF2B5EF4-FFF2-40B4-BE49-F238E27FC236}">
                <a16:creationId xmlns:a16="http://schemas.microsoft.com/office/drawing/2014/main" id="{C9800536-9C28-4981-8B6F-0CAB5656CD5F}"/>
              </a:ext>
            </a:extLst>
          </p:cNvPr>
          <p:cNvSpPr>
            <a:spLocks noGrp="1"/>
          </p:cNvSpPr>
          <p:nvPr>
            <p:ph type="pic" sz="quarter" idx="70" hasCustomPrompt="1"/>
          </p:nvPr>
        </p:nvSpPr>
        <p:spPr>
          <a:xfrm>
            <a:off x="4674003" y="3425317"/>
            <a:ext cx="1249510" cy="525464"/>
          </a:xfrm>
        </p:spPr>
        <p:txBody>
          <a:bodyPr anchor="ctr">
            <a:normAutofit/>
          </a:bodyPr>
          <a:lstStyle>
            <a:lvl1pPr algn="ctr">
              <a:defRPr sz="1200"/>
            </a:lvl1pPr>
          </a:lstStyle>
          <a:p>
            <a:r>
              <a:rPr lang="en-US" dirty="0"/>
              <a:t>Click to insert logo</a:t>
            </a:r>
          </a:p>
        </p:txBody>
      </p:sp>
      <p:sp>
        <p:nvSpPr>
          <p:cNvPr id="38" name="Text Placeholder 16">
            <a:extLst>
              <a:ext uri="{FF2B5EF4-FFF2-40B4-BE49-F238E27FC236}">
                <a16:creationId xmlns:a16="http://schemas.microsoft.com/office/drawing/2014/main" id="{23F4B99C-E63E-4277-9B57-CFA47784266C}"/>
              </a:ext>
            </a:extLst>
          </p:cNvPr>
          <p:cNvSpPr>
            <a:spLocks noGrp="1"/>
          </p:cNvSpPr>
          <p:nvPr>
            <p:ph type="body" sz="quarter" idx="71" hasCustomPrompt="1"/>
          </p:nvPr>
        </p:nvSpPr>
        <p:spPr>
          <a:xfrm>
            <a:off x="4574858" y="4194839"/>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39" name="Picture Placeholder 18">
            <a:extLst>
              <a:ext uri="{FF2B5EF4-FFF2-40B4-BE49-F238E27FC236}">
                <a16:creationId xmlns:a16="http://schemas.microsoft.com/office/drawing/2014/main" id="{9069CCA5-D235-431B-884B-9F017A66CFC1}"/>
              </a:ext>
            </a:extLst>
          </p:cNvPr>
          <p:cNvSpPr>
            <a:spLocks noGrp="1"/>
          </p:cNvSpPr>
          <p:nvPr>
            <p:ph type="pic" sz="quarter" idx="72" hasCustomPrompt="1"/>
          </p:nvPr>
        </p:nvSpPr>
        <p:spPr>
          <a:xfrm>
            <a:off x="4674003" y="4301108"/>
            <a:ext cx="1249510" cy="525464"/>
          </a:xfrm>
        </p:spPr>
        <p:txBody>
          <a:bodyPr anchor="ctr">
            <a:normAutofit/>
          </a:bodyPr>
          <a:lstStyle>
            <a:lvl1pPr algn="ctr">
              <a:defRPr sz="1200"/>
            </a:lvl1pPr>
          </a:lstStyle>
          <a:p>
            <a:r>
              <a:rPr lang="en-US" dirty="0"/>
              <a:t>Click to insert logo</a:t>
            </a:r>
          </a:p>
        </p:txBody>
      </p:sp>
      <p:sp>
        <p:nvSpPr>
          <p:cNvPr id="40" name="Text Placeholder 16">
            <a:extLst>
              <a:ext uri="{FF2B5EF4-FFF2-40B4-BE49-F238E27FC236}">
                <a16:creationId xmlns:a16="http://schemas.microsoft.com/office/drawing/2014/main" id="{2702706B-8840-4393-A4D3-CAC525086627}"/>
              </a:ext>
            </a:extLst>
          </p:cNvPr>
          <p:cNvSpPr>
            <a:spLocks noGrp="1"/>
          </p:cNvSpPr>
          <p:nvPr>
            <p:ph type="body" sz="quarter" idx="73" hasCustomPrompt="1"/>
          </p:nvPr>
        </p:nvSpPr>
        <p:spPr>
          <a:xfrm>
            <a:off x="4574858" y="5070630"/>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41" name="Picture Placeholder 18">
            <a:extLst>
              <a:ext uri="{FF2B5EF4-FFF2-40B4-BE49-F238E27FC236}">
                <a16:creationId xmlns:a16="http://schemas.microsoft.com/office/drawing/2014/main" id="{12533F93-6864-4EE0-B5C2-DE41E0DAB812}"/>
              </a:ext>
            </a:extLst>
          </p:cNvPr>
          <p:cNvSpPr>
            <a:spLocks noGrp="1"/>
          </p:cNvSpPr>
          <p:nvPr>
            <p:ph type="pic" sz="quarter" idx="74" hasCustomPrompt="1"/>
          </p:nvPr>
        </p:nvSpPr>
        <p:spPr>
          <a:xfrm>
            <a:off x="4674003" y="5176899"/>
            <a:ext cx="1249510" cy="525464"/>
          </a:xfrm>
        </p:spPr>
        <p:txBody>
          <a:bodyPr anchor="ctr">
            <a:normAutofit/>
          </a:bodyPr>
          <a:lstStyle>
            <a:lvl1pPr algn="ctr">
              <a:defRPr sz="1200"/>
            </a:lvl1pPr>
          </a:lstStyle>
          <a:p>
            <a:r>
              <a:rPr lang="en-US" dirty="0"/>
              <a:t>Click to insert logo</a:t>
            </a:r>
          </a:p>
        </p:txBody>
      </p:sp>
      <p:sp>
        <p:nvSpPr>
          <p:cNvPr id="42" name="Text Placeholder 16">
            <a:extLst>
              <a:ext uri="{FF2B5EF4-FFF2-40B4-BE49-F238E27FC236}">
                <a16:creationId xmlns:a16="http://schemas.microsoft.com/office/drawing/2014/main" id="{EC56FAFC-B528-4E4F-BF97-CA469C3DF4C7}"/>
              </a:ext>
            </a:extLst>
          </p:cNvPr>
          <p:cNvSpPr>
            <a:spLocks noGrp="1"/>
          </p:cNvSpPr>
          <p:nvPr>
            <p:ph type="body" sz="quarter" idx="75" hasCustomPrompt="1"/>
          </p:nvPr>
        </p:nvSpPr>
        <p:spPr>
          <a:xfrm>
            <a:off x="6169344" y="2443257"/>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43" name="Picture Placeholder 18">
            <a:extLst>
              <a:ext uri="{FF2B5EF4-FFF2-40B4-BE49-F238E27FC236}">
                <a16:creationId xmlns:a16="http://schemas.microsoft.com/office/drawing/2014/main" id="{75F75F0B-8383-421C-85DC-7870BE5BB424}"/>
              </a:ext>
            </a:extLst>
          </p:cNvPr>
          <p:cNvSpPr>
            <a:spLocks noGrp="1"/>
          </p:cNvSpPr>
          <p:nvPr>
            <p:ph type="pic" sz="quarter" idx="76" hasCustomPrompt="1"/>
          </p:nvPr>
        </p:nvSpPr>
        <p:spPr>
          <a:xfrm>
            <a:off x="6268489" y="2549526"/>
            <a:ext cx="1249510" cy="525464"/>
          </a:xfrm>
        </p:spPr>
        <p:txBody>
          <a:bodyPr anchor="ctr">
            <a:normAutofit/>
          </a:bodyPr>
          <a:lstStyle>
            <a:lvl1pPr algn="ctr">
              <a:defRPr sz="1200"/>
            </a:lvl1pPr>
          </a:lstStyle>
          <a:p>
            <a:r>
              <a:rPr lang="en-US" dirty="0"/>
              <a:t>Click to insert logo</a:t>
            </a:r>
          </a:p>
        </p:txBody>
      </p:sp>
      <p:sp>
        <p:nvSpPr>
          <p:cNvPr id="44" name="Text Placeholder 16">
            <a:extLst>
              <a:ext uri="{FF2B5EF4-FFF2-40B4-BE49-F238E27FC236}">
                <a16:creationId xmlns:a16="http://schemas.microsoft.com/office/drawing/2014/main" id="{80A10AC1-03E6-4DFF-88FA-382EFEFDCAAC}"/>
              </a:ext>
            </a:extLst>
          </p:cNvPr>
          <p:cNvSpPr>
            <a:spLocks noGrp="1"/>
          </p:cNvSpPr>
          <p:nvPr>
            <p:ph type="body" sz="quarter" idx="77" hasCustomPrompt="1"/>
          </p:nvPr>
        </p:nvSpPr>
        <p:spPr>
          <a:xfrm>
            <a:off x="6169344" y="3319048"/>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45" name="Picture Placeholder 18">
            <a:extLst>
              <a:ext uri="{FF2B5EF4-FFF2-40B4-BE49-F238E27FC236}">
                <a16:creationId xmlns:a16="http://schemas.microsoft.com/office/drawing/2014/main" id="{D54F20DD-0D1B-49C8-BDF6-5ABCAD87C9B3}"/>
              </a:ext>
            </a:extLst>
          </p:cNvPr>
          <p:cNvSpPr>
            <a:spLocks noGrp="1"/>
          </p:cNvSpPr>
          <p:nvPr>
            <p:ph type="pic" sz="quarter" idx="78" hasCustomPrompt="1"/>
          </p:nvPr>
        </p:nvSpPr>
        <p:spPr>
          <a:xfrm>
            <a:off x="6268489" y="3425317"/>
            <a:ext cx="1249510" cy="525464"/>
          </a:xfrm>
        </p:spPr>
        <p:txBody>
          <a:bodyPr anchor="ctr">
            <a:normAutofit/>
          </a:bodyPr>
          <a:lstStyle>
            <a:lvl1pPr algn="ctr">
              <a:defRPr sz="1200"/>
            </a:lvl1pPr>
          </a:lstStyle>
          <a:p>
            <a:r>
              <a:rPr lang="en-US" dirty="0"/>
              <a:t>Click to insert logo</a:t>
            </a:r>
          </a:p>
        </p:txBody>
      </p:sp>
      <p:sp>
        <p:nvSpPr>
          <p:cNvPr id="46" name="Text Placeholder 16">
            <a:extLst>
              <a:ext uri="{FF2B5EF4-FFF2-40B4-BE49-F238E27FC236}">
                <a16:creationId xmlns:a16="http://schemas.microsoft.com/office/drawing/2014/main" id="{3C2C2439-2BF9-4BBB-B0A7-4D13100A030E}"/>
              </a:ext>
            </a:extLst>
          </p:cNvPr>
          <p:cNvSpPr>
            <a:spLocks noGrp="1"/>
          </p:cNvSpPr>
          <p:nvPr>
            <p:ph type="body" sz="quarter" idx="79" hasCustomPrompt="1"/>
          </p:nvPr>
        </p:nvSpPr>
        <p:spPr>
          <a:xfrm>
            <a:off x="6169344" y="4194839"/>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47" name="Picture Placeholder 18">
            <a:extLst>
              <a:ext uri="{FF2B5EF4-FFF2-40B4-BE49-F238E27FC236}">
                <a16:creationId xmlns:a16="http://schemas.microsoft.com/office/drawing/2014/main" id="{91C02BA8-083C-47F9-BB7C-133AE11F812F}"/>
              </a:ext>
            </a:extLst>
          </p:cNvPr>
          <p:cNvSpPr>
            <a:spLocks noGrp="1"/>
          </p:cNvSpPr>
          <p:nvPr>
            <p:ph type="pic" sz="quarter" idx="80" hasCustomPrompt="1"/>
          </p:nvPr>
        </p:nvSpPr>
        <p:spPr>
          <a:xfrm>
            <a:off x="6268489" y="4301108"/>
            <a:ext cx="1249510" cy="525464"/>
          </a:xfrm>
        </p:spPr>
        <p:txBody>
          <a:bodyPr anchor="ctr">
            <a:normAutofit/>
          </a:bodyPr>
          <a:lstStyle>
            <a:lvl1pPr algn="ctr">
              <a:defRPr sz="1200"/>
            </a:lvl1pPr>
          </a:lstStyle>
          <a:p>
            <a:r>
              <a:rPr lang="en-US" dirty="0"/>
              <a:t>Click to insert logo</a:t>
            </a:r>
          </a:p>
        </p:txBody>
      </p:sp>
      <p:sp>
        <p:nvSpPr>
          <p:cNvPr id="48" name="Text Placeholder 16">
            <a:extLst>
              <a:ext uri="{FF2B5EF4-FFF2-40B4-BE49-F238E27FC236}">
                <a16:creationId xmlns:a16="http://schemas.microsoft.com/office/drawing/2014/main" id="{C4AF1AC4-0D40-454B-9A04-D8B892B59B74}"/>
              </a:ext>
            </a:extLst>
          </p:cNvPr>
          <p:cNvSpPr>
            <a:spLocks noGrp="1"/>
          </p:cNvSpPr>
          <p:nvPr>
            <p:ph type="body" sz="quarter" idx="81" hasCustomPrompt="1"/>
          </p:nvPr>
        </p:nvSpPr>
        <p:spPr>
          <a:xfrm>
            <a:off x="6169344" y="5070630"/>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49" name="Picture Placeholder 18">
            <a:extLst>
              <a:ext uri="{FF2B5EF4-FFF2-40B4-BE49-F238E27FC236}">
                <a16:creationId xmlns:a16="http://schemas.microsoft.com/office/drawing/2014/main" id="{365DFE8F-37BD-45E6-8455-4B054AC9EA2A}"/>
              </a:ext>
            </a:extLst>
          </p:cNvPr>
          <p:cNvSpPr>
            <a:spLocks noGrp="1"/>
          </p:cNvSpPr>
          <p:nvPr>
            <p:ph type="pic" sz="quarter" idx="82" hasCustomPrompt="1"/>
          </p:nvPr>
        </p:nvSpPr>
        <p:spPr>
          <a:xfrm>
            <a:off x="6268489" y="5176899"/>
            <a:ext cx="1249510" cy="525464"/>
          </a:xfrm>
        </p:spPr>
        <p:txBody>
          <a:bodyPr anchor="ctr">
            <a:normAutofit/>
          </a:bodyPr>
          <a:lstStyle>
            <a:lvl1pPr algn="ctr">
              <a:defRPr sz="1200"/>
            </a:lvl1pPr>
          </a:lstStyle>
          <a:p>
            <a:r>
              <a:rPr lang="en-US" dirty="0"/>
              <a:t>Click to insert logo</a:t>
            </a:r>
          </a:p>
        </p:txBody>
      </p:sp>
      <p:sp>
        <p:nvSpPr>
          <p:cNvPr id="50" name="Text Placeholder 16">
            <a:extLst>
              <a:ext uri="{FF2B5EF4-FFF2-40B4-BE49-F238E27FC236}">
                <a16:creationId xmlns:a16="http://schemas.microsoft.com/office/drawing/2014/main" id="{02919141-6F6E-44AF-89AB-9DF34F857399}"/>
              </a:ext>
            </a:extLst>
          </p:cNvPr>
          <p:cNvSpPr>
            <a:spLocks noGrp="1"/>
          </p:cNvSpPr>
          <p:nvPr>
            <p:ph type="body" sz="quarter" idx="83" hasCustomPrompt="1"/>
          </p:nvPr>
        </p:nvSpPr>
        <p:spPr>
          <a:xfrm>
            <a:off x="8203492" y="2443257"/>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51" name="Picture Placeholder 18">
            <a:extLst>
              <a:ext uri="{FF2B5EF4-FFF2-40B4-BE49-F238E27FC236}">
                <a16:creationId xmlns:a16="http://schemas.microsoft.com/office/drawing/2014/main" id="{142314E2-2D58-40AA-BC29-C0FE39DBFB51}"/>
              </a:ext>
            </a:extLst>
          </p:cNvPr>
          <p:cNvSpPr>
            <a:spLocks noGrp="1"/>
          </p:cNvSpPr>
          <p:nvPr>
            <p:ph type="pic" sz="quarter" idx="84" hasCustomPrompt="1"/>
          </p:nvPr>
        </p:nvSpPr>
        <p:spPr>
          <a:xfrm>
            <a:off x="8302637" y="2549526"/>
            <a:ext cx="1249510" cy="525464"/>
          </a:xfrm>
        </p:spPr>
        <p:txBody>
          <a:bodyPr anchor="ctr">
            <a:normAutofit/>
          </a:bodyPr>
          <a:lstStyle>
            <a:lvl1pPr algn="ctr">
              <a:defRPr sz="1200"/>
            </a:lvl1pPr>
          </a:lstStyle>
          <a:p>
            <a:r>
              <a:rPr lang="en-US" dirty="0"/>
              <a:t>Click to insert logo</a:t>
            </a:r>
          </a:p>
        </p:txBody>
      </p:sp>
      <p:sp>
        <p:nvSpPr>
          <p:cNvPr id="52" name="Text Placeholder 16">
            <a:extLst>
              <a:ext uri="{FF2B5EF4-FFF2-40B4-BE49-F238E27FC236}">
                <a16:creationId xmlns:a16="http://schemas.microsoft.com/office/drawing/2014/main" id="{58136189-DBB5-44E9-A7BC-33E3AC2BD563}"/>
              </a:ext>
            </a:extLst>
          </p:cNvPr>
          <p:cNvSpPr>
            <a:spLocks noGrp="1"/>
          </p:cNvSpPr>
          <p:nvPr>
            <p:ph type="body" sz="quarter" idx="85" hasCustomPrompt="1"/>
          </p:nvPr>
        </p:nvSpPr>
        <p:spPr>
          <a:xfrm>
            <a:off x="8203492" y="3319048"/>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53" name="Picture Placeholder 18">
            <a:extLst>
              <a:ext uri="{FF2B5EF4-FFF2-40B4-BE49-F238E27FC236}">
                <a16:creationId xmlns:a16="http://schemas.microsoft.com/office/drawing/2014/main" id="{769F6B10-E42A-4E7D-97F4-536E0204FE26}"/>
              </a:ext>
            </a:extLst>
          </p:cNvPr>
          <p:cNvSpPr>
            <a:spLocks noGrp="1"/>
          </p:cNvSpPr>
          <p:nvPr>
            <p:ph type="pic" sz="quarter" idx="86" hasCustomPrompt="1"/>
          </p:nvPr>
        </p:nvSpPr>
        <p:spPr>
          <a:xfrm>
            <a:off x="8302637" y="3425317"/>
            <a:ext cx="1249510" cy="525464"/>
          </a:xfrm>
        </p:spPr>
        <p:txBody>
          <a:bodyPr anchor="ctr">
            <a:normAutofit/>
          </a:bodyPr>
          <a:lstStyle>
            <a:lvl1pPr algn="ctr">
              <a:defRPr sz="1200"/>
            </a:lvl1pPr>
          </a:lstStyle>
          <a:p>
            <a:r>
              <a:rPr lang="en-US" dirty="0"/>
              <a:t>Click to insert logo</a:t>
            </a:r>
          </a:p>
        </p:txBody>
      </p:sp>
      <p:sp>
        <p:nvSpPr>
          <p:cNvPr id="54" name="Text Placeholder 16">
            <a:extLst>
              <a:ext uri="{FF2B5EF4-FFF2-40B4-BE49-F238E27FC236}">
                <a16:creationId xmlns:a16="http://schemas.microsoft.com/office/drawing/2014/main" id="{29EFEF68-258A-4734-AF58-11C8949E10F0}"/>
              </a:ext>
            </a:extLst>
          </p:cNvPr>
          <p:cNvSpPr>
            <a:spLocks noGrp="1"/>
          </p:cNvSpPr>
          <p:nvPr>
            <p:ph type="body" sz="quarter" idx="87" hasCustomPrompt="1"/>
          </p:nvPr>
        </p:nvSpPr>
        <p:spPr>
          <a:xfrm>
            <a:off x="8203492" y="4194839"/>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55" name="Picture Placeholder 18">
            <a:extLst>
              <a:ext uri="{FF2B5EF4-FFF2-40B4-BE49-F238E27FC236}">
                <a16:creationId xmlns:a16="http://schemas.microsoft.com/office/drawing/2014/main" id="{2A811210-1187-4954-9A2E-ADB1556CF774}"/>
              </a:ext>
            </a:extLst>
          </p:cNvPr>
          <p:cNvSpPr>
            <a:spLocks noGrp="1"/>
          </p:cNvSpPr>
          <p:nvPr>
            <p:ph type="pic" sz="quarter" idx="88" hasCustomPrompt="1"/>
          </p:nvPr>
        </p:nvSpPr>
        <p:spPr>
          <a:xfrm>
            <a:off x="8302637" y="4301108"/>
            <a:ext cx="1249510" cy="525464"/>
          </a:xfrm>
        </p:spPr>
        <p:txBody>
          <a:bodyPr anchor="ctr">
            <a:normAutofit/>
          </a:bodyPr>
          <a:lstStyle>
            <a:lvl1pPr algn="ctr">
              <a:defRPr sz="1200"/>
            </a:lvl1pPr>
          </a:lstStyle>
          <a:p>
            <a:r>
              <a:rPr lang="en-US" dirty="0"/>
              <a:t>Click to insert logo</a:t>
            </a:r>
          </a:p>
        </p:txBody>
      </p:sp>
      <p:sp>
        <p:nvSpPr>
          <p:cNvPr id="56" name="Text Placeholder 16">
            <a:extLst>
              <a:ext uri="{FF2B5EF4-FFF2-40B4-BE49-F238E27FC236}">
                <a16:creationId xmlns:a16="http://schemas.microsoft.com/office/drawing/2014/main" id="{042F7028-EEAD-4805-8E36-43E387A6F33D}"/>
              </a:ext>
            </a:extLst>
          </p:cNvPr>
          <p:cNvSpPr>
            <a:spLocks noGrp="1"/>
          </p:cNvSpPr>
          <p:nvPr>
            <p:ph type="body" sz="quarter" idx="89" hasCustomPrompt="1"/>
          </p:nvPr>
        </p:nvSpPr>
        <p:spPr>
          <a:xfrm>
            <a:off x="8203492" y="5070630"/>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57" name="Picture Placeholder 18">
            <a:extLst>
              <a:ext uri="{FF2B5EF4-FFF2-40B4-BE49-F238E27FC236}">
                <a16:creationId xmlns:a16="http://schemas.microsoft.com/office/drawing/2014/main" id="{C3DBDCDE-FD60-49CE-96CC-8F255D319633}"/>
              </a:ext>
            </a:extLst>
          </p:cNvPr>
          <p:cNvSpPr>
            <a:spLocks noGrp="1"/>
          </p:cNvSpPr>
          <p:nvPr>
            <p:ph type="pic" sz="quarter" idx="90" hasCustomPrompt="1"/>
          </p:nvPr>
        </p:nvSpPr>
        <p:spPr>
          <a:xfrm>
            <a:off x="8302637" y="5176899"/>
            <a:ext cx="1249510" cy="525464"/>
          </a:xfrm>
        </p:spPr>
        <p:txBody>
          <a:bodyPr anchor="ctr">
            <a:normAutofit/>
          </a:bodyPr>
          <a:lstStyle>
            <a:lvl1pPr algn="ctr">
              <a:defRPr sz="1200"/>
            </a:lvl1pPr>
          </a:lstStyle>
          <a:p>
            <a:r>
              <a:rPr lang="en-US" dirty="0"/>
              <a:t>Click to insert logo</a:t>
            </a:r>
          </a:p>
        </p:txBody>
      </p:sp>
      <p:sp>
        <p:nvSpPr>
          <p:cNvPr id="58" name="Text Placeholder 16">
            <a:extLst>
              <a:ext uri="{FF2B5EF4-FFF2-40B4-BE49-F238E27FC236}">
                <a16:creationId xmlns:a16="http://schemas.microsoft.com/office/drawing/2014/main" id="{6B6846FC-4FFC-491E-AC55-0F223F2CB60B}"/>
              </a:ext>
            </a:extLst>
          </p:cNvPr>
          <p:cNvSpPr>
            <a:spLocks noGrp="1"/>
          </p:cNvSpPr>
          <p:nvPr>
            <p:ph type="body" sz="quarter" idx="91" hasCustomPrompt="1"/>
          </p:nvPr>
        </p:nvSpPr>
        <p:spPr>
          <a:xfrm>
            <a:off x="9797978" y="2443257"/>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59" name="Picture Placeholder 18">
            <a:extLst>
              <a:ext uri="{FF2B5EF4-FFF2-40B4-BE49-F238E27FC236}">
                <a16:creationId xmlns:a16="http://schemas.microsoft.com/office/drawing/2014/main" id="{BC634854-563D-40DB-BFDF-54EACCA574B6}"/>
              </a:ext>
            </a:extLst>
          </p:cNvPr>
          <p:cNvSpPr>
            <a:spLocks noGrp="1"/>
          </p:cNvSpPr>
          <p:nvPr>
            <p:ph type="pic" sz="quarter" idx="92" hasCustomPrompt="1"/>
          </p:nvPr>
        </p:nvSpPr>
        <p:spPr>
          <a:xfrm>
            <a:off x="9897123" y="2549526"/>
            <a:ext cx="1249510" cy="525464"/>
          </a:xfrm>
        </p:spPr>
        <p:txBody>
          <a:bodyPr anchor="ctr">
            <a:normAutofit/>
          </a:bodyPr>
          <a:lstStyle>
            <a:lvl1pPr algn="ctr">
              <a:defRPr sz="1200"/>
            </a:lvl1pPr>
          </a:lstStyle>
          <a:p>
            <a:r>
              <a:rPr lang="en-US" dirty="0"/>
              <a:t>Click to insert logo</a:t>
            </a:r>
          </a:p>
        </p:txBody>
      </p:sp>
      <p:sp>
        <p:nvSpPr>
          <p:cNvPr id="60" name="Text Placeholder 16">
            <a:extLst>
              <a:ext uri="{FF2B5EF4-FFF2-40B4-BE49-F238E27FC236}">
                <a16:creationId xmlns:a16="http://schemas.microsoft.com/office/drawing/2014/main" id="{A0779052-8B84-4CBD-B7AC-28B1863BCAE6}"/>
              </a:ext>
            </a:extLst>
          </p:cNvPr>
          <p:cNvSpPr>
            <a:spLocks noGrp="1"/>
          </p:cNvSpPr>
          <p:nvPr>
            <p:ph type="body" sz="quarter" idx="93" hasCustomPrompt="1"/>
          </p:nvPr>
        </p:nvSpPr>
        <p:spPr>
          <a:xfrm>
            <a:off x="9797978" y="3319048"/>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61" name="Picture Placeholder 18">
            <a:extLst>
              <a:ext uri="{FF2B5EF4-FFF2-40B4-BE49-F238E27FC236}">
                <a16:creationId xmlns:a16="http://schemas.microsoft.com/office/drawing/2014/main" id="{0B6AE824-DB78-4623-BF2F-4C6C4A1B7A29}"/>
              </a:ext>
            </a:extLst>
          </p:cNvPr>
          <p:cNvSpPr>
            <a:spLocks noGrp="1"/>
          </p:cNvSpPr>
          <p:nvPr>
            <p:ph type="pic" sz="quarter" idx="94" hasCustomPrompt="1"/>
          </p:nvPr>
        </p:nvSpPr>
        <p:spPr>
          <a:xfrm>
            <a:off x="9897123" y="3425317"/>
            <a:ext cx="1249510" cy="525464"/>
          </a:xfrm>
        </p:spPr>
        <p:txBody>
          <a:bodyPr anchor="ctr">
            <a:normAutofit/>
          </a:bodyPr>
          <a:lstStyle>
            <a:lvl1pPr algn="ctr">
              <a:defRPr sz="1200"/>
            </a:lvl1pPr>
          </a:lstStyle>
          <a:p>
            <a:r>
              <a:rPr lang="en-US" dirty="0"/>
              <a:t>Click to insert logo</a:t>
            </a:r>
          </a:p>
        </p:txBody>
      </p:sp>
      <p:sp>
        <p:nvSpPr>
          <p:cNvPr id="62" name="Text Placeholder 16">
            <a:extLst>
              <a:ext uri="{FF2B5EF4-FFF2-40B4-BE49-F238E27FC236}">
                <a16:creationId xmlns:a16="http://schemas.microsoft.com/office/drawing/2014/main" id="{EB6C7DB7-1D58-44ED-99F1-05F529F4077F}"/>
              </a:ext>
            </a:extLst>
          </p:cNvPr>
          <p:cNvSpPr>
            <a:spLocks noGrp="1"/>
          </p:cNvSpPr>
          <p:nvPr>
            <p:ph type="body" sz="quarter" idx="95" hasCustomPrompt="1"/>
          </p:nvPr>
        </p:nvSpPr>
        <p:spPr>
          <a:xfrm>
            <a:off x="9797978" y="4194839"/>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63" name="Picture Placeholder 18">
            <a:extLst>
              <a:ext uri="{FF2B5EF4-FFF2-40B4-BE49-F238E27FC236}">
                <a16:creationId xmlns:a16="http://schemas.microsoft.com/office/drawing/2014/main" id="{31B8FABF-DB5D-42CE-B014-F52FAEB34F86}"/>
              </a:ext>
            </a:extLst>
          </p:cNvPr>
          <p:cNvSpPr>
            <a:spLocks noGrp="1"/>
          </p:cNvSpPr>
          <p:nvPr>
            <p:ph type="pic" sz="quarter" idx="96" hasCustomPrompt="1"/>
          </p:nvPr>
        </p:nvSpPr>
        <p:spPr>
          <a:xfrm>
            <a:off x="9897123" y="4301108"/>
            <a:ext cx="1249510" cy="525464"/>
          </a:xfrm>
        </p:spPr>
        <p:txBody>
          <a:bodyPr anchor="ctr">
            <a:normAutofit/>
          </a:bodyPr>
          <a:lstStyle>
            <a:lvl1pPr algn="ctr">
              <a:defRPr sz="1200"/>
            </a:lvl1pPr>
          </a:lstStyle>
          <a:p>
            <a:r>
              <a:rPr lang="en-US" dirty="0"/>
              <a:t>Click to insert logo</a:t>
            </a:r>
          </a:p>
        </p:txBody>
      </p:sp>
      <p:sp>
        <p:nvSpPr>
          <p:cNvPr id="64" name="Text Placeholder 16">
            <a:extLst>
              <a:ext uri="{FF2B5EF4-FFF2-40B4-BE49-F238E27FC236}">
                <a16:creationId xmlns:a16="http://schemas.microsoft.com/office/drawing/2014/main" id="{41C63027-0496-4879-AB5E-517C10F5BFC1}"/>
              </a:ext>
            </a:extLst>
          </p:cNvPr>
          <p:cNvSpPr>
            <a:spLocks noGrp="1"/>
          </p:cNvSpPr>
          <p:nvPr>
            <p:ph type="body" sz="quarter" idx="97" hasCustomPrompt="1"/>
          </p:nvPr>
        </p:nvSpPr>
        <p:spPr>
          <a:xfrm>
            <a:off x="9797978" y="5070630"/>
            <a:ext cx="1447800" cy="738002"/>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65" name="Picture Placeholder 18">
            <a:extLst>
              <a:ext uri="{FF2B5EF4-FFF2-40B4-BE49-F238E27FC236}">
                <a16:creationId xmlns:a16="http://schemas.microsoft.com/office/drawing/2014/main" id="{B1650F45-6A19-4E25-A7FD-4FC72938DA14}"/>
              </a:ext>
            </a:extLst>
          </p:cNvPr>
          <p:cNvSpPr>
            <a:spLocks noGrp="1"/>
          </p:cNvSpPr>
          <p:nvPr>
            <p:ph type="pic" sz="quarter" idx="98" hasCustomPrompt="1"/>
          </p:nvPr>
        </p:nvSpPr>
        <p:spPr>
          <a:xfrm>
            <a:off x="9897123" y="5176899"/>
            <a:ext cx="1249510" cy="525464"/>
          </a:xfrm>
        </p:spPr>
        <p:txBody>
          <a:bodyPr anchor="ctr">
            <a:normAutofit/>
          </a:bodyPr>
          <a:lstStyle>
            <a:lvl1pPr algn="ctr">
              <a:defRPr sz="1200"/>
            </a:lvl1pPr>
          </a:lstStyle>
          <a:p>
            <a:r>
              <a:rPr lang="en-US" dirty="0"/>
              <a:t>Click to insert logo</a:t>
            </a:r>
          </a:p>
        </p:txBody>
      </p:sp>
      <p:sp>
        <p:nvSpPr>
          <p:cNvPr id="68" name="Text Placeholder 20">
            <a:extLst>
              <a:ext uri="{FF2B5EF4-FFF2-40B4-BE49-F238E27FC236}">
                <a16:creationId xmlns:a16="http://schemas.microsoft.com/office/drawing/2014/main" id="{EF223D74-6616-41AA-BD5C-DA882A8EBF3B}"/>
              </a:ext>
            </a:extLst>
          </p:cNvPr>
          <p:cNvSpPr>
            <a:spLocks noGrp="1"/>
          </p:cNvSpPr>
          <p:nvPr>
            <p:ph type="body" sz="quarter" idx="99" hasCustomPrompt="1"/>
          </p:nvPr>
        </p:nvSpPr>
        <p:spPr>
          <a:xfrm>
            <a:off x="4279884" y="2138973"/>
            <a:ext cx="3600" cy="3636000"/>
          </a:xfrm>
          <a:solidFill>
            <a:schemeClr val="bg2">
              <a:lumMod val="65000"/>
            </a:schemeClr>
          </a:solidFill>
        </p:spPr>
        <p:txBody>
          <a:bodyPr/>
          <a:lstStyle>
            <a:lvl1pPr>
              <a:defRPr b="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 </a:t>
            </a:r>
            <a:endParaRPr lang="en-US" dirty="0"/>
          </a:p>
        </p:txBody>
      </p:sp>
      <p:sp>
        <p:nvSpPr>
          <p:cNvPr id="69" name="Text Placeholder 20">
            <a:extLst>
              <a:ext uri="{FF2B5EF4-FFF2-40B4-BE49-F238E27FC236}">
                <a16:creationId xmlns:a16="http://schemas.microsoft.com/office/drawing/2014/main" id="{9F310862-BE25-4838-A851-2C05D359ED22}"/>
              </a:ext>
            </a:extLst>
          </p:cNvPr>
          <p:cNvSpPr>
            <a:spLocks noGrp="1"/>
          </p:cNvSpPr>
          <p:nvPr>
            <p:ph type="body" sz="quarter" idx="100" hasCustomPrompt="1"/>
          </p:nvPr>
        </p:nvSpPr>
        <p:spPr>
          <a:xfrm>
            <a:off x="7908518" y="2138973"/>
            <a:ext cx="3600" cy="3636000"/>
          </a:xfrm>
          <a:solidFill>
            <a:schemeClr val="bg2">
              <a:lumMod val="65000"/>
            </a:schemeClr>
          </a:solidFill>
        </p:spPr>
        <p:txBody>
          <a:bodyPr/>
          <a:lstStyle>
            <a:lvl1pPr>
              <a:defRPr b="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 </a:t>
            </a:r>
            <a:endParaRPr lang="en-US" dirty="0"/>
          </a:p>
        </p:txBody>
      </p:sp>
      <p:pic>
        <p:nvPicPr>
          <p:cNvPr id="70" name="Graphic 69">
            <a:extLst>
              <a:ext uri="{FF2B5EF4-FFF2-40B4-BE49-F238E27FC236}">
                <a16:creationId xmlns:a16="http://schemas.microsoft.com/office/drawing/2014/main" id="{BA5C50DB-979E-4AA2-AD6A-F70672696245}"/>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79997" t="42115" r="1" b="-2"/>
          <a:stretch/>
        </p:blipFill>
        <p:spPr>
          <a:xfrm>
            <a:off x="11089814" y="4515293"/>
            <a:ext cx="978361" cy="2212915"/>
          </a:xfrm>
          <a:prstGeom prst="rect">
            <a:avLst/>
          </a:prstGeom>
        </p:spPr>
      </p:pic>
      <p:sp>
        <p:nvSpPr>
          <p:cNvPr id="67" name="Title 1">
            <a:extLst>
              <a:ext uri="{FF2B5EF4-FFF2-40B4-BE49-F238E27FC236}">
                <a16:creationId xmlns:a16="http://schemas.microsoft.com/office/drawing/2014/main" id="{FEE577B6-10D9-4FB5-B33A-EE27D20C5FA5}"/>
              </a:ext>
            </a:extLst>
          </p:cNvPr>
          <p:cNvSpPr>
            <a:spLocks noGrp="1"/>
          </p:cNvSpPr>
          <p:nvPr>
            <p:ph type="title" hasCustomPrompt="1"/>
          </p:nvPr>
        </p:nvSpPr>
        <p:spPr>
          <a:xfrm>
            <a:off x="554664" y="537685"/>
            <a:ext cx="7796855" cy="624922"/>
          </a:xfrm>
        </p:spPr>
        <p:txBody>
          <a:bodyPr/>
          <a:lstStyle/>
          <a:p>
            <a:r>
              <a:rPr lang="en-US" dirty="0"/>
              <a:t>Click to </a:t>
            </a:r>
            <a:r>
              <a:rPr lang="en-US"/>
              <a:t>insert title</a:t>
            </a:r>
            <a:endParaRPr lang="en-US" dirty="0"/>
          </a:p>
        </p:txBody>
      </p:sp>
      <p:sp>
        <p:nvSpPr>
          <p:cNvPr id="71" name="Text Placeholder 20">
            <a:extLst>
              <a:ext uri="{FF2B5EF4-FFF2-40B4-BE49-F238E27FC236}">
                <a16:creationId xmlns:a16="http://schemas.microsoft.com/office/drawing/2014/main" id="{6A231FCD-3D92-4EB9-92A3-77EC4F34DB43}"/>
              </a:ext>
            </a:extLst>
          </p:cNvPr>
          <p:cNvSpPr>
            <a:spLocks noGrp="1"/>
          </p:cNvSpPr>
          <p:nvPr>
            <p:ph type="body" sz="quarter" idx="15"/>
          </p:nvPr>
        </p:nvSpPr>
        <p:spPr>
          <a:xfrm>
            <a:off x="554664" y="1188522"/>
            <a:ext cx="779325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grpSp>
        <p:nvGrpSpPr>
          <p:cNvPr id="72" name="Group 71">
            <a:extLst>
              <a:ext uri="{FF2B5EF4-FFF2-40B4-BE49-F238E27FC236}">
                <a16:creationId xmlns:a16="http://schemas.microsoft.com/office/drawing/2014/main" id="{3C99C6BB-9C4F-4284-9819-7455A13ACAA0}"/>
              </a:ext>
            </a:extLst>
          </p:cNvPr>
          <p:cNvGrpSpPr/>
          <p:nvPr userDrawn="1"/>
        </p:nvGrpSpPr>
        <p:grpSpPr>
          <a:xfrm>
            <a:off x="-3607110" y="1018"/>
            <a:ext cx="3526634" cy="4472103"/>
            <a:chOff x="838198" y="1150069"/>
            <a:chExt cx="3526634" cy="4472103"/>
          </a:xfrm>
        </p:grpSpPr>
        <p:sp>
          <p:nvSpPr>
            <p:cNvPr id="73" name="Rectangle 72">
              <a:extLst>
                <a:ext uri="{FF2B5EF4-FFF2-40B4-BE49-F238E27FC236}">
                  <a16:creationId xmlns:a16="http://schemas.microsoft.com/office/drawing/2014/main" id="{0F6E63BB-850D-4C25-8715-F16570C12304}"/>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74" name="TextBox 73">
              <a:extLst>
                <a:ext uri="{FF2B5EF4-FFF2-40B4-BE49-F238E27FC236}">
                  <a16:creationId xmlns:a16="http://schemas.microsoft.com/office/drawing/2014/main" id="{1CD76ECD-939C-4817-AEA5-67C72C04A984}"/>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75" name="Rectangle 74">
              <a:extLst>
                <a:ext uri="{FF2B5EF4-FFF2-40B4-BE49-F238E27FC236}">
                  <a16:creationId xmlns:a16="http://schemas.microsoft.com/office/drawing/2014/main" id="{B10668A2-DF8B-49EE-9DA7-5087ECC1C65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76" name="TextBox 75">
              <a:extLst>
                <a:ext uri="{FF2B5EF4-FFF2-40B4-BE49-F238E27FC236}">
                  <a16:creationId xmlns:a16="http://schemas.microsoft.com/office/drawing/2014/main" id="{3A64E360-66BA-447D-80AC-17D9F48FFA53}"/>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78" name="TextBox 77">
              <a:extLst>
                <a:ext uri="{FF2B5EF4-FFF2-40B4-BE49-F238E27FC236}">
                  <a16:creationId xmlns:a16="http://schemas.microsoft.com/office/drawing/2014/main" id="{B814916C-EFBE-4FD3-9C81-EA366B4FF0C7}"/>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79" name="TextBox 78">
              <a:extLst>
                <a:ext uri="{FF2B5EF4-FFF2-40B4-BE49-F238E27FC236}">
                  <a16:creationId xmlns:a16="http://schemas.microsoft.com/office/drawing/2014/main" id="{B75405D8-2AF9-4353-997A-E7FA9C4D8202}"/>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80" name="TextBox 79">
              <a:extLst>
                <a:ext uri="{FF2B5EF4-FFF2-40B4-BE49-F238E27FC236}">
                  <a16:creationId xmlns:a16="http://schemas.microsoft.com/office/drawing/2014/main" id="{31EF4CE1-33E4-4857-8B68-59FB470034D8}"/>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81" name="TextBox 80">
              <a:extLst>
                <a:ext uri="{FF2B5EF4-FFF2-40B4-BE49-F238E27FC236}">
                  <a16:creationId xmlns:a16="http://schemas.microsoft.com/office/drawing/2014/main" id="{3978FB02-19F9-4CC4-A662-F1C909431FFC}"/>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82" name="Text Placeholder 22">
            <a:extLst>
              <a:ext uri="{FF2B5EF4-FFF2-40B4-BE49-F238E27FC236}">
                <a16:creationId xmlns:a16="http://schemas.microsoft.com/office/drawing/2014/main" id="{99DE7B68-24A9-4A15-B72B-C26B704BBE98}"/>
              </a:ext>
            </a:extLst>
          </p:cNvPr>
          <p:cNvSpPr>
            <a:spLocks noGrp="1"/>
          </p:cNvSpPr>
          <p:nvPr>
            <p:ph type="body" sz="quarter" idx="47" hasCustomPrompt="1"/>
          </p:nvPr>
        </p:nvSpPr>
        <p:spPr>
          <a:xfrm>
            <a:off x="10465001" y="284811"/>
            <a:ext cx="1462681" cy="300037"/>
          </a:xfrm>
          <a: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39783507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B7AD90C0-C88F-4F7C-9DE7-9867BF1A94C9}"/>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74957" t="76686" r="1" b="-1"/>
          <a:stretch/>
        </p:blipFill>
        <p:spPr>
          <a:xfrm>
            <a:off x="10843260" y="5836920"/>
            <a:ext cx="1224915" cy="891288"/>
          </a:xfrm>
          <a:prstGeom prst="rect">
            <a:avLst/>
          </a:prstGeom>
        </p:spPr>
      </p:pic>
    </p:spTree>
    <p:extLst>
      <p:ext uri="{BB962C8B-B14F-4D97-AF65-F5344CB8AC3E}">
        <p14:creationId xmlns:p14="http://schemas.microsoft.com/office/powerpoint/2010/main" val="41040720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Title 10"/>
          <p:cNvSpPr>
            <a:spLocks noGrp="1"/>
          </p:cNvSpPr>
          <p:nvPr>
            <p:ph type="title"/>
          </p:nvPr>
        </p:nvSpPr>
        <p:spPr>
          <a:xfrm>
            <a:off x="480000" y="384000"/>
            <a:ext cx="11280000" cy="1680000"/>
          </a:xfrm>
        </p:spPr>
        <p:txBody>
          <a:bodyPr/>
          <a:lstStyle>
            <a:lvl1pPr>
              <a:defRPr>
                <a:solidFill>
                  <a:srgbClr val="221C35"/>
                </a:solidFill>
              </a:defRPr>
            </a:lvl1pPr>
          </a:lstStyle>
          <a:p>
            <a:r>
              <a:rPr lang="en-US"/>
              <a:t>Click to edit Master title style</a:t>
            </a:r>
            <a:endParaRPr lang="en-US" dirty="0"/>
          </a:p>
        </p:txBody>
      </p:sp>
      <p:sp>
        <p:nvSpPr>
          <p:cNvPr id="3" name="Content Placeholder 2"/>
          <p:cNvSpPr>
            <a:spLocks noGrp="1"/>
          </p:cNvSpPr>
          <p:nvPr>
            <p:ph idx="1"/>
          </p:nvPr>
        </p:nvSpPr>
        <p:spPr>
          <a:xfrm>
            <a:off x="480000" y="1680000"/>
            <a:ext cx="11280000" cy="4800000"/>
          </a:xfrm>
        </p:spPr>
        <p:txBody>
          <a:bodyPr>
            <a:normAutofit/>
          </a:bodyPr>
          <a:lstStyle>
            <a:lvl1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1pPr>
            <a:lvl2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2pPr>
            <a:lvl3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3pPr>
            <a:lvl4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4pPr>
            <a:lvl5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964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06248" y="6562314"/>
            <a:ext cx="893845" cy="165361"/>
          </a:xfrm>
          <a:prstGeom prst="rect">
            <a:avLst/>
          </a:prstGeom>
        </p:spPr>
      </p:pic>
      <p:cxnSp>
        <p:nvCxnSpPr>
          <p:cNvPr id="9" name="Straight Connector 8"/>
          <p:cNvCxnSpPr/>
          <p:nvPr userDrawn="1"/>
        </p:nvCxnSpPr>
        <p:spPr>
          <a:xfrm>
            <a:off x="279085" y="6455889"/>
            <a:ext cx="11699680" cy="0"/>
          </a:xfrm>
          <a:prstGeom prst="line">
            <a:avLst/>
          </a:prstGeom>
          <a:ln w="6350" cap="rnd">
            <a:solidFill>
              <a:schemeClr val="bg1">
                <a:lumMod val="85000"/>
                <a:alpha val="50000"/>
              </a:schemeClr>
            </a:solidFill>
            <a:prstDash val="solid"/>
            <a:round/>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userDrawn="1"/>
        </p:nvPicPr>
        <p:blipFill rotWithShape="1">
          <a:blip r:embed="rId3" cstate="print">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a:ext>
            </a:extLst>
          </a:blip>
          <a:srcRect/>
          <a:stretch/>
        </p:blipFill>
        <p:spPr>
          <a:xfrm>
            <a:off x="279087" y="6455889"/>
            <a:ext cx="11799308" cy="335611"/>
          </a:xfrm>
          <a:prstGeom prst="rect">
            <a:avLst/>
          </a:prstGeom>
          <a:solidFill>
            <a:schemeClr val="bg1"/>
          </a:solidFill>
        </p:spPr>
      </p:pic>
      <p:pic>
        <p:nvPicPr>
          <p:cNvPr id="1026" name="Picture 2" descr="Image result for dotdigital logo">
            <a:extLst>
              <a:ext uri="{FF2B5EF4-FFF2-40B4-BE49-F238E27FC236}">
                <a16:creationId xmlns:a16="http://schemas.microsoft.com/office/drawing/2014/main" id="{6A14275C-FB6A-4294-AEDC-ACB62A58814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671808" y="6317729"/>
            <a:ext cx="1306957" cy="473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1838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Title Dark">
    <p:bg>
      <p:bgRef idx="1001">
        <a:schemeClr val="bg2"/>
      </p:bgRef>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EAE50C1-FF31-0B93-1EAB-DE6E2E507912}"/>
              </a:ext>
            </a:extLst>
          </p:cNvPr>
          <p:cNvSpPr>
            <a:spLocks noGrp="1"/>
          </p:cNvSpPr>
          <p:nvPr>
            <p:ph type="body" sz="quarter" idx="13"/>
          </p:nvPr>
        </p:nvSpPr>
        <p:spPr>
          <a:xfrm>
            <a:off x="2824956" y="3058457"/>
            <a:ext cx="6542088" cy="538631"/>
          </a:xfrm>
        </p:spPr>
        <p:txBody>
          <a:bodyPr/>
          <a:lstStyle>
            <a:lvl1pPr algn="ctr">
              <a:defRPr sz="3000">
                <a:solidFill>
                  <a:schemeClr val="tx1"/>
                </a:solidFill>
                <a:latin typeface="Museo Sans 500" panose="02000000000000000000" pitchFamily="50" charset="0"/>
              </a:defRPr>
            </a:lvl1pPr>
            <a:lvl2pPr marL="538163" indent="-522288" algn="ctr">
              <a:defRPr sz="3000">
                <a:solidFill>
                  <a:schemeClr val="tx1"/>
                </a:solidFill>
                <a:latin typeface="Museo Sans 500" panose="02000000000000000000" pitchFamily="50" charset="0"/>
              </a:defRPr>
            </a:lvl2pPr>
            <a:lvl3pPr marL="719138" indent="-415925" algn="ctr">
              <a:defRPr sz="2800">
                <a:solidFill>
                  <a:schemeClr val="tx1"/>
                </a:solidFill>
                <a:latin typeface="Museo Sans 500" panose="02000000000000000000" pitchFamily="50" charset="0"/>
              </a:defRPr>
            </a:lvl3pPr>
            <a:lvl4pPr marL="893763" indent="-346075" algn="ctr">
              <a:defRPr sz="2000">
                <a:solidFill>
                  <a:schemeClr val="tx1"/>
                </a:solidFill>
                <a:latin typeface="Museo Sans 500" panose="02000000000000000000" pitchFamily="50" charset="0"/>
              </a:defRPr>
            </a:lvl4pPr>
            <a:lvl5pPr marL="1076325" indent="-319088" algn="ctr">
              <a:defRPr sz="1600">
                <a:solidFill>
                  <a:schemeClr val="tx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a:xfrm>
            <a:off x="1969994" y="2343973"/>
            <a:ext cx="8252012" cy="647997"/>
          </a:xfrm>
        </p:spPr>
        <p:txBody>
          <a:bodyPr/>
          <a:lstStyle>
            <a:lvl1pPr algn="ctr">
              <a:defRPr sz="4500"/>
            </a:lvl1pPr>
          </a:lstStyle>
          <a:p>
            <a:r>
              <a:rPr lang="en-US" dirty="0"/>
              <a:t>Click to </a:t>
            </a:r>
            <a:r>
              <a:rPr lang="en-US"/>
              <a:t>insert title</a:t>
            </a:r>
            <a:endParaRPr lang="en-US" dirty="0"/>
          </a:p>
        </p:txBody>
      </p:sp>
      <p:sp>
        <p:nvSpPr>
          <p:cNvPr id="10" name="Text Placeholder 9">
            <a:extLst>
              <a:ext uri="{FF2B5EF4-FFF2-40B4-BE49-F238E27FC236}">
                <a16:creationId xmlns:a16="http://schemas.microsoft.com/office/drawing/2014/main" id="{5ED4E588-7EAA-C6F4-54DA-851EC0F115FB}"/>
              </a:ext>
            </a:extLst>
          </p:cNvPr>
          <p:cNvSpPr>
            <a:spLocks noGrp="1"/>
          </p:cNvSpPr>
          <p:nvPr>
            <p:ph type="body" sz="quarter" idx="14" hasCustomPrompt="1"/>
          </p:nvPr>
        </p:nvSpPr>
        <p:spPr>
          <a:xfrm>
            <a:off x="5936785" y="4505142"/>
            <a:ext cx="2803525" cy="342523"/>
          </a:xfrm>
        </p:spPr>
        <p:txBody>
          <a:bodyPr/>
          <a:lstStyle>
            <a:lvl1pPr>
              <a:defRPr sz="1600">
                <a:solidFill>
                  <a:schemeClr val="tx2"/>
                </a:solidFill>
                <a:latin typeface="Museo Sans 900" panose="02000000000000000000" pitchFamily="50" charset="0"/>
              </a:defRPr>
            </a:lvl1pPr>
            <a:lvl2pPr>
              <a:defRPr sz="1600">
                <a:solidFill>
                  <a:schemeClr val="tx2"/>
                </a:solidFill>
                <a:latin typeface="Museo Sans 900" panose="02000000000000000000" pitchFamily="50" charset="0"/>
              </a:defRPr>
            </a:lvl2pPr>
            <a:lvl3pPr>
              <a:defRPr sz="1400">
                <a:solidFill>
                  <a:schemeClr val="tx2"/>
                </a:solidFill>
                <a:latin typeface="Museo Sans 900" panose="02000000000000000000" pitchFamily="50" charset="0"/>
              </a:defRPr>
            </a:lvl3pPr>
            <a:lvl4pPr>
              <a:defRPr sz="1050">
                <a:solidFill>
                  <a:schemeClr val="tx2"/>
                </a:solidFill>
                <a:latin typeface="Museo Sans 900" panose="02000000000000000000" pitchFamily="50" charset="0"/>
              </a:defRPr>
            </a:lvl4pPr>
            <a:lvl5pPr>
              <a:defRPr sz="900">
                <a:solidFill>
                  <a:schemeClr val="tx2"/>
                </a:solidFill>
                <a:latin typeface="Museo Sans 900" panose="02000000000000000000" pitchFamily="50" charset="0"/>
              </a:defRPr>
            </a:lvl5pPr>
          </a:lstStyle>
          <a:p>
            <a:pPr lvl="0"/>
            <a:r>
              <a:rPr lang="en-US" dirty="0"/>
              <a:t>Insert </a:t>
            </a:r>
            <a:r>
              <a:rPr lang="en-US"/>
              <a:t>name here</a:t>
            </a:r>
            <a:endParaRPr lang="en-US" dirty="0"/>
          </a:p>
        </p:txBody>
      </p:sp>
      <p:sp>
        <p:nvSpPr>
          <p:cNvPr id="11" name="Text Placeholder 9">
            <a:extLst>
              <a:ext uri="{FF2B5EF4-FFF2-40B4-BE49-F238E27FC236}">
                <a16:creationId xmlns:a16="http://schemas.microsoft.com/office/drawing/2014/main" id="{6C058EEB-8043-13C5-825C-A3C552E25640}"/>
              </a:ext>
            </a:extLst>
          </p:cNvPr>
          <p:cNvSpPr>
            <a:spLocks noGrp="1"/>
          </p:cNvSpPr>
          <p:nvPr>
            <p:ph type="body" sz="quarter" idx="15" hasCustomPrompt="1"/>
          </p:nvPr>
        </p:nvSpPr>
        <p:spPr>
          <a:xfrm>
            <a:off x="5936785" y="4868212"/>
            <a:ext cx="2803525" cy="342523"/>
          </a:xfrm>
        </p:spPr>
        <p:txBody>
          <a:bodyPr/>
          <a:lstStyle>
            <a:lvl1pPr>
              <a:defRPr sz="1600">
                <a:solidFill>
                  <a:schemeClr val="tx2"/>
                </a:solidFill>
                <a:latin typeface="Museo Sans 300" panose="02000000000000000000" pitchFamily="50" charset="0"/>
              </a:defRPr>
            </a:lvl1pPr>
            <a:lvl2pPr>
              <a:defRPr sz="1600">
                <a:solidFill>
                  <a:schemeClr val="tx2"/>
                </a:solidFill>
                <a:latin typeface="Museo Sans 900" panose="02000000000000000000" pitchFamily="50" charset="0"/>
              </a:defRPr>
            </a:lvl2pPr>
            <a:lvl3pPr>
              <a:defRPr sz="1400">
                <a:solidFill>
                  <a:schemeClr val="tx2"/>
                </a:solidFill>
                <a:latin typeface="Museo Sans 900" panose="02000000000000000000" pitchFamily="50" charset="0"/>
              </a:defRPr>
            </a:lvl3pPr>
            <a:lvl4pPr>
              <a:defRPr sz="1050">
                <a:solidFill>
                  <a:schemeClr val="tx2"/>
                </a:solidFill>
                <a:latin typeface="Museo Sans 900" panose="02000000000000000000" pitchFamily="50" charset="0"/>
              </a:defRPr>
            </a:lvl4pPr>
            <a:lvl5pPr>
              <a:defRPr sz="900">
                <a:solidFill>
                  <a:schemeClr val="tx2"/>
                </a:solidFill>
                <a:latin typeface="Museo Sans 900" panose="02000000000000000000" pitchFamily="50" charset="0"/>
              </a:defRPr>
            </a:lvl5pPr>
          </a:lstStyle>
          <a:p>
            <a:pPr lvl="0"/>
            <a:r>
              <a:rPr lang="en-US" dirty="0"/>
              <a:t>Insert </a:t>
            </a:r>
            <a:r>
              <a:rPr lang="en-US"/>
              <a:t>job title</a:t>
            </a:r>
            <a:endParaRPr lang="en-US" dirty="0"/>
          </a:p>
        </p:txBody>
      </p:sp>
      <p:pic>
        <p:nvPicPr>
          <p:cNvPr id="15" name="Graphic 14">
            <a:extLst>
              <a:ext uri="{FF2B5EF4-FFF2-40B4-BE49-F238E27FC236}">
                <a16:creationId xmlns:a16="http://schemas.microsoft.com/office/drawing/2014/main" id="{B1B17960-E5C4-9F77-5C3C-BF2C287CD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34499" y="4972057"/>
            <a:ext cx="2863851" cy="1748776"/>
          </a:xfrm>
          <a:prstGeom prst="rect">
            <a:avLst/>
          </a:prstGeom>
        </p:spPr>
      </p:pic>
      <p:sp>
        <p:nvSpPr>
          <p:cNvPr id="17" name="Picture Placeholder 16">
            <a:extLst>
              <a:ext uri="{FF2B5EF4-FFF2-40B4-BE49-F238E27FC236}">
                <a16:creationId xmlns:a16="http://schemas.microsoft.com/office/drawing/2014/main" id="{0EA8A2A4-D8B2-7E77-27F7-DDB812CA7778}"/>
              </a:ext>
            </a:extLst>
          </p:cNvPr>
          <p:cNvSpPr>
            <a:spLocks noGrp="1"/>
          </p:cNvSpPr>
          <p:nvPr>
            <p:ph type="pic" sz="quarter" idx="16" hasCustomPrompt="1"/>
          </p:nvPr>
        </p:nvSpPr>
        <p:spPr>
          <a:xfrm>
            <a:off x="4311649" y="4177505"/>
            <a:ext cx="1508125" cy="1508125"/>
          </a:xfrm>
          <a:prstGeom prst="ellipse">
            <a:avLst/>
          </a:prstGeom>
        </p:spPr>
        <p:txBody>
          <a:bodyPr anchor="ctr"/>
          <a:lstStyle>
            <a:lvl1pPr algn="ctr">
              <a:defRPr>
                <a:solidFill>
                  <a:schemeClr val="tx2"/>
                </a:solidFill>
              </a:defRPr>
            </a:lvl1pPr>
          </a:lstStyle>
          <a:p>
            <a:r>
              <a:rPr lang="en-US" dirty="0"/>
              <a:t>Click to insert image</a:t>
            </a:r>
          </a:p>
        </p:txBody>
      </p:sp>
      <p:pic>
        <p:nvPicPr>
          <p:cNvPr id="19" name="Graphic 18">
            <a:extLst>
              <a:ext uri="{FF2B5EF4-FFF2-40B4-BE49-F238E27FC236}">
                <a16:creationId xmlns:a16="http://schemas.microsoft.com/office/drawing/2014/main" id="{F0DC3693-660E-0D46-3ECE-E80E74C72A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32799" y="-1"/>
            <a:ext cx="2659202" cy="2696136"/>
          </a:xfrm>
          <a:prstGeom prst="rect">
            <a:avLst/>
          </a:prstGeom>
        </p:spPr>
      </p:pic>
      <p:pic>
        <p:nvPicPr>
          <p:cNvPr id="21" name="Graphic 20">
            <a:extLst>
              <a:ext uri="{FF2B5EF4-FFF2-40B4-BE49-F238E27FC236}">
                <a16:creationId xmlns:a16="http://schemas.microsoft.com/office/drawing/2014/main" id="{0197002B-13C6-39B4-643C-4A7015A5EFD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4078138"/>
            <a:ext cx="1996887" cy="2779861"/>
          </a:xfrm>
          <a:prstGeom prst="rect">
            <a:avLst/>
          </a:prstGeom>
        </p:spPr>
      </p:pic>
      <p:sp>
        <p:nvSpPr>
          <p:cNvPr id="22" name="Text Placeholder 7">
            <a:extLst>
              <a:ext uri="{FF2B5EF4-FFF2-40B4-BE49-F238E27FC236}">
                <a16:creationId xmlns:a16="http://schemas.microsoft.com/office/drawing/2014/main" id="{587D33E3-CF28-C6D4-B161-9E003682B52D}"/>
              </a:ext>
            </a:extLst>
          </p:cNvPr>
          <p:cNvSpPr>
            <a:spLocks noGrp="1"/>
          </p:cNvSpPr>
          <p:nvPr>
            <p:ph type="body" sz="quarter" idx="17" hasCustomPrompt="1"/>
          </p:nvPr>
        </p:nvSpPr>
        <p:spPr>
          <a:xfrm>
            <a:off x="3079825" y="984438"/>
            <a:ext cx="2599130" cy="520769"/>
          </a:xfr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t="1074" b="1074"/>
            </a:stretch>
          </a:blipFill>
        </p:spPr>
        <p:txBody>
          <a:bodyPr/>
          <a:lstStyle>
            <a:lvl1pPr>
              <a:defRPr/>
            </a:lvl1pPr>
          </a:lstStyle>
          <a:p>
            <a:pPr lvl="0"/>
            <a:r>
              <a:rPr lang="en-US"/>
              <a:t> </a:t>
            </a:r>
            <a:endParaRPr lang="en-US" dirty="0"/>
          </a:p>
        </p:txBody>
      </p:sp>
      <p:sp>
        <p:nvSpPr>
          <p:cNvPr id="24" name="Picture Placeholder 23">
            <a:extLst>
              <a:ext uri="{FF2B5EF4-FFF2-40B4-BE49-F238E27FC236}">
                <a16:creationId xmlns:a16="http://schemas.microsoft.com/office/drawing/2014/main" id="{FBD0127B-BFCC-EEDE-DC35-307ED13C2DF1}"/>
              </a:ext>
            </a:extLst>
          </p:cNvPr>
          <p:cNvSpPr>
            <a:spLocks noGrp="1"/>
          </p:cNvSpPr>
          <p:nvPr>
            <p:ph type="pic" sz="quarter" idx="18" hasCustomPrompt="1"/>
          </p:nvPr>
        </p:nvSpPr>
        <p:spPr>
          <a:xfrm>
            <a:off x="6482230" y="831850"/>
            <a:ext cx="2108200" cy="815975"/>
          </a:xfrm>
        </p:spPr>
        <p:txBody>
          <a:bodyPr anchor="ctr"/>
          <a:lstStyle>
            <a:lvl1pPr algn="ctr">
              <a:defRPr>
                <a:solidFill>
                  <a:schemeClr val="tx1"/>
                </a:solidFill>
              </a:defRPr>
            </a:lvl1pPr>
          </a:lstStyle>
          <a:p>
            <a:r>
              <a:rPr lang="en-US" dirty="0"/>
              <a:t>Click to insert logo</a:t>
            </a:r>
          </a:p>
        </p:txBody>
      </p:sp>
      <p:sp>
        <p:nvSpPr>
          <p:cNvPr id="26" name="Text Placeholder 25">
            <a:extLst>
              <a:ext uri="{FF2B5EF4-FFF2-40B4-BE49-F238E27FC236}">
                <a16:creationId xmlns:a16="http://schemas.microsoft.com/office/drawing/2014/main" id="{7D2C523D-0C36-5BAB-CC70-B17021D6D07D}"/>
              </a:ext>
            </a:extLst>
          </p:cNvPr>
          <p:cNvSpPr>
            <a:spLocks noGrp="1"/>
          </p:cNvSpPr>
          <p:nvPr>
            <p:ph type="body" sz="quarter" idx="19" hasCustomPrompt="1"/>
          </p:nvPr>
        </p:nvSpPr>
        <p:spPr>
          <a:xfrm rot="5400000">
            <a:off x="5772000" y="1243532"/>
            <a:ext cx="648000" cy="7200"/>
          </a:xfrm>
          <a:solidFill>
            <a:schemeClr val="tx1"/>
          </a:solidFill>
        </p:spPr>
        <p:txBody>
          <a:bodyPr/>
          <a:lstStyle>
            <a:lvl1pPr>
              <a:defRPr/>
            </a:lvl1pPr>
          </a:lstStyle>
          <a:p>
            <a:pPr lvl="0"/>
            <a:r>
              <a:rPr lang="en-US"/>
              <a:t> </a:t>
            </a:r>
            <a:endParaRPr lang="en-US" dirty="0"/>
          </a:p>
        </p:txBody>
      </p:sp>
      <p:pic>
        <p:nvPicPr>
          <p:cNvPr id="13" name="Graphic 12">
            <a:extLst>
              <a:ext uri="{FF2B5EF4-FFF2-40B4-BE49-F238E27FC236}">
                <a16:creationId xmlns:a16="http://schemas.microsoft.com/office/drawing/2014/main" id="{10D2B0EC-156B-4BB2-9FF5-A3443F18FC60}"/>
              </a:ext>
            </a:extLst>
          </p:cNvPr>
          <p:cNvPicPr>
            <a:picLocks noChangeAspect="1"/>
          </p:cNvPicPr>
          <p:nvPr userDrawn="1"/>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t="60491" b="1"/>
          <a:stretch/>
        </p:blipFill>
        <p:spPr>
          <a:xfrm>
            <a:off x="179932" y="0"/>
            <a:ext cx="1175591" cy="1889125"/>
          </a:xfrm>
          <a:prstGeom prst="rect">
            <a:avLst/>
          </a:prstGeom>
        </p:spPr>
      </p:pic>
    </p:spTree>
    <p:extLst>
      <p:ext uri="{BB962C8B-B14F-4D97-AF65-F5344CB8AC3E}">
        <p14:creationId xmlns:p14="http://schemas.microsoft.com/office/powerpoint/2010/main" val="1460312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 points with subtitle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492E79-3D2D-43AA-A096-BE9FA58A4B80}"/>
              </a:ext>
            </a:extLst>
          </p:cNvPr>
          <p:cNvSpPr>
            <a:spLocks noGrp="1"/>
          </p:cNvSpPr>
          <p:nvPr>
            <p:ph type="title" hasCustomPrompt="1"/>
          </p:nvPr>
        </p:nvSpPr>
        <p:spPr>
          <a:xfrm>
            <a:off x="554665" y="537685"/>
            <a:ext cx="11373018" cy="624922"/>
          </a:xfrm>
        </p:spPr>
        <p:txBody>
          <a:bodyPr/>
          <a:lstStyle/>
          <a:p>
            <a:r>
              <a:rPr lang="en-US" dirty="0"/>
              <a:t>Click to insert title</a:t>
            </a:r>
          </a:p>
        </p:txBody>
      </p:sp>
      <p:sp>
        <p:nvSpPr>
          <p:cNvPr id="8" name="Text Placeholder 20">
            <a:extLst>
              <a:ext uri="{FF2B5EF4-FFF2-40B4-BE49-F238E27FC236}">
                <a16:creationId xmlns:a16="http://schemas.microsoft.com/office/drawing/2014/main" id="{1BCEF2D9-A13A-4148-A1E9-09A3640A17DE}"/>
              </a:ext>
            </a:extLst>
          </p:cNvPr>
          <p:cNvSpPr>
            <a:spLocks noGrp="1"/>
          </p:cNvSpPr>
          <p:nvPr>
            <p:ph type="body" sz="quarter" idx="15"/>
          </p:nvPr>
        </p:nvSpPr>
        <p:spPr>
          <a:xfrm>
            <a:off x="554664" y="1188522"/>
            <a:ext cx="11373018"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pic>
        <p:nvPicPr>
          <p:cNvPr id="10" name="Graphic 9">
            <a:extLst>
              <a:ext uri="{FF2B5EF4-FFF2-40B4-BE49-F238E27FC236}">
                <a16:creationId xmlns:a16="http://schemas.microsoft.com/office/drawing/2014/main" id="{6598B8B9-1900-45FA-83BD-D7D7BBB9AB9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88" t="87448" r="34535" b="1"/>
          <a:stretch/>
        </p:blipFill>
        <p:spPr>
          <a:xfrm>
            <a:off x="7067106" y="88604"/>
            <a:ext cx="2987455" cy="479809"/>
          </a:xfrm>
          <a:prstGeom prst="rect">
            <a:avLst/>
          </a:prstGeom>
        </p:spPr>
      </p:pic>
      <p:pic>
        <p:nvPicPr>
          <p:cNvPr id="27" name="Graphic 26">
            <a:extLst>
              <a:ext uri="{FF2B5EF4-FFF2-40B4-BE49-F238E27FC236}">
                <a16:creationId xmlns:a16="http://schemas.microsoft.com/office/drawing/2014/main" id="{34F281BF-936B-43D1-BD4B-129D9D952FBC}"/>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 t="64926" r="42801" b="658"/>
          <a:stretch/>
        </p:blipFill>
        <p:spPr>
          <a:xfrm>
            <a:off x="162279" y="5669478"/>
            <a:ext cx="1804633" cy="1188522"/>
          </a:xfrm>
          <a:prstGeom prst="rect">
            <a:avLst/>
          </a:prstGeom>
        </p:spPr>
      </p:pic>
      <p:sp>
        <p:nvSpPr>
          <p:cNvPr id="24" name="Text Placeholder 22">
            <a:extLst>
              <a:ext uri="{FF2B5EF4-FFF2-40B4-BE49-F238E27FC236}">
                <a16:creationId xmlns:a16="http://schemas.microsoft.com/office/drawing/2014/main" id="{EE60C318-2A8E-493F-A15F-E64001C84235}"/>
              </a:ext>
            </a:extLst>
          </p:cNvPr>
          <p:cNvSpPr>
            <a:spLocks noGrp="1"/>
          </p:cNvSpPr>
          <p:nvPr>
            <p:ph type="body" sz="quarter" idx="47" hasCustomPrompt="1"/>
          </p:nvPr>
        </p:nvSpPr>
        <p:spPr>
          <a:xfrm>
            <a:off x="10465001" y="284811"/>
            <a:ext cx="1462681" cy="300037"/>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
        <p:nvSpPr>
          <p:cNvPr id="30" name="Text Placeholder 13">
            <a:extLst>
              <a:ext uri="{FF2B5EF4-FFF2-40B4-BE49-F238E27FC236}">
                <a16:creationId xmlns:a16="http://schemas.microsoft.com/office/drawing/2014/main" id="{ADDC295C-4205-305C-464D-13D9FB5327B2}"/>
              </a:ext>
            </a:extLst>
          </p:cNvPr>
          <p:cNvSpPr>
            <a:spLocks noGrp="1"/>
          </p:cNvSpPr>
          <p:nvPr>
            <p:ph type="body" sz="quarter" idx="51"/>
          </p:nvPr>
        </p:nvSpPr>
        <p:spPr>
          <a:xfrm>
            <a:off x="546466" y="1818213"/>
            <a:ext cx="5351790" cy="532918"/>
          </a:xfrm>
        </p:spPr>
        <p:txBody>
          <a:bodyPr>
            <a:noAutofit/>
          </a:bodyPr>
          <a:lstStyle>
            <a:lvl1pPr marL="0" indent="0">
              <a:lnSpc>
                <a:spcPct val="130000"/>
              </a:lnSpc>
              <a:spcBef>
                <a:spcPts val="0"/>
              </a:spcBef>
              <a:spcAft>
                <a:spcPts val="1000"/>
              </a:spcAft>
              <a:buClr>
                <a:srgbClr val="009CDC"/>
              </a:buClr>
              <a:buSzPct val="125000"/>
              <a:buFont typeface="Zapf Dingbats"/>
              <a:buNone/>
              <a:defRPr sz="2200" b="1"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16" name="Text Placeholder 13">
            <a:extLst>
              <a:ext uri="{FF2B5EF4-FFF2-40B4-BE49-F238E27FC236}">
                <a16:creationId xmlns:a16="http://schemas.microsoft.com/office/drawing/2014/main" id="{4451A1A7-BD92-BB21-36CF-C201993F3BE0}"/>
              </a:ext>
            </a:extLst>
          </p:cNvPr>
          <p:cNvSpPr>
            <a:spLocks noGrp="1"/>
          </p:cNvSpPr>
          <p:nvPr>
            <p:ph type="body" sz="quarter" idx="52"/>
          </p:nvPr>
        </p:nvSpPr>
        <p:spPr>
          <a:xfrm>
            <a:off x="546466" y="2439213"/>
            <a:ext cx="5351790" cy="3709703"/>
          </a:xfrm>
        </p:spPr>
        <p:txBody>
          <a:bodyPr>
            <a:noAutofit/>
          </a:bodyPr>
          <a:lstStyle>
            <a:lvl1pPr marL="306000" indent="-306000">
              <a:lnSpc>
                <a:spcPct val="130000"/>
              </a:lnSpc>
              <a:spcBef>
                <a:spcPts val="0"/>
              </a:spcBef>
              <a:spcAft>
                <a:spcPts val="1000"/>
              </a:spcAft>
              <a:buClr>
                <a:srgbClr val="009CDC"/>
              </a:buClr>
              <a:buSzPct val="125000"/>
              <a:buFont typeface="Zapf Dingbats"/>
              <a:buChar char="✛"/>
              <a:defRPr sz="1800" b="0"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cxnSp>
        <p:nvCxnSpPr>
          <p:cNvPr id="6" name="Straight Connector 5">
            <a:extLst>
              <a:ext uri="{FF2B5EF4-FFF2-40B4-BE49-F238E27FC236}">
                <a16:creationId xmlns:a16="http://schemas.microsoft.com/office/drawing/2014/main" id="{698C31D8-BF6B-FE10-C3AB-D5B2D74C6AB8}"/>
              </a:ext>
            </a:extLst>
          </p:cNvPr>
          <p:cNvCxnSpPr/>
          <p:nvPr userDrawn="1"/>
        </p:nvCxnSpPr>
        <p:spPr>
          <a:xfrm>
            <a:off x="546466" y="2401248"/>
            <a:ext cx="535179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 Placeholder 13">
            <a:extLst>
              <a:ext uri="{FF2B5EF4-FFF2-40B4-BE49-F238E27FC236}">
                <a16:creationId xmlns:a16="http://schemas.microsoft.com/office/drawing/2014/main" id="{03FB82A4-48B9-A360-B860-EBBFF999D817}"/>
              </a:ext>
            </a:extLst>
          </p:cNvPr>
          <p:cNvSpPr>
            <a:spLocks noGrp="1"/>
          </p:cNvSpPr>
          <p:nvPr>
            <p:ph type="body" sz="quarter" idx="53"/>
          </p:nvPr>
        </p:nvSpPr>
        <p:spPr>
          <a:xfrm>
            <a:off x="6348456" y="1818213"/>
            <a:ext cx="5351790" cy="532918"/>
          </a:xfrm>
        </p:spPr>
        <p:txBody>
          <a:bodyPr>
            <a:noAutofit/>
          </a:bodyPr>
          <a:lstStyle>
            <a:lvl1pPr marL="0" indent="0">
              <a:lnSpc>
                <a:spcPct val="130000"/>
              </a:lnSpc>
              <a:spcBef>
                <a:spcPts val="0"/>
              </a:spcBef>
              <a:spcAft>
                <a:spcPts val="1000"/>
              </a:spcAft>
              <a:buClr>
                <a:srgbClr val="009CDC"/>
              </a:buClr>
              <a:buSzPct val="125000"/>
              <a:buFont typeface="Zapf Dingbats"/>
              <a:buNone/>
              <a:defRPr sz="2200" b="1"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20" name="Text Placeholder 13">
            <a:extLst>
              <a:ext uri="{FF2B5EF4-FFF2-40B4-BE49-F238E27FC236}">
                <a16:creationId xmlns:a16="http://schemas.microsoft.com/office/drawing/2014/main" id="{B67E9C58-E45B-644A-4F36-3A0D0A2B5631}"/>
              </a:ext>
            </a:extLst>
          </p:cNvPr>
          <p:cNvSpPr>
            <a:spLocks noGrp="1"/>
          </p:cNvSpPr>
          <p:nvPr>
            <p:ph type="body" sz="quarter" idx="54"/>
          </p:nvPr>
        </p:nvSpPr>
        <p:spPr>
          <a:xfrm>
            <a:off x="6348456" y="2439213"/>
            <a:ext cx="5351790" cy="3709703"/>
          </a:xfrm>
        </p:spPr>
        <p:txBody>
          <a:bodyPr>
            <a:noAutofit/>
          </a:bodyPr>
          <a:lstStyle>
            <a:lvl1pPr marL="306000" indent="-306000">
              <a:lnSpc>
                <a:spcPct val="130000"/>
              </a:lnSpc>
              <a:spcBef>
                <a:spcPts val="0"/>
              </a:spcBef>
              <a:spcAft>
                <a:spcPts val="1000"/>
              </a:spcAft>
              <a:buClr>
                <a:srgbClr val="009CDC"/>
              </a:buClr>
              <a:buSzPct val="125000"/>
              <a:buFont typeface="Zapf Dingbats"/>
              <a:buChar char="✛"/>
              <a:defRPr sz="1800" b="0"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A9B13B4A-04F1-92B7-C96F-FD69B53DA311}"/>
              </a:ext>
            </a:extLst>
          </p:cNvPr>
          <p:cNvCxnSpPr/>
          <p:nvPr userDrawn="1"/>
        </p:nvCxnSpPr>
        <p:spPr>
          <a:xfrm>
            <a:off x="6307186" y="2401248"/>
            <a:ext cx="535179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45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Half and Half 2">
    <p:bg>
      <p:bgPr>
        <a:gradFill flip="none" rotWithShape="1">
          <a:gsLst>
            <a:gs pos="8000">
              <a:srgbClr val="E9F4FA"/>
            </a:gs>
            <a:gs pos="100000">
              <a:srgbClr val="FAE8F3"/>
            </a:gs>
          </a:gsLst>
          <a:lin ang="10800000" scaled="1"/>
          <a:tileRect/>
        </a:gra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C55E0778-B4EA-4D16-997F-065DA570B4CA}"/>
              </a:ext>
            </a:extLst>
          </p:cNvPr>
          <p:cNvSpPr/>
          <p:nvPr userDrawn="1"/>
        </p:nvSpPr>
        <p:spPr>
          <a:xfrm rot="16200000">
            <a:off x="3705016" y="-2150356"/>
            <a:ext cx="4781972" cy="12192004"/>
          </a:xfrm>
          <a:custGeom>
            <a:avLst/>
            <a:gdLst>
              <a:gd name="connsiteX0" fmla="*/ 4007940 w 4007940"/>
              <a:gd name="connsiteY0" fmla="*/ 0 h 12192004"/>
              <a:gd name="connsiteX1" fmla="*/ 4007940 w 4007940"/>
              <a:gd name="connsiteY1" fmla="*/ 12192004 h 12192004"/>
              <a:gd name="connsiteX2" fmla="*/ 0 w 4007940"/>
              <a:gd name="connsiteY2" fmla="*/ 12192004 h 12192004"/>
              <a:gd name="connsiteX3" fmla="*/ 0 w 4007940"/>
              <a:gd name="connsiteY3" fmla="*/ 0 h 12192004"/>
            </a:gdLst>
            <a:ahLst/>
            <a:cxnLst>
              <a:cxn ang="0">
                <a:pos x="connsiteX0" y="connsiteY0"/>
              </a:cxn>
              <a:cxn ang="0">
                <a:pos x="connsiteX1" y="connsiteY1"/>
              </a:cxn>
              <a:cxn ang="0">
                <a:pos x="connsiteX2" y="connsiteY2"/>
              </a:cxn>
              <a:cxn ang="0">
                <a:pos x="connsiteX3" y="connsiteY3"/>
              </a:cxn>
            </a:cxnLst>
            <a:rect l="l" t="t" r="r" b="b"/>
            <a:pathLst>
              <a:path w="4007940" h="12192004">
                <a:moveTo>
                  <a:pt x="4007940" y="0"/>
                </a:moveTo>
                <a:lnTo>
                  <a:pt x="4007940" y="12192004"/>
                </a:lnTo>
                <a:lnTo>
                  <a:pt x="0" y="12192004"/>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sp>
        <p:nvSpPr>
          <p:cNvPr id="7" name="Title 1">
            <a:extLst>
              <a:ext uri="{FF2B5EF4-FFF2-40B4-BE49-F238E27FC236}">
                <a16:creationId xmlns:a16="http://schemas.microsoft.com/office/drawing/2014/main" id="{DC4A158E-4529-4179-B52C-F6F31FD200F3}"/>
              </a:ext>
            </a:extLst>
          </p:cNvPr>
          <p:cNvSpPr>
            <a:spLocks noGrp="1"/>
          </p:cNvSpPr>
          <p:nvPr>
            <p:ph type="title" hasCustomPrompt="1"/>
          </p:nvPr>
        </p:nvSpPr>
        <p:spPr>
          <a:xfrm>
            <a:off x="554400" y="536400"/>
            <a:ext cx="11483342" cy="816614"/>
          </a:xfrm>
        </p:spPr>
        <p:txBody>
          <a:bodyPr/>
          <a:lstStyle>
            <a:lvl1pPr>
              <a:defRPr>
                <a:solidFill>
                  <a:schemeClr val="accent1"/>
                </a:solidFill>
              </a:defRPr>
            </a:lvl1pPr>
          </a:lstStyle>
          <a:p>
            <a:r>
              <a:rPr lang="en-US" dirty="0"/>
              <a:t>Click to insert title</a:t>
            </a:r>
          </a:p>
        </p:txBody>
      </p:sp>
      <p:sp>
        <p:nvSpPr>
          <p:cNvPr id="8" name="Text Placeholder 7">
            <a:extLst>
              <a:ext uri="{FF2B5EF4-FFF2-40B4-BE49-F238E27FC236}">
                <a16:creationId xmlns:a16="http://schemas.microsoft.com/office/drawing/2014/main" id="{D16CB74F-4FC4-4FA9-A439-B4F6410FDF4C}"/>
              </a:ext>
            </a:extLst>
          </p:cNvPr>
          <p:cNvSpPr>
            <a:spLocks noGrp="1"/>
          </p:cNvSpPr>
          <p:nvPr>
            <p:ph type="body" sz="quarter" idx="13"/>
          </p:nvPr>
        </p:nvSpPr>
        <p:spPr>
          <a:xfrm>
            <a:off x="554400" y="1846800"/>
            <a:ext cx="11483342" cy="4027678"/>
          </a:xfrm>
        </p:spPr>
        <p:txBody>
          <a:bodyPr>
            <a:normAutofit/>
          </a:bodyPr>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5DE65C6B-F88A-42AA-80AF-2B8447A78BF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728" t="60740" r="1" b="-1"/>
          <a:stretch/>
        </p:blipFill>
        <p:spPr>
          <a:xfrm>
            <a:off x="8435340" y="5227319"/>
            <a:ext cx="3632835" cy="1500889"/>
          </a:xfrm>
          <a:prstGeom prst="rect">
            <a:avLst/>
          </a:prstGeom>
        </p:spPr>
      </p:pic>
      <p:sp>
        <p:nvSpPr>
          <p:cNvPr id="12" name="Text Placeholder 22">
            <a:extLst>
              <a:ext uri="{FF2B5EF4-FFF2-40B4-BE49-F238E27FC236}">
                <a16:creationId xmlns:a16="http://schemas.microsoft.com/office/drawing/2014/main" id="{2D1DDDDC-DD1E-4284-9067-C5E4CCC1CE4A}"/>
              </a:ext>
            </a:extLst>
          </p:cNvPr>
          <p:cNvSpPr>
            <a:spLocks noGrp="1"/>
          </p:cNvSpPr>
          <p:nvPr>
            <p:ph type="body" sz="quarter" idx="47" hasCustomPrompt="1"/>
          </p:nvPr>
        </p:nvSpPr>
        <p:spPr>
          <a:xfrm>
            <a:off x="10465001" y="284811"/>
            <a:ext cx="1462681" cy="300037"/>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2119199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492E79-3D2D-43AA-A096-BE9FA58A4B80}"/>
              </a:ext>
            </a:extLst>
          </p:cNvPr>
          <p:cNvSpPr>
            <a:spLocks noGrp="1"/>
          </p:cNvSpPr>
          <p:nvPr>
            <p:ph type="title" hasCustomPrompt="1"/>
          </p:nvPr>
        </p:nvSpPr>
        <p:spPr>
          <a:xfrm>
            <a:off x="554665" y="537685"/>
            <a:ext cx="11373018" cy="624922"/>
          </a:xfrm>
        </p:spPr>
        <p:txBody>
          <a:bodyPr/>
          <a:lstStyle/>
          <a:p>
            <a:r>
              <a:rPr lang="en-US" dirty="0"/>
              <a:t>Click to insert title</a:t>
            </a:r>
          </a:p>
        </p:txBody>
      </p:sp>
      <p:sp>
        <p:nvSpPr>
          <p:cNvPr id="8" name="Text Placeholder 20">
            <a:extLst>
              <a:ext uri="{FF2B5EF4-FFF2-40B4-BE49-F238E27FC236}">
                <a16:creationId xmlns:a16="http://schemas.microsoft.com/office/drawing/2014/main" id="{1BCEF2D9-A13A-4148-A1E9-09A3640A17DE}"/>
              </a:ext>
            </a:extLst>
          </p:cNvPr>
          <p:cNvSpPr>
            <a:spLocks noGrp="1"/>
          </p:cNvSpPr>
          <p:nvPr>
            <p:ph type="body" sz="quarter" idx="15"/>
          </p:nvPr>
        </p:nvSpPr>
        <p:spPr>
          <a:xfrm>
            <a:off x="554664" y="1188522"/>
            <a:ext cx="11373018"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pic>
        <p:nvPicPr>
          <p:cNvPr id="10" name="Graphic 9">
            <a:extLst>
              <a:ext uri="{FF2B5EF4-FFF2-40B4-BE49-F238E27FC236}">
                <a16:creationId xmlns:a16="http://schemas.microsoft.com/office/drawing/2014/main" id="{6598B8B9-1900-45FA-83BD-D7D7BBB9AB9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88" t="87448" r="34535" b="1"/>
          <a:stretch/>
        </p:blipFill>
        <p:spPr>
          <a:xfrm>
            <a:off x="7067106" y="88604"/>
            <a:ext cx="2987455" cy="479809"/>
          </a:xfrm>
          <a:prstGeom prst="rect">
            <a:avLst/>
          </a:prstGeom>
        </p:spPr>
      </p:pic>
      <p:pic>
        <p:nvPicPr>
          <p:cNvPr id="27" name="Graphic 26">
            <a:extLst>
              <a:ext uri="{FF2B5EF4-FFF2-40B4-BE49-F238E27FC236}">
                <a16:creationId xmlns:a16="http://schemas.microsoft.com/office/drawing/2014/main" id="{34F281BF-936B-43D1-BD4B-129D9D952FBC}"/>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 t="64926" r="42801" b="658"/>
          <a:stretch/>
        </p:blipFill>
        <p:spPr>
          <a:xfrm>
            <a:off x="162279" y="5669478"/>
            <a:ext cx="1804633" cy="1188522"/>
          </a:xfrm>
          <a:prstGeom prst="rect">
            <a:avLst/>
          </a:prstGeom>
        </p:spPr>
      </p:pic>
      <p:sp>
        <p:nvSpPr>
          <p:cNvPr id="24" name="Text Placeholder 22">
            <a:extLst>
              <a:ext uri="{FF2B5EF4-FFF2-40B4-BE49-F238E27FC236}">
                <a16:creationId xmlns:a16="http://schemas.microsoft.com/office/drawing/2014/main" id="{EE60C318-2A8E-493F-A15F-E64001C84235}"/>
              </a:ext>
            </a:extLst>
          </p:cNvPr>
          <p:cNvSpPr>
            <a:spLocks noGrp="1"/>
          </p:cNvSpPr>
          <p:nvPr>
            <p:ph type="body" sz="quarter" idx="47" hasCustomPrompt="1"/>
          </p:nvPr>
        </p:nvSpPr>
        <p:spPr>
          <a:xfrm>
            <a:off x="10465001" y="284811"/>
            <a:ext cx="1462681" cy="300037"/>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
        <p:nvSpPr>
          <p:cNvPr id="29" name="Text Placeholder 20">
            <a:extLst>
              <a:ext uri="{FF2B5EF4-FFF2-40B4-BE49-F238E27FC236}">
                <a16:creationId xmlns:a16="http://schemas.microsoft.com/office/drawing/2014/main" id="{37711417-5C50-C29C-08B8-5588167CC6CB}"/>
              </a:ext>
            </a:extLst>
          </p:cNvPr>
          <p:cNvSpPr>
            <a:spLocks noGrp="1"/>
          </p:cNvSpPr>
          <p:nvPr>
            <p:ph type="body" sz="quarter" idx="50"/>
          </p:nvPr>
        </p:nvSpPr>
        <p:spPr>
          <a:xfrm>
            <a:off x="6446799" y="1884922"/>
            <a:ext cx="4982483" cy="4021914"/>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0">
            <a:extLst>
              <a:ext uri="{FF2B5EF4-FFF2-40B4-BE49-F238E27FC236}">
                <a16:creationId xmlns:a16="http://schemas.microsoft.com/office/drawing/2014/main" id="{F5502DBA-F5D6-0578-1173-6D2249231789}"/>
              </a:ext>
            </a:extLst>
          </p:cNvPr>
          <p:cNvSpPr>
            <a:spLocks noGrp="1"/>
          </p:cNvSpPr>
          <p:nvPr>
            <p:ph type="body" sz="quarter" idx="52"/>
          </p:nvPr>
        </p:nvSpPr>
        <p:spPr>
          <a:xfrm>
            <a:off x="552894" y="1884922"/>
            <a:ext cx="4982483" cy="4021914"/>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8980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lf and Half 2">
    <p:bg>
      <p:bgPr>
        <a:gradFill flip="none" rotWithShape="1">
          <a:gsLst>
            <a:gs pos="8000">
              <a:srgbClr val="E9F4FA"/>
            </a:gs>
            <a:gs pos="100000">
              <a:srgbClr val="FAE8F3"/>
            </a:gs>
          </a:gsLst>
          <a:lin ang="10800000" scaled="1"/>
          <a:tileRect/>
        </a:gra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C55E0778-B4EA-4D16-997F-065DA570B4CA}"/>
              </a:ext>
            </a:extLst>
          </p:cNvPr>
          <p:cNvSpPr/>
          <p:nvPr userDrawn="1"/>
        </p:nvSpPr>
        <p:spPr>
          <a:xfrm rot="16200000">
            <a:off x="4092032" y="-2537372"/>
            <a:ext cx="4007940" cy="12192004"/>
          </a:xfrm>
          <a:custGeom>
            <a:avLst/>
            <a:gdLst>
              <a:gd name="connsiteX0" fmla="*/ 4007940 w 4007940"/>
              <a:gd name="connsiteY0" fmla="*/ 0 h 12192004"/>
              <a:gd name="connsiteX1" fmla="*/ 4007940 w 4007940"/>
              <a:gd name="connsiteY1" fmla="*/ 12192004 h 12192004"/>
              <a:gd name="connsiteX2" fmla="*/ 0 w 4007940"/>
              <a:gd name="connsiteY2" fmla="*/ 12192004 h 12192004"/>
              <a:gd name="connsiteX3" fmla="*/ 0 w 4007940"/>
              <a:gd name="connsiteY3" fmla="*/ 0 h 12192004"/>
            </a:gdLst>
            <a:ahLst/>
            <a:cxnLst>
              <a:cxn ang="0">
                <a:pos x="connsiteX0" y="connsiteY0"/>
              </a:cxn>
              <a:cxn ang="0">
                <a:pos x="connsiteX1" y="connsiteY1"/>
              </a:cxn>
              <a:cxn ang="0">
                <a:pos x="connsiteX2" y="connsiteY2"/>
              </a:cxn>
              <a:cxn ang="0">
                <a:pos x="connsiteX3" y="connsiteY3"/>
              </a:cxn>
            </a:cxnLst>
            <a:rect l="l" t="t" r="r" b="b"/>
            <a:pathLst>
              <a:path w="4007940" h="12192004">
                <a:moveTo>
                  <a:pt x="4007940" y="0"/>
                </a:moveTo>
                <a:lnTo>
                  <a:pt x="4007940" y="12192004"/>
                </a:lnTo>
                <a:lnTo>
                  <a:pt x="0" y="12192004"/>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sp>
        <p:nvSpPr>
          <p:cNvPr id="7" name="Title 1">
            <a:extLst>
              <a:ext uri="{FF2B5EF4-FFF2-40B4-BE49-F238E27FC236}">
                <a16:creationId xmlns:a16="http://schemas.microsoft.com/office/drawing/2014/main" id="{DC4A158E-4529-4179-B52C-F6F31FD200F3}"/>
              </a:ext>
            </a:extLst>
          </p:cNvPr>
          <p:cNvSpPr>
            <a:spLocks noGrp="1"/>
          </p:cNvSpPr>
          <p:nvPr>
            <p:ph type="title" hasCustomPrompt="1"/>
          </p:nvPr>
        </p:nvSpPr>
        <p:spPr>
          <a:xfrm>
            <a:off x="5652445" y="853161"/>
            <a:ext cx="6016094" cy="816614"/>
          </a:xfrm>
        </p:spPr>
        <p:txBody>
          <a:bodyPr/>
          <a:lstStyle>
            <a:lvl1pPr>
              <a:defRPr>
                <a:solidFill>
                  <a:schemeClr val="accent1"/>
                </a:solidFill>
              </a:defRPr>
            </a:lvl1pPr>
          </a:lstStyle>
          <a:p>
            <a:r>
              <a:rPr lang="en-US" dirty="0"/>
              <a:t>Click to insert title</a:t>
            </a:r>
          </a:p>
        </p:txBody>
      </p:sp>
      <p:sp>
        <p:nvSpPr>
          <p:cNvPr id="8" name="Text Placeholder 7">
            <a:extLst>
              <a:ext uri="{FF2B5EF4-FFF2-40B4-BE49-F238E27FC236}">
                <a16:creationId xmlns:a16="http://schemas.microsoft.com/office/drawing/2014/main" id="{D16CB74F-4FC4-4FA9-A439-B4F6410FDF4C}"/>
              </a:ext>
            </a:extLst>
          </p:cNvPr>
          <p:cNvSpPr>
            <a:spLocks noGrp="1"/>
          </p:cNvSpPr>
          <p:nvPr>
            <p:ph type="body" sz="quarter" idx="13"/>
          </p:nvPr>
        </p:nvSpPr>
        <p:spPr>
          <a:xfrm>
            <a:off x="5646738" y="1977161"/>
            <a:ext cx="6016094" cy="3162935"/>
          </a:xfrm>
        </p:spPr>
        <p:txBody>
          <a:bodyPr>
            <a:normAutofit/>
          </a:bodyPr>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4BFE8DBF-A11A-4E94-9A6D-A449166F713D}"/>
              </a:ext>
            </a:extLst>
          </p:cNvPr>
          <p:cNvSpPr>
            <a:spLocks noGrp="1"/>
          </p:cNvSpPr>
          <p:nvPr>
            <p:ph type="pic" sz="quarter" idx="45" hasCustomPrompt="1"/>
          </p:nvPr>
        </p:nvSpPr>
        <p:spPr>
          <a:xfrm>
            <a:off x="1" y="0"/>
            <a:ext cx="5181601" cy="6858000"/>
          </a:xfrm>
          <a:custGeom>
            <a:avLst/>
            <a:gdLst>
              <a:gd name="connsiteX0" fmla="*/ 0 w 5181601"/>
              <a:gd name="connsiteY0" fmla="*/ 0 h 6858000"/>
              <a:gd name="connsiteX1" fmla="*/ 4022889 w 5181601"/>
              <a:gd name="connsiteY1" fmla="*/ 0 h 6858000"/>
              <a:gd name="connsiteX2" fmla="*/ 4101784 w 5181601"/>
              <a:gd name="connsiteY2" fmla="*/ 100395 h 6858000"/>
              <a:gd name="connsiteX3" fmla="*/ 5181601 w 5181601"/>
              <a:gd name="connsiteY3" fmla="*/ 3352468 h 6858000"/>
              <a:gd name="connsiteX4" fmla="*/ 3981667 w 5181601"/>
              <a:gd name="connsiteY4" fmla="*/ 6759287 h 6858000"/>
              <a:gd name="connsiteX5" fmla="*/ 3896674 w 5181601"/>
              <a:gd name="connsiteY5" fmla="*/ 6858000 h 6858000"/>
              <a:gd name="connsiteX6" fmla="*/ 0 w 51816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1601" h="6858000">
                <a:moveTo>
                  <a:pt x="0" y="0"/>
                </a:moveTo>
                <a:lnTo>
                  <a:pt x="4022889" y="0"/>
                </a:lnTo>
                <a:lnTo>
                  <a:pt x="4101784" y="100395"/>
                </a:lnTo>
                <a:cubicBezTo>
                  <a:pt x="4779978" y="1007248"/>
                  <a:pt x="5181601" y="2132956"/>
                  <a:pt x="5181601" y="3352468"/>
                </a:cubicBezTo>
                <a:cubicBezTo>
                  <a:pt x="5181601" y="4642337"/>
                  <a:pt x="4732300" y="5827266"/>
                  <a:pt x="3981667" y="6759287"/>
                </a:cubicBezTo>
                <a:lnTo>
                  <a:pt x="3896674" y="6858000"/>
                </a:lnTo>
                <a:lnTo>
                  <a:pt x="0" y="6858000"/>
                </a:lnTo>
                <a:close/>
              </a:path>
            </a:pathLst>
          </a:custGeom>
        </p:spPr>
        <p:txBody>
          <a:bodyPr wrap="square" anchor="ctr">
            <a:noAutofit/>
          </a:bodyPr>
          <a:lstStyle>
            <a:lvl1pPr algn="ctr">
              <a:defRPr/>
            </a:lvl1pPr>
          </a:lstStyle>
          <a:p>
            <a:r>
              <a:rPr lang="en-US" dirty="0"/>
              <a:t>Click to insert image &gt; Right click &gt; Send to back</a:t>
            </a:r>
          </a:p>
        </p:txBody>
      </p:sp>
      <p:pic>
        <p:nvPicPr>
          <p:cNvPr id="11" name="Graphic 10">
            <a:extLst>
              <a:ext uri="{FF2B5EF4-FFF2-40B4-BE49-F238E27FC236}">
                <a16:creationId xmlns:a16="http://schemas.microsoft.com/office/drawing/2014/main" id="{5DE65C6B-F88A-42AA-80AF-2B8447A78BF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728" t="60740" r="1" b="-1"/>
          <a:stretch/>
        </p:blipFill>
        <p:spPr>
          <a:xfrm>
            <a:off x="8435340" y="5227319"/>
            <a:ext cx="3632835" cy="1500889"/>
          </a:xfrm>
          <a:prstGeom prst="rect">
            <a:avLst/>
          </a:prstGeom>
        </p:spPr>
      </p:pic>
      <p:sp>
        <p:nvSpPr>
          <p:cNvPr id="12" name="Text Placeholder 22">
            <a:extLst>
              <a:ext uri="{FF2B5EF4-FFF2-40B4-BE49-F238E27FC236}">
                <a16:creationId xmlns:a16="http://schemas.microsoft.com/office/drawing/2014/main" id="{2D1DDDDC-DD1E-4284-9067-C5E4CCC1CE4A}"/>
              </a:ext>
            </a:extLst>
          </p:cNvPr>
          <p:cNvSpPr>
            <a:spLocks noGrp="1"/>
          </p:cNvSpPr>
          <p:nvPr>
            <p:ph type="body" sz="quarter" idx="47" hasCustomPrompt="1"/>
          </p:nvPr>
        </p:nvSpPr>
        <p:spPr>
          <a:xfrm>
            <a:off x="10465001" y="284811"/>
            <a:ext cx="1462681" cy="300037"/>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418720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alf and Half 3">
    <p:bg>
      <p:bgPr>
        <a:gradFill flip="none" rotWithShape="1">
          <a:gsLst>
            <a:gs pos="8000">
              <a:srgbClr val="E9F4FA"/>
            </a:gs>
            <a:gs pos="100000">
              <a:srgbClr val="FAE8F3"/>
            </a:gs>
          </a:gsLst>
          <a:lin ang="0" scaled="1"/>
          <a:tileRect/>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9FBAE4-65FD-4130-8E02-27C3B600A18F}"/>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7365"/>
          <a:stretch/>
        </p:blipFill>
        <p:spPr>
          <a:xfrm>
            <a:off x="617220" y="1687075"/>
            <a:ext cx="11574780" cy="4513110"/>
          </a:xfrm>
          <a:prstGeom prst="rect">
            <a:avLst/>
          </a:prstGeom>
        </p:spPr>
      </p:pic>
      <p:sp>
        <p:nvSpPr>
          <p:cNvPr id="16" name="Title 1">
            <a:extLst>
              <a:ext uri="{FF2B5EF4-FFF2-40B4-BE49-F238E27FC236}">
                <a16:creationId xmlns:a16="http://schemas.microsoft.com/office/drawing/2014/main" id="{F7CDD4F4-AC96-490A-8C87-045A23962F8C}"/>
              </a:ext>
            </a:extLst>
          </p:cNvPr>
          <p:cNvSpPr>
            <a:spLocks noGrp="1"/>
          </p:cNvSpPr>
          <p:nvPr>
            <p:ph type="title" hasCustomPrompt="1"/>
          </p:nvPr>
        </p:nvSpPr>
        <p:spPr>
          <a:xfrm>
            <a:off x="554665" y="537685"/>
            <a:ext cx="6328502" cy="624922"/>
          </a:xfrm>
        </p:spPr>
        <p:txBody>
          <a:bodyPr/>
          <a:lstStyle/>
          <a:p>
            <a:r>
              <a:rPr lang="en-US" dirty="0"/>
              <a:t>Click to </a:t>
            </a:r>
            <a:r>
              <a:rPr lang="en-US"/>
              <a:t>insert title</a:t>
            </a:r>
            <a:endParaRPr lang="en-US" dirty="0"/>
          </a:p>
        </p:txBody>
      </p:sp>
      <p:sp>
        <p:nvSpPr>
          <p:cNvPr id="17" name="Text Placeholder 20">
            <a:extLst>
              <a:ext uri="{FF2B5EF4-FFF2-40B4-BE49-F238E27FC236}">
                <a16:creationId xmlns:a16="http://schemas.microsoft.com/office/drawing/2014/main" id="{633B6F2B-F5B4-446A-A70F-5C8457981B09}"/>
              </a:ext>
            </a:extLst>
          </p:cNvPr>
          <p:cNvSpPr>
            <a:spLocks noGrp="1"/>
          </p:cNvSpPr>
          <p:nvPr>
            <p:ph type="body" sz="quarter" idx="15"/>
          </p:nvPr>
        </p:nvSpPr>
        <p:spPr>
          <a:xfrm>
            <a:off x="554665" y="1188522"/>
            <a:ext cx="6328502"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marL="307975" indent="0">
              <a:buNone/>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19" name="Picture Placeholder 18">
            <a:extLst>
              <a:ext uri="{FF2B5EF4-FFF2-40B4-BE49-F238E27FC236}">
                <a16:creationId xmlns:a16="http://schemas.microsoft.com/office/drawing/2014/main" id="{FD28D838-4E8C-4743-BC8D-E7F2CF2D95B7}"/>
              </a:ext>
            </a:extLst>
          </p:cNvPr>
          <p:cNvSpPr>
            <a:spLocks noGrp="1"/>
          </p:cNvSpPr>
          <p:nvPr>
            <p:ph type="pic" sz="quarter" idx="13" hasCustomPrompt="1"/>
          </p:nvPr>
        </p:nvSpPr>
        <p:spPr>
          <a:xfrm>
            <a:off x="6419406" y="0"/>
            <a:ext cx="5772594" cy="6858000"/>
          </a:xfrm>
          <a:custGeom>
            <a:avLst/>
            <a:gdLst>
              <a:gd name="connsiteX0" fmla="*/ 1720606 w 5772594"/>
              <a:gd name="connsiteY0" fmla="*/ 0 h 6858000"/>
              <a:gd name="connsiteX1" fmla="*/ 5772594 w 5772594"/>
              <a:gd name="connsiteY1" fmla="*/ 0 h 6858000"/>
              <a:gd name="connsiteX2" fmla="*/ 5772594 w 5772594"/>
              <a:gd name="connsiteY2" fmla="*/ 6858000 h 6858000"/>
              <a:gd name="connsiteX3" fmla="*/ 859795 w 5772594"/>
              <a:gd name="connsiteY3" fmla="*/ 6858000 h 6858000"/>
              <a:gd name="connsiteX4" fmla="*/ 778828 w 5772594"/>
              <a:gd name="connsiteY4" fmla="*/ 6731703 h 6858000"/>
              <a:gd name="connsiteX5" fmla="*/ 0 w 5772594"/>
              <a:gd name="connsiteY5" fmla="*/ 3942169 h 6858000"/>
              <a:gd name="connsiteX6" fmla="*/ 1575658 w 5772594"/>
              <a:gd name="connsiteY6" fmla="*/ 1381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2594" h="6858000">
                <a:moveTo>
                  <a:pt x="1720606" y="0"/>
                </a:moveTo>
                <a:lnTo>
                  <a:pt x="5772594" y="0"/>
                </a:lnTo>
                <a:lnTo>
                  <a:pt x="5772594" y="6858000"/>
                </a:lnTo>
                <a:lnTo>
                  <a:pt x="859795" y="6858000"/>
                </a:lnTo>
                <a:lnTo>
                  <a:pt x="778828" y="6731703"/>
                </a:lnTo>
                <a:cubicBezTo>
                  <a:pt x="284604" y="5918320"/>
                  <a:pt x="0" y="4963481"/>
                  <a:pt x="0" y="3942169"/>
                </a:cubicBezTo>
                <a:cubicBezTo>
                  <a:pt x="0" y="2456625"/>
                  <a:pt x="602136" y="1111717"/>
                  <a:pt x="1575658" y="138196"/>
                </a:cubicBezTo>
                <a:close/>
              </a:path>
            </a:pathLst>
          </a:custGeom>
        </p:spPr>
        <p:txBody>
          <a:bodyPr wrap="square" anchor="ctr">
            <a:noAutofit/>
          </a:bodyPr>
          <a:lstStyle>
            <a:lvl1pPr algn="ctr">
              <a:defRPr/>
            </a:lvl1pPr>
          </a:lstStyle>
          <a:p>
            <a:r>
              <a:rPr lang="en-US" dirty="0"/>
              <a:t>Click to insert image &gt; Right click &gt; Send to back</a:t>
            </a:r>
          </a:p>
        </p:txBody>
      </p:sp>
      <p:sp>
        <p:nvSpPr>
          <p:cNvPr id="26" name="Text Placeholder 22">
            <a:extLst>
              <a:ext uri="{FF2B5EF4-FFF2-40B4-BE49-F238E27FC236}">
                <a16:creationId xmlns:a16="http://schemas.microsoft.com/office/drawing/2014/main" id="{7C25D22C-D331-4DF0-A269-E19FB8FDCB02}"/>
              </a:ext>
            </a:extLst>
          </p:cNvPr>
          <p:cNvSpPr>
            <a:spLocks noGrp="1"/>
          </p:cNvSpPr>
          <p:nvPr>
            <p:ph type="body" sz="quarter" idx="47" hasCustomPrompt="1"/>
          </p:nvPr>
        </p:nvSpPr>
        <p:spPr>
          <a:xfrm>
            <a:off x="10465001" y="284811"/>
            <a:ext cx="1462681" cy="300037"/>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14049" t="-69336" r="-14227" b="-62349"/>
            </a:stretch>
          </a:blipFill>
        </p:spPr>
        <p:txBody>
          <a:bodyPr/>
          <a:lstStyle>
            <a:lvl1pPr>
              <a:defRPr/>
            </a:lvl1pPr>
          </a:lstStyle>
          <a:p>
            <a:pPr lvl="0"/>
            <a:r>
              <a:rPr lang="en-US"/>
              <a:t> </a:t>
            </a:r>
            <a:endParaRPr lang="en-US" dirty="0"/>
          </a:p>
        </p:txBody>
      </p:sp>
      <p:sp>
        <p:nvSpPr>
          <p:cNvPr id="28" name="Text Placeholder 13">
            <a:extLst>
              <a:ext uri="{FF2B5EF4-FFF2-40B4-BE49-F238E27FC236}">
                <a16:creationId xmlns:a16="http://schemas.microsoft.com/office/drawing/2014/main" id="{89DFF1B9-F45A-4EA1-44BB-AB9C044D30F7}"/>
              </a:ext>
            </a:extLst>
          </p:cNvPr>
          <p:cNvSpPr>
            <a:spLocks noGrp="1"/>
          </p:cNvSpPr>
          <p:nvPr>
            <p:ph type="body" sz="quarter" idx="23"/>
          </p:nvPr>
        </p:nvSpPr>
        <p:spPr>
          <a:xfrm>
            <a:off x="890749" y="1963597"/>
            <a:ext cx="5351790" cy="4057276"/>
          </a:xfrm>
        </p:spPr>
        <p:txBody>
          <a:bodyPr>
            <a:noAutofit/>
          </a:bodyPr>
          <a:lstStyle>
            <a:lvl1pPr marL="285750" indent="-285750">
              <a:lnSpc>
                <a:spcPct val="130000"/>
              </a:lnSpc>
              <a:spcBef>
                <a:spcPts val="0"/>
              </a:spcBef>
              <a:spcAft>
                <a:spcPts val="1000"/>
              </a:spcAft>
              <a:buClr>
                <a:srgbClr val="D40F7D"/>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spTree>
    <p:extLst>
      <p:ext uri="{BB962C8B-B14F-4D97-AF65-F5344CB8AC3E}">
        <p14:creationId xmlns:p14="http://schemas.microsoft.com/office/powerpoint/2010/main" val="17499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ark">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9FED0838-2E0C-453E-AFA4-F395830B0033}"/>
              </a:ext>
            </a:extLst>
          </p:cNvPr>
          <p:cNvSpPr/>
          <p:nvPr userDrawn="1"/>
        </p:nvSpPr>
        <p:spPr>
          <a:xfrm rot="8640001">
            <a:off x="8600295" y="-1353091"/>
            <a:ext cx="3559812" cy="6149631"/>
          </a:xfrm>
          <a:custGeom>
            <a:avLst/>
            <a:gdLst>
              <a:gd name="connsiteX0" fmla="*/ 3082857 w 3559812"/>
              <a:gd name="connsiteY0" fmla="*/ 6149631 h 6149631"/>
              <a:gd name="connsiteX1" fmla="*/ 544576 w 3559812"/>
              <a:gd name="connsiteY1" fmla="*/ 4305463 h 6149631"/>
              <a:gd name="connsiteX2" fmla="*/ 561997 w 3559812"/>
              <a:gd name="connsiteY2" fmla="*/ 4191064 h 6149631"/>
              <a:gd name="connsiteX3" fmla="*/ 573802 w 3559812"/>
              <a:gd name="connsiteY3" fmla="*/ 3956780 h 6149631"/>
              <a:gd name="connsiteX4" fmla="*/ 51686 w 3559812"/>
              <a:gd name="connsiteY4" fmla="*/ 2499224 h 6149631"/>
              <a:gd name="connsiteX5" fmla="*/ 0 w 3559812"/>
              <a:gd name="connsiteY5" fmla="*/ 2442231 h 6149631"/>
              <a:gd name="connsiteX6" fmla="*/ 1774383 w 3559812"/>
              <a:gd name="connsiteY6" fmla="*/ 0 h 6149631"/>
              <a:gd name="connsiteX7" fmla="*/ 1832432 w 3559812"/>
              <a:gd name="connsiteY7" fmla="*/ 50330 h 6149631"/>
              <a:gd name="connsiteX8" fmla="*/ 3559812 w 3559812"/>
              <a:gd name="connsiteY8" fmla="*/ 3956780 h 6149631"/>
              <a:gd name="connsiteX9" fmla="*/ 3145475 w 3559812"/>
              <a:gd name="connsiteY9" fmla="*/ 6010994 h 614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9812" h="6149631">
                <a:moveTo>
                  <a:pt x="3082857" y="6149631"/>
                </a:moveTo>
                <a:lnTo>
                  <a:pt x="544576" y="4305463"/>
                </a:lnTo>
                <a:lnTo>
                  <a:pt x="561997" y="4191064"/>
                </a:lnTo>
                <a:cubicBezTo>
                  <a:pt x="569803" y="4114034"/>
                  <a:pt x="573802" y="4035874"/>
                  <a:pt x="573802" y="3956780"/>
                </a:cubicBezTo>
                <a:cubicBezTo>
                  <a:pt x="573802" y="3403117"/>
                  <a:pt x="377863" y="2895317"/>
                  <a:pt x="51686" y="2499224"/>
                </a:cubicBezTo>
                <a:lnTo>
                  <a:pt x="0" y="2442231"/>
                </a:lnTo>
                <a:lnTo>
                  <a:pt x="1774383" y="0"/>
                </a:lnTo>
                <a:lnTo>
                  <a:pt x="1832432" y="50330"/>
                </a:lnTo>
                <a:cubicBezTo>
                  <a:pt x="2893597" y="1015719"/>
                  <a:pt x="3559812" y="2408375"/>
                  <a:pt x="3559812" y="3956780"/>
                </a:cubicBezTo>
                <a:cubicBezTo>
                  <a:pt x="3559812" y="4685441"/>
                  <a:pt x="3412276" y="5379610"/>
                  <a:pt x="3145475" y="6010994"/>
                </a:cubicBezTo>
                <a:close/>
              </a:path>
            </a:pathLst>
          </a:custGeom>
          <a:gradFill flip="none" rotWithShape="1">
            <a:gsLst>
              <a:gs pos="0">
                <a:schemeClr val="accent5"/>
              </a:gs>
              <a:gs pos="95000">
                <a:schemeClr val="accent2"/>
              </a:gs>
            </a:gsLst>
            <a:lin ang="5400000" scaled="0"/>
            <a:tileRect/>
          </a:gradFill>
          <a:ln w="6116" cap="flat">
            <a:noFill/>
            <a:prstDash val="solid"/>
            <a:miter/>
          </a:ln>
        </p:spPr>
        <p:txBody>
          <a:bodyPr rtlCol="0" anchor="ctr"/>
          <a:lstStyle/>
          <a:p>
            <a:endParaRPr lang="en-US"/>
          </a:p>
        </p:txBody>
      </p:sp>
      <p:pic>
        <p:nvPicPr>
          <p:cNvPr id="10" name="Graphic 9">
            <a:extLst>
              <a:ext uri="{FF2B5EF4-FFF2-40B4-BE49-F238E27FC236}">
                <a16:creationId xmlns:a16="http://schemas.microsoft.com/office/drawing/2014/main" id="{8AE62D6B-6C6F-45CA-8524-7346EABF24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2963190"/>
            <a:ext cx="5536020" cy="3894810"/>
          </a:xfrm>
          <a:prstGeom prst="rect">
            <a:avLst/>
          </a:prstGeom>
        </p:spPr>
      </p:pic>
      <p:sp>
        <p:nvSpPr>
          <p:cNvPr id="2" name="Title 1">
            <a:extLst>
              <a:ext uri="{FF2B5EF4-FFF2-40B4-BE49-F238E27FC236}">
                <a16:creationId xmlns:a16="http://schemas.microsoft.com/office/drawing/2014/main" id="{45EBE9E8-4AD7-4EA2-9F50-C23C4B2B46B5}"/>
              </a:ext>
            </a:extLst>
          </p:cNvPr>
          <p:cNvSpPr>
            <a:spLocks noGrp="1"/>
          </p:cNvSpPr>
          <p:nvPr>
            <p:ph type="title" hasCustomPrompt="1"/>
          </p:nvPr>
        </p:nvSpPr>
        <p:spPr>
          <a:xfrm>
            <a:off x="554665" y="2342781"/>
            <a:ext cx="6959318" cy="1325563"/>
          </a:xfrm>
        </p:spPr>
        <p:txBody>
          <a:bodyPr/>
          <a:lstStyle>
            <a:lvl1pPr>
              <a:defRPr/>
            </a:lvl1pPr>
          </a:lstStyle>
          <a:p>
            <a:r>
              <a:rPr lang="en-US" dirty="0"/>
              <a:t>Insert presentation title here</a:t>
            </a:r>
          </a:p>
        </p:txBody>
      </p:sp>
      <p:sp>
        <p:nvSpPr>
          <p:cNvPr id="8" name="Text Placeholder 7">
            <a:extLst>
              <a:ext uri="{FF2B5EF4-FFF2-40B4-BE49-F238E27FC236}">
                <a16:creationId xmlns:a16="http://schemas.microsoft.com/office/drawing/2014/main" id="{34886297-D543-4A66-BEB2-91472329D326}"/>
              </a:ext>
            </a:extLst>
          </p:cNvPr>
          <p:cNvSpPr>
            <a:spLocks noGrp="1"/>
          </p:cNvSpPr>
          <p:nvPr>
            <p:ph type="body" sz="quarter" idx="13" hasCustomPrompt="1"/>
          </p:nvPr>
        </p:nvSpPr>
        <p:spPr>
          <a:xfrm>
            <a:off x="553446" y="3926957"/>
            <a:ext cx="6959318" cy="623555"/>
          </a:xfrm>
        </p:spPr>
        <p:txBody>
          <a:bodyPr>
            <a:noAutofit/>
          </a:bodyPr>
          <a:lstStyle>
            <a:lvl1pPr>
              <a:defRPr sz="2800">
                <a:solidFill>
                  <a:schemeClr val="accent2"/>
                </a:solidFill>
                <a:latin typeface="Museo Sans 300" panose="02000000000000000000" pitchFamily="50" charset="0"/>
              </a:defRPr>
            </a:lvl1pPr>
            <a:lvl2pPr>
              <a:defRPr sz="2800">
                <a:solidFill>
                  <a:schemeClr val="accent2"/>
                </a:solidFill>
                <a:latin typeface="Museo Sans 300" panose="02000000000000000000" pitchFamily="50" charset="0"/>
              </a:defRPr>
            </a:lvl2pPr>
            <a:lvl3pPr>
              <a:defRPr sz="2400">
                <a:solidFill>
                  <a:schemeClr val="accent2"/>
                </a:solidFill>
                <a:latin typeface="Museo Sans 300" panose="02000000000000000000" pitchFamily="50" charset="0"/>
              </a:defRPr>
            </a:lvl3pPr>
            <a:lvl4pPr>
              <a:defRPr sz="2000">
                <a:solidFill>
                  <a:schemeClr val="accent2"/>
                </a:solidFill>
                <a:latin typeface="Museo Sans 300" panose="02000000000000000000" pitchFamily="50" charset="0"/>
              </a:defRPr>
            </a:lvl4pPr>
            <a:lvl5pPr>
              <a:defRPr sz="1400">
                <a:solidFill>
                  <a:schemeClr val="accent2"/>
                </a:solidFill>
                <a:latin typeface="Museo Sans 300" panose="02000000000000000000" pitchFamily="50" charset="0"/>
              </a:defRPr>
            </a:lvl5pPr>
          </a:lstStyle>
          <a:p>
            <a:pPr lvl="0"/>
            <a:r>
              <a:rPr lang="en-US" dirty="0"/>
              <a:t>Click to insert subtitle</a:t>
            </a:r>
          </a:p>
        </p:txBody>
      </p:sp>
      <p:sp>
        <p:nvSpPr>
          <p:cNvPr id="17" name="Text Placeholder 16">
            <a:extLst>
              <a:ext uri="{FF2B5EF4-FFF2-40B4-BE49-F238E27FC236}">
                <a16:creationId xmlns:a16="http://schemas.microsoft.com/office/drawing/2014/main" id="{EC484067-1CF3-4E5D-9CF1-BF48C04B5C5D}"/>
              </a:ext>
            </a:extLst>
          </p:cNvPr>
          <p:cNvSpPr>
            <a:spLocks noGrp="1"/>
          </p:cNvSpPr>
          <p:nvPr>
            <p:ph type="body" sz="quarter" idx="16" hasCustomPrompt="1"/>
          </p:nvPr>
        </p:nvSpPr>
        <p:spPr>
          <a:xfrm>
            <a:off x="7920000" y="5093272"/>
            <a:ext cx="3600000" cy="290734"/>
          </a:xfrm>
        </p:spPr>
        <p:txBody>
          <a:bodyPr>
            <a:noAutofit/>
          </a:bodyPr>
          <a:lstStyle>
            <a:lvl1pPr algn="r">
              <a:defRPr sz="1600" b="0">
                <a:solidFill>
                  <a:schemeClr val="accent2"/>
                </a:solidFill>
                <a:latin typeface="+mj-lt"/>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name]</a:t>
            </a:r>
            <a:endParaRPr lang="en-US" dirty="0"/>
          </a:p>
        </p:txBody>
      </p:sp>
      <p:sp>
        <p:nvSpPr>
          <p:cNvPr id="20" name="Text Placeholder 16">
            <a:extLst>
              <a:ext uri="{FF2B5EF4-FFF2-40B4-BE49-F238E27FC236}">
                <a16:creationId xmlns:a16="http://schemas.microsoft.com/office/drawing/2014/main" id="{40E4FAD2-1C9B-42B4-8A03-5F8D9202C620}"/>
              </a:ext>
            </a:extLst>
          </p:cNvPr>
          <p:cNvSpPr>
            <a:spLocks noGrp="1"/>
          </p:cNvSpPr>
          <p:nvPr>
            <p:ph type="body" sz="quarter" idx="17" hasCustomPrompt="1"/>
          </p:nvPr>
        </p:nvSpPr>
        <p:spPr>
          <a:xfrm>
            <a:off x="7920000" y="5459985"/>
            <a:ext cx="3600000" cy="290734"/>
          </a:xfrm>
        </p:spPr>
        <p:txBody>
          <a:bodyPr>
            <a:noAutofit/>
          </a:bodyPr>
          <a:lstStyle>
            <a:lvl1pPr algn="r">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job </a:t>
            </a:r>
            <a:r>
              <a:rPr lang="en-US"/>
              <a:t>title]</a:t>
            </a:r>
            <a:endParaRPr lang="en-US" dirty="0"/>
          </a:p>
        </p:txBody>
      </p:sp>
      <p:sp>
        <p:nvSpPr>
          <p:cNvPr id="21" name="Text Placeholder 16">
            <a:extLst>
              <a:ext uri="{FF2B5EF4-FFF2-40B4-BE49-F238E27FC236}">
                <a16:creationId xmlns:a16="http://schemas.microsoft.com/office/drawing/2014/main" id="{157D5845-EB81-40B2-9248-D8D813EEDE76}"/>
              </a:ext>
            </a:extLst>
          </p:cNvPr>
          <p:cNvSpPr>
            <a:spLocks noGrp="1"/>
          </p:cNvSpPr>
          <p:nvPr>
            <p:ph type="body" sz="quarter" idx="18" hasCustomPrompt="1"/>
          </p:nvPr>
        </p:nvSpPr>
        <p:spPr>
          <a:xfrm>
            <a:off x="7920000" y="5826698"/>
            <a:ext cx="3600000" cy="290734"/>
          </a:xfrm>
        </p:spPr>
        <p:txBody>
          <a:bodyPr>
            <a:noAutofit/>
          </a:bodyPr>
          <a:lstStyle>
            <a:lvl1pPr algn="r">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handle]</a:t>
            </a:r>
            <a:endParaRPr lang="en-US" dirty="0"/>
          </a:p>
        </p:txBody>
      </p:sp>
      <p:sp>
        <p:nvSpPr>
          <p:cNvPr id="23" name="Text Placeholder 22">
            <a:extLst>
              <a:ext uri="{FF2B5EF4-FFF2-40B4-BE49-F238E27FC236}">
                <a16:creationId xmlns:a16="http://schemas.microsoft.com/office/drawing/2014/main" id="{903A0B68-C5AA-48B8-8EE4-B59F51B927D1}"/>
              </a:ext>
            </a:extLst>
          </p:cNvPr>
          <p:cNvSpPr>
            <a:spLocks noGrp="1"/>
          </p:cNvSpPr>
          <p:nvPr>
            <p:ph type="body" sz="quarter" idx="19" hasCustomPrompt="1"/>
          </p:nvPr>
        </p:nvSpPr>
        <p:spPr>
          <a:xfrm>
            <a:off x="609600" y="609600"/>
            <a:ext cx="2971800" cy="609600"/>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2030" t="2210" r="2030" b="2210"/>
            </a:stretch>
          </a:blipFill>
        </p:spPr>
        <p:txBody>
          <a:bodyPr/>
          <a:lstStyle>
            <a:lvl1pPr>
              <a:defRPr/>
            </a:lvl1pPr>
          </a:lstStyle>
          <a:p>
            <a:pPr lvl="0"/>
            <a:r>
              <a:rPr lang="en-US"/>
              <a:t> </a:t>
            </a:r>
            <a:endParaRPr lang="en-US" dirty="0"/>
          </a:p>
        </p:txBody>
      </p:sp>
      <p:pic>
        <p:nvPicPr>
          <p:cNvPr id="24" name="Graphic 23">
            <a:extLst>
              <a:ext uri="{FF2B5EF4-FFF2-40B4-BE49-F238E27FC236}">
                <a16:creationId xmlns:a16="http://schemas.microsoft.com/office/drawing/2014/main" id="{75427118-2C9B-4153-A3B0-DCC804E0A124}"/>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61451" b="35216"/>
          <a:stretch/>
        </p:blipFill>
        <p:spPr>
          <a:xfrm>
            <a:off x="10221913" y="195169"/>
            <a:ext cx="1885541" cy="2476594"/>
          </a:xfrm>
          <a:prstGeom prst="rect">
            <a:avLst/>
          </a:prstGeom>
        </p:spPr>
      </p:pic>
      <p:pic>
        <p:nvPicPr>
          <p:cNvPr id="25" name="Graphic 24">
            <a:extLst>
              <a:ext uri="{FF2B5EF4-FFF2-40B4-BE49-F238E27FC236}">
                <a16:creationId xmlns:a16="http://schemas.microsoft.com/office/drawing/2014/main" id="{F327E6B0-7AD1-47EC-940D-ECEDC1852ED1}"/>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13735" t="79642"/>
          <a:stretch/>
        </p:blipFill>
        <p:spPr>
          <a:xfrm>
            <a:off x="2162254" y="5951107"/>
            <a:ext cx="4219493" cy="778259"/>
          </a:xfrm>
          <a:prstGeom prst="rect">
            <a:avLst/>
          </a:prstGeom>
        </p:spPr>
      </p:pic>
    </p:spTree>
    <p:extLst>
      <p:ext uri="{BB962C8B-B14F-4D97-AF65-F5344CB8AC3E}">
        <p14:creationId xmlns:p14="http://schemas.microsoft.com/office/powerpoint/2010/main" val="405154239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Image with Subtitl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28C849-6403-44B0-8E99-045ACA397421}"/>
              </a:ext>
            </a:extLst>
          </p:cNvPr>
          <p:cNvSpPr>
            <a:spLocks noGrp="1"/>
          </p:cNvSpPr>
          <p:nvPr>
            <p:ph type="title" hasCustomPrompt="1"/>
          </p:nvPr>
        </p:nvSpPr>
        <p:spPr>
          <a:xfrm>
            <a:off x="554664" y="537685"/>
            <a:ext cx="11373018" cy="624922"/>
          </a:xfrm>
        </p:spPr>
        <p:txBody>
          <a:bodyPr/>
          <a:lstStyle/>
          <a:p>
            <a:r>
              <a:rPr lang="en-US" dirty="0"/>
              <a:t>Click to insert title</a:t>
            </a:r>
          </a:p>
        </p:txBody>
      </p:sp>
      <p:sp>
        <p:nvSpPr>
          <p:cNvPr id="11" name="Text Placeholder 20">
            <a:extLst>
              <a:ext uri="{FF2B5EF4-FFF2-40B4-BE49-F238E27FC236}">
                <a16:creationId xmlns:a16="http://schemas.microsoft.com/office/drawing/2014/main" id="{C876AA1F-E844-4624-823A-7058B6A90BF1}"/>
              </a:ext>
            </a:extLst>
          </p:cNvPr>
          <p:cNvSpPr>
            <a:spLocks noGrp="1"/>
          </p:cNvSpPr>
          <p:nvPr>
            <p:ph type="body" sz="quarter" idx="15"/>
          </p:nvPr>
        </p:nvSpPr>
        <p:spPr>
          <a:xfrm>
            <a:off x="554665" y="1188522"/>
            <a:ext cx="11373018"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pic>
        <p:nvPicPr>
          <p:cNvPr id="16" name="Graphic 15">
            <a:extLst>
              <a:ext uri="{FF2B5EF4-FFF2-40B4-BE49-F238E27FC236}">
                <a16:creationId xmlns:a16="http://schemas.microsoft.com/office/drawing/2014/main" id="{D9212971-4E3C-43E0-9EC2-F767D3620A4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7406" r="54907"/>
          <a:stretch/>
        </p:blipFill>
        <p:spPr>
          <a:xfrm>
            <a:off x="162280" y="3360420"/>
            <a:ext cx="1422680" cy="2852360"/>
          </a:xfrm>
          <a:prstGeom prst="rect">
            <a:avLst/>
          </a:prstGeom>
        </p:spPr>
      </p:pic>
      <p:pic>
        <p:nvPicPr>
          <p:cNvPr id="17" name="Graphic 16">
            <a:extLst>
              <a:ext uri="{FF2B5EF4-FFF2-40B4-BE49-F238E27FC236}">
                <a16:creationId xmlns:a16="http://schemas.microsoft.com/office/drawing/2014/main" id="{379E119C-11D5-4EB2-9F78-CB36F7AC26F3}"/>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40166" b="47282"/>
          <a:stretch/>
        </p:blipFill>
        <p:spPr>
          <a:xfrm rot="5400000">
            <a:off x="10261029" y="4796093"/>
            <a:ext cx="1887794" cy="1820614"/>
          </a:xfrm>
          <a:prstGeom prst="rect">
            <a:avLst/>
          </a:prstGeom>
        </p:spPr>
      </p:pic>
      <p:sp>
        <p:nvSpPr>
          <p:cNvPr id="19" name="Text Placeholder 18">
            <a:extLst>
              <a:ext uri="{FF2B5EF4-FFF2-40B4-BE49-F238E27FC236}">
                <a16:creationId xmlns:a16="http://schemas.microsoft.com/office/drawing/2014/main" id="{D70CFF2E-C6D6-468D-AAF0-022106B747BD}"/>
              </a:ext>
            </a:extLst>
          </p:cNvPr>
          <p:cNvSpPr>
            <a:spLocks noGrp="1"/>
          </p:cNvSpPr>
          <p:nvPr>
            <p:ph type="body" sz="quarter" idx="16" hasCustomPrompt="1"/>
          </p:nvPr>
        </p:nvSpPr>
        <p:spPr>
          <a:xfrm>
            <a:off x="554663" y="1958975"/>
            <a:ext cx="3445837" cy="4208808"/>
          </a:xfrm>
        </p:spPr>
        <p:txBody>
          <a:bodyPr>
            <a:normAutofit/>
          </a:bodyPr>
          <a:lstStyle>
            <a:lvl1pPr>
              <a:defRPr sz="1800">
                <a:solidFill>
                  <a:schemeClr val="tx2"/>
                </a:solidFill>
                <a:latin typeface="+mj-lt"/>
              </a:defRPr>
            </a:lvl1pPr>
            <a:lvl2pPr>
              <a:defRPr sz="1800" b="0">
                <a:solidFill>
                  <a:schemeClr val="tx2"/>
                </a:solidFill>
                <a:latin typeface="+mn-lt"/>
              </a:defRPr>
            </a:lvl2pPr>
            <a:lvl3pPr>
              <a:defRPr sz="1800" b="0">
                <a:solidFill>
                  <a:schemeClr val="tx2"/>
                </a:solidFill>
                <a:latin typeface="+mn-lt"/>
              </a:defRPr>
            </a:lvl3pPr>
            <a:lvl4pPr>
              <a:defRPr sz="1800" b="0">
                <a:solidFill>
                  <a:schemeClr val="tx2"/>
                </a:solidFill>
                <a:latin typeface="+mn-lt"/>
              </a:defRPr>
            </a:lvl4pPr>
            <a:lvl5pPr>
              <a:defRPr sz="1800" b="0">
                <a:solidFill>
                  <a:schemeClr val="tx2"/>
                </a:solidFill>
                <a:latin typeface="+mn-lt"/>
              </a:defRPr>
            </a:lvl5pPr>
          </a:lstStyle>
          <a:p>
            <a:pPr lvl="0"/>
            <a:r>
              <a:rPr lang="en-US" dirty="0"/>
              <a:t>Click to insert subtitle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a:extLst>
              <a:ext uri="{FF2B5EF4-FFF2-40B4-BE49-F238E27FC236}">
                <a16:creationId xmlns:a16="http://schemas.microsoft.com/office/drawing/2014/main" id="{8BC54772-96C2-48DC-862F-683A1B22255E}"/>
              </a:ext>
            </a:extLst>
          </p:cNvPr>
          <p:cNvSpPr>
            <a:spLocks noGrp="1"/>
          </p:cNvSpPr>
          <p:nvPr>
            <p:ph type="body" sz="quarter" idx="18" hasCustomPrompt="1"/>
          </p:nvPr>
        </p:nvSpPr>
        <p:spPr>
          <a:xfrm>
            <a:off x="4351105" y="1958974"/>
            <a:ext cx="3445837" cy="4208807"/>
          </a:xfrm>
        </p:spPr>
        <p:txBody>
          <a:bodyPr>
            <a:normAutofit/>
          </a:bodyPr>
          <a:lstStyle>
            <a:lvl1pPr>
              <a:defRPr sz="1800">
                <a:solidFill>
                  <a:schemeClr val="tx2"/>
                </a:solidFill>
                <a:latin typeface="+mj-lt"/>
              </a:defRPr>
            </a:lvl1pPr>
            <a:lvl2pPr>
              <a:defRPr sz="1800">
                <a:solidFill>
                  <a:schemeClr val="tx2"/>
                </a:solidFill>
                <a:latin typeface="+mn-lt"/>
              </a:defRPr>
            </a:lvl2pPr>
            <a:lvl3pPr>
              <a:defRPr sz="1800">
                <a:solidFill>
                  <a:schemeClr val="tx2"/>
                </a:solidFill>
                <a:latin typeface="+mn-lt"/>
              </a:defRPr>
            </a:lvl3pPr>
            <a:lvl4pPr>
              <a:defRPr sz="1800">
                <a:solidFill>
                  <a:schemeClr val="tx2"/>
                </a:solidFill>
                <a:latin typeface="+mn-lt"/>
              </a:defRPr>
            </a:lvl4pPr>
            <a:lvl5pPr>
              <a:defRPr sz="1800">
                <a:solidFill>
                  <a:schemeClr val="tx2"/>
                </a:solidFill>
                <a:latin typeface="+mn-lt"/>
              </a:defRPr>
            </a:lvl5pPr>
          </a:lstStyle>
          <a:p>
            <a:pPr lvl="0"/>
            <a:r>
              <a:rPr lang="en-US" dirty="0"/>
              <a:t>Click to insert subtitle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18">
            <a:extLst>
              <a:ext uri="{FF2B5EF4-FFF2-40B4-BE49-F238E27FC236}">
                <a16:creationId xmlns:a16="http://schemas.microsoft.com/office/drawing/2014/main" id="{F021F85D-9E5A-4C54-9B9D-6C5BA7C5F095}"/>
              </a:ext>
            </a:extLst>
          </p:cNvPr>
          <p:cNvSpPr>
            <a:spLocks noGrp="1"/>
          </p:cNvSpPr>
          <p:nvPr>
            <p:ph type="body" sz="quarter" idx="20" hasCustomPrompt="1"/>
          </p:nvPr>
        </p:nvSpPr>
        <p:spPr>
          <a:xfrm>
            <a:off x="8147547" y="1958974"/>
            <a:ext cx="3445837" cy="4223399"/>
          </a:xfrm>
        </p:spPr>
        <p:txBody>
          <a:bodyPr>
            <a:normAutofit/>
          </a:bodyPr>
          <a:lstStyle>
            <a:lvl1pPr>
              <a:defRPr sz="1800">
                <a:solidFill>
                  <a:schemeClr val="tx2"/>
                </a:solidFill>
                <a:latin typeface="+mj-lt"/>
              </a:defRPr>
            </a:lvl1pPr>
            <a:lvl2pPr>
              <a:defRPr sz="1800">
                <a:solidFill>
                  <a:schemeClr val="tx2"/>
                </a:solidFill>
                <a:latin typeface="+mn-lt"/>
              </a:defRPr>
            </a:lvl2pPr>
            <a:lvl3pPr>
              <a:defRPr sz="1800">
                <a:solidFill>
                  <a:schemeClr val="tx2"/>
                </a:solidFill>
                <a:latin typeface="+mn-lt"/>
              </a:defRPr>
            </a:lvl3pPr>
            <a:lvl4pPr>
              <a:defRPr sz="1800">
                <a:solidFill>
                  <a:schemeClr val="tx2"/>
                </a:solidFill>
                <a:latin typeface="+mn-lt"/>
              </a:defRPr>
            </a:lvl4pPr>
            <a:lvl5pPr>
              <a:defRPr sz="1800">
                <a:solidFill>
                  <a:schemeClr val="tx2"/>
                </a:solidFill>
                <a:latin typeface="+mn-lt"/>
              </a:defRPr>
            </a:lvl5pPr>
          </a:lstStyle>
          <a:p>
            <a:pPr lvl="0"/>
            <a:r>
              <a:rPr lang="en-US" dirty="0"/>
              <a:t>Click to insert subtitle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22">
            <a:extLst>
              <a:ext uri="{FF2B5EF4-FFF2-40B4-BE49-F238E27FC236}">
                <a16:creationId xmlns:a16="http://schemas.microsoft.com/office/drawing/2014/main" id="{6CF08F1B-4704-4BF2-A155-FBE23AF5B034}"/>
              </a:ext>
            </a:extLst>
          </p:cNvPr>
          <p:cNvSpPr>
            <a:spLocks noGrp="1"/>
          </p:cNvSpPr>
          <p:nvPr>
            <p:ph type="body" sz="quarter" idx="47" hasCustomPrompt="1"/>
          </p:nvPr>
        </p:nvSpPr>
        <p:spPr>
          <a:xfrm>
            <a:off x="10465001" y="284811"/>
            <a:ext cx="1462681" cy="300037"/>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2721947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1">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669F6A37-C708-435F-8C46-BAFD5F0A386A}"/>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 t="33873" r="72478" b="21295"/>
          <a:stretch/>
        </p:blipFill>
        <p:spPr>
          <a:xfrm>
            <a:off x="7981950" y="0"/>
            <a:ext cx="4210050" cy="6858000"/>
          </a:xfrm>
          <a:prstGeom prst="rect">
            <a:avLst/>
          </a:prstGeom>
        </p:spPr>
      </p:pic>
      <p:pic>
        <p:nvPicPr>
          <p:cNvPr id="11" name="Graphic 10">
            <a:extLst>
              <a:ext uri="{FF2B5EF4-FFF2-40B4-BE49-F238E27FC236}">
                <a16:creationId xmlns:a16="http://schemas.microsoft.com/office/drawing/2014/main" id="{E94F30C3-6BC4-4226-A674-E967432227B9}"/>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4073" t="59068" r="62947" b="24150"/>
          <a:stretch/>
        </p:blipFill>
        <p:spPr>
          <a:xfrm>
            <a:off x="1851660" y="0"/>
            <a:ext cx="5493036" cy="4011562"/>
          </a:xfrm>
          <a:prstGeom prst="rect">
            <a:avLst/>
          </a:prstGeom>
        </p:spPr>
      </p:pic>
      <p:sp>
        <p:nvSpPr>
          <p:cNvPr id="9" name="Picture Placeholder 8">
            <a:extLst>
              <a:ext uri="{FF2B5EF4-FFF2-40B4-BE49-F238E27FC236}">
                <a16:creationId xmlns:a16="http://schemas.microsoft.com/office/drawing/2014/main" id="{37120478-0E73-48E5-9C7F-F2CA1008A6A6}"/>
              </a:ext>
            </a:extLst>
          </p:cNvPr>
          <p:cNvSpPr>
            <a:spLocks noGrp="1"/>
          </p:cNvSpPr>
          <p:nvPr>
            <p:ph type="pic" sz="quarter" idx="45" hasCustomPrompt="1"/>
          </p:nvPr>
        </p:nvSpPr>
        <p:spPr>
          <a:xfrm>
            <a:off x="0" y="0"/>
            <a:ext cx="5852160" cy="6858000"/>
          </a:xfrm>
          <a:custGeom>
            <a:avLst/>
            <a:gdLst>
              <a:gd name="connsiteX0" fmla="*/ 0 w 5852160"/>
              <a:gd name="connsiteY0" fmla="*/ 0 h 6858000"/>
              <a:gd name="connsiteX1" fmla="*/ 5394073 w 5852160"/>
              <a:gd name="connsiteY1" fmla="*/ 0 h 6858000"/>
              <a:gd name="connsiteX2" fmla="*/ 5411032 w 5852160"/>
              <a:gd name="connsiteY2" fmla="*/ 37512 h 6858000"/>
              <a:gd name="connsiteX3" fmla="*/ 5852160 w 5852160"/>
              <a:gd name="connsiteY3" fmla="*/ 2222500 h 6858000"/>
              <a:gd name="connsiteX4" fmla="*/ 3597347 w 5852160"/>
              <a:gd name="connsiteY4" fmla="*/ 6720716 h 6858000"/>
              <a:gd name="connsiteX5" fmla="*/ 3404293 w 5852160"/>
              <a:gd name="connsiteY5" fmla="*/ 6858000 h 6858000"/>
              <a:gd name="connsiteX6" fmla="*/ 0 w 585216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2160" h="6858000">
                <a:moveTo>
                  <a:pt x="0" y="0"/>
                </a:moveTo>
                <a:lnTo>
                  <a:pt x="5394073" y="0"/>
                </a:lnTo>
                <a:lnTo>
                  <a:pt x="5411032" y="37512"/>
                </a:lnTo>
                <a:cubicBezTo>
                  <a:pt x="5695085" y="709090"/>
                  <a:pt x="5852160" y="1447451"/>
                  <a:pt x="5852160" y="2222500"/>
                </a:cubicBezTo>
                <a:cubicBezTo>
                  <a:pt x="5852160" y="4063241"/>
                  <a:pt x="4966157" y="5697045"/>
                  <a:pt x="3597347" y="6720716"/>
                </a:cubicBezTo>
                <a:lnTo>
                  <a:pt x="3404293" y="6858000"/>
                </a:lnTo>
                <a:lnTo>
                  <a:pt x="0" y="6858000"/>
                </a:lnTo>
                <a:close/>
              </a:path>
            </a:pathLst>
          </a:custGeom>
        </p:spPr>
        <p:txBody>
          <a:bodyPr wrap="square" anchor="ctr">
            <a:noAutofit/>
          </a:bodyPr>
          <a:lstStyle>
            <a:lvl1pPr algn="ctr">
              <a:defRPr/>
            </a:lvl1pPr>
          </a:lstStyle>
          <a:p>
            <a:r>
              <a:rPr lang="en-US" dirty="0"/>
              <a:t>Click to insert image &gt; Right click &gt; Send to back</a:t>
            </a:r>
          </a:p>
        </p:txBody>
      </p:sp>
      <p:sp>
        <p:nvSpPr>
          <p:cNvPr id="17" name="Title 16">
            <a:extLst>
              <a:ext uri="{FF2B5EF4-FFF2-40B4-BE49-F238E27FC236}">
                <a16:creationId xmlns:a16="http://schemas.microsoft.com/office/drawing/2014/main" id="{BAAE119E-6E1D-4E1B-ADFE-2BAF00692935}"/>
              </a:ext>
            </a:extLst>
          </p:cNvPr>
          <p:cNvSpPr>
            <a:spLocks noGrp="1"/>
          </p:cNvSpPr>
          <p:nvPr>
            <p:ph type="title" hasCustomPrompt="1"/>
          </p:nvPr>
        </p:nvSpPr>
        <p:spPr>
          <a:xfrm>
            <a:off x="6188704" y="1147179"/>
            <a:ext cx="4146876" cy="4011562"/>
          </a:xfrm>
        </p:spPr>
        <p:txBody>
          <a:bodyPr anchor="ctr">
            <a:noAutofit/>
          </a:bodyPr>
          <a:lstStyle>
            <a:lvl1pPr>
              <a:defRPr sz="4400">
                <a:latin typeface="Museo Sans 300" panose="02000000000000000000" pitchFamily="50" charset="0"/>
              </a:defRPr>
            </a:lvl1pPr>
          </a:lstStyle>
          <a:p>
            <a:r>
              <a:rPr lang="en-US" dirty="0"/>
              <a:t>Click to insert quote or statement</a:t>
            </a:r>
          </a:p>
        </p:txBody>
      </p:sp>
      <p:sp>
        <p:nvSpPr>
          <p:cNvPr id="22" name="Text Placeholder 22">
            <a:extLst>
              <a:ext uri="{FF2B5EF4-FFF2-40B4-BE49-F238E27FC236}">
                <a16:creationId xmlns:a16="http://schemas.microsoft.com/office/drawing/2014/main" id="{5BC967C5-64E7-46AD-8EC4-9F7AFCB7EEB0}"/>
              </a:ext>
            </a:extLst>
          </p:cNvPr>
          <p:cNvSpPr>
            <a:spLocks noGrp="1"/>
          </p:cNvSpPr>
          <p:nvPr>
            <p:ph type="body" sz="quarter" idx="46" hasCustomPrompt="1"/>
          </p:nvPr>
        </p:nvSpPr>
        <p:spPr>
          <a:xfrm>
            <a:off x="10465001" y="284811"/>
            <a:ext cx="1462681" cy="300037"/>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pic>
        <p:nvPicPr>
          <p:cNvPr id="14" name="Graphic 13">
            <a:extLst>
              <a:ext uri="{FF2B5EF4-FFF2-40B4-BE49-F238E27FC236}">
                <a16:creationId xmlns:a16="http://schemas.microsoft.com/office/drawing/2014/main" id="{00F9C98D-72D1-4A21-BC6F-896FB68B0BAB}"/>
              </a:ext>
            </a:extLst>
          </p:cNvPr>
          <p:cNvPicPr>
            <a:picLocks noChangeAspect="1"/>
          </p:cNvPicPr>
          <p:nvPr userDrawn="1"/>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l="13735" t="79642"/>
          <a:stretch/>
        </p:blipFill>
        <p:spPr>
          <a:xfrm>
            <a:off x="7848682" y="5949949"/>
            <a:ext cx="4219493" cy="778259"/>
          </a:xfrm>
          <a:prstGeom prst="rect">
            <a:avLst/>
          </a:prstGeom>
        </p:spPr>
      </p:pic>
    </p:spTree>
    <p:extLst>
      <p:ext uri="{BB962C8B-B14F-4D97-AF65-F5344CB8AC3E}">
        <p14:creationId xmlns:p14="http://schemas.microsoft.com/office/powerpoint/2010/main" val="2091647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Four Point with Subtitles">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FD89EA2D-6FF0-4AF6-B93A-029FB9A4BB0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32257" y="2401248"/>
            <a:ext cx="4547091" cy="4456751"/>
          </a:xfrm>
          <a:prstGeom prst="rect">
            <a:avLst/>
          </a:prstGeom>
        </p:spPr>
      </p:pic>
      <p:pic>
        <p:nvPicPr>
          <p:cNvPr id="9" name="Graphic 8">
            <a:extLst>
              <a:ext uri="{FF2B5EF4-FFF2-40B4-BE49-F238E27FC236}">
                <a16:creationId xmlns:a16="http://schemas.microsoft.com/office/drawing/2014/main" id="{D5A2CAB2-5615-4660-BBA4-4860B7508DB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1"/>
            <a:ext cx="5791200" cy="4960395"/>
          </a:xfrm>
          <a:prstGeom prst="rect">
            <a:avLst/>
          </a:prstGeom>
        </p:spPr>
      </p:pic>
      <p:sp>
        <p:nvSpPr>
          <p:cNvPr id="7" name="Title 1">
            <a:extLst>
              <a:ext uri="{FF2B5EF4-FFF2-40B4-BE49-F238E27FC236}">
                <a16:creationId xmlns:a16="http://schemas.microsoft.com/office/drawing/2014/main" id="{B3492E79-3D2D-43AA-A096-BE9FA58A4B80}"/>
              </a:ext>
            </a:extLst>
          </p:cNvPr>
          <p:cNvSpPr>
            <a:spLocks noGrp="1"/>
          </p:cNvSpPr>
          <p:nvPr>
            <p:ph type="title" hasCustomPrompt="1"/>
          </p:nvPr>
        </p:nvSpPr>
        <p:spPr>
          <a:xfrm>
            <a:off x="554665" y="537685"/>
            <a:ext cx="11373018" cy="624922"/>
          </a:xfrm>
        </p:spPr>
        <p:txBody>
          <a:bodyPr/>
          <a:lstStyle/>
          <a:p>
            <a:r>
              <a:rPr lang="en-US" dirty="0"/>
              <a:t>Click to insert title</a:t>
            </a:r>
          </a:p>
        </p:txBody>
      </p:sp>
      <p:sp>
        <p:nvSpPr>
          <p:cNvPr id="8" name="Text Placeholder 20">
            <a:extLst>
              <a:ext uri="{FF2B5EF4-FFF2-40B4-BE49-F238E27FC236}">
                <a16:creationId xmlns:a16="http://schemas.microsoft.com/office/drawing/2014/main" id="{1BCEF2D9-A13A-4148-A1E9-09A3640A17DE}"/>
              </a:ext>
            </a:extLst>
          </p:cNvPr>
          <p:cNvSpPr>
            <a:spLocks noGrp="1"/>
          </p:cNvSpPr>
          <p:nvPr>
            <p:ph type="body" sz="quarter" idx="15"/>
          </p:nvPr>
        </p:nvSpPr>
        <p:spPr>
          <a:xfrm>
            <a:off x="554664" y="1188522"/>
            <a:ext cx="11373018"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pic>
        <p:nvPicPr>
          <p:cNvPr id="10" name="Graphic 9">
            <a:extLst>
              <a:ext uri="{FF2B5EF4-FFF2-40B4-BE49-F238E27FC236}">
                <a16:creationId xmlns:a16="http://schemas.microsoft.com/office/drawing/2014/main" id="{6598B8B9-1900-45FA-83BD-D7D7BBB9AB9C}"/>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4388" t="87448" r="34535" b="1"/>
          <a:stretch/>
        </p:blipFill>
        <p:spPr>
          <a:xfrm>
            <a:off x="7067106" y="88604"/>
            <a:ext cx="2987455" cy="479809"/>
          </a:xfrm>
          <a:prstGeom prst="rect">
            <a:avLst/>
          </a:prstGeom>
        </p:spPr>
      </p:pic>
      <p:pic>
        <p:nvPicPr>
          <p:cNvPr id="27" name="Graphic 26">
            <a:extLst>
              <a:ext uri="{FF2B5EF4-FFF2-40B4-BE49-F238E27FC236}">
                <a16:creationId xmlns:a16="http://schemas.microsoft.com/office/drawing/2014/main" id="{34F281BF-936B-43D1-BD4B-129D9D952FBC}"/>
              </a:ext>
            </a:extLst>
          </p:cNvPr>
          <p:cNvPicPr>
            <a:picLocks noChangeAspect="1"/>
          </p:cNvPicPr>
          <p:nvPr userDrawn="1"/>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l="-1" t="64926" r="42801" b="658"/>
          <a:stretch/>
        </p:blipFill>
        <p:spPr>
          <a:xfrm>
            <a:off x="162279" y="5669478"/>
            <a:ext cx="1804633" cy="1188522"/>
          </a:xfrm>
          <a:prstGeom prst="rect">
            <a:avLst/>
          </a:prstGeom>
        </p:spPr>
      </p:pic>
      <p:sp>
        <p:nvSpPr>
          <p:cNvPr id="24" name="Text Placeholder 22">
            <a:extLst>
              <a:ext uri="{FF2B5EF4-FFF2-40B4-BE49-F238E27FC236}">
                <a16:creationId xmlns:a16="http://schemas.microsoft.com/office/drawing/2014/main" id="{EE60C318-2A8E-493F-A15F-E64001C84235}"/>
              </a:ext>
            </a:extLst>
          </p:cNvPr>
          <p:cNvSpPr>
            <a:spLocks noGrp="1"/>
          </p:cNvSpPr>
          <p:nvPr>
            <p:ph type="body" sz="quarter" idx="47" hasCustomPrompt="1"/>
          </p:nvPr>
        </p:nvSpPr>
        <p:spPr>
          <a:xfrm>
            <a:off x="10465001" y="284811"/>
            <a:ext cx="1462681" cy="300037"/>
          </a:xfrm>
          <a: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l="-14049" t="-69336" r="-14227" b="-62349"/>
            </a:stretch>
          </a:blipFill>
        </p:spPr>
        <p:txBody>
          <a:bodyPr/>
          <a:lstStyle>
            <a:lvl1pPr>
              <a:defRPr/>
            </a:lvl1pPr>
          </a:lstStyle>
          <a:p>
            <a:pPr lvl="0"/>
            <a:r>
              <a:rPr lang="en-US"/>
              <a:t> </a:t>
            </a:r>
            <a:endParaRPr lang="en-US" dirty="0"/>
          </a:p>
        </p:txBody>
      </p:sp>
      <p:sp>
        <p:nvSpPr>
          <p:cNvPr id="28" name="Text Placeholder 13">
            <a:extLst>
              <a:ext uri="{FF2B5EF4-FFF2-40B4-BE49-F238E27FC236}">
                <a16:creationId xmlns:a16="http://schemas.microsoft.com/office/drawing/2014/main" id="{D5AD4127-FBF5-9FCD-C01C-9B9C1A2CEEFE}"/>
              </a:ext>
            </a:extLst>
          </p:cNvPr>
          <p:cNvSpPr>
            <a:spLocks noGrp="1"/>
          </p:cNvSpPr>
          <p:nvPr>
            <p:ph type="body" sz="quarter" idx="23"/>
          </p:nvPr>
        </p:nvSpPr>
        <p:spPr>
          <a:xfrm>
            <a:off x="6375635" y="1818213"/>
            <a:ext cx="5351790" cy="1938778"/>
          </a:xfrm>
        </p:spPr>
        <p:txBody>
          <a:bodyPr>
            <a:noAutofit/>
          </a:bodyPr>
          <a:lstStyle>
            <a:lvl1pPr marL="306000" indent="-306000">
              <a:lnSpc>
                <a:spcPct val="130000"/>
              </a:lnSpc>
              <a:spcBef>
                <a:spcPts val="0"/>
              </a:spcBef>
              <a:spcAft>
                <a:spcPts val="1000"/>
              </a:spcAft>
              <a:buClr>
                <a:srgbClr val="009CDC"/>
              </a:buClr>
              <a:buSzPct val="125000"/>
              <a:buFont typeface="Zapf Dingbats"/>
              <a:buChar char="✛"/>
              <a:defRPr sz="1800" b="1"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30" name="Text Placeholder 13">
            <a:extLst>
              <a:ext uri="{FF2B5EF4-FFF2-40B4-BE49-F238E27FC236}">
                <a16:creationId xmlns:a16="http://schemas.microsoft.com/office/drawing/2014/main" id="{ADDC295C-4205-305C-464D-13D9FB5327B2}"/>
              </a:ext>
            </a:extLst>
          </p:cNvPr>
          <p:cNvSpPr>
            <a:spLocks noGrp="1"/>
          </p:cNvSpPr>
          <p:nvPr>
            <p:ph type="body" sz="quarter" idx="51"/>
          </p:nvPr>
        </p:nvSpPr>
        <p:spPr>
          <a:xfrm>
            <a:off x="481730" y="1818213"/>
            <a:ext cx="5351790" cy="1938778"/>
          </a:xfrm>
        </p:spPr>
        <p:txBody>
          <a:bodyPr>
            <a:noAutofit/>
          </a:bodyPr>
          <a:lstStyle>
            <a:lvl1pPr marL="306000" indent="-306000">
              <a:lnSpc>
                <a:spcPct val="130000"/>
              </a:lnSpc>
              <a:spcBef>
                <a:spcPts val="0"/>
              </a:spcBef>
              <a:spcAft>
                <a:spcPts val="1000"/>
              </a:spcAft>
              <a:buClr>
                <a:srgbClr val="009CDC"/>
              </a:buClr>
              <a:buSzPct val="125000"/>
              <a:buFont typeface="Zapf Dingbats"/>
              <a:buChar char="✛"/>
              <a:defRPr sz="1800" b="1"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18" name="Text Placeholder 13">
            <a:extLst>
              <a:ext uri="{FF2B5EF4-FFF2-40B4-BE49-F238E27FC236}">
                <a16:creationId xmlns:a16="http://schemas.microsoft.com/office/drawing/2014/main" id="{6B0B535B-4E38-65A8-6CC7-5D91357219D7}"/>
              </a:ext>
            </a:extLst>
          </p:cNvPr>
          <p:cNvSpPr>
            <a:spLocks noGrp="1"/>
          </p:cNvSpPr>
          <p:nvPr>
            <p:ph type="body" sz="quarter" idx="52"/>
          </p:nvPr>
        </p:nvSpPr>
        <p:spPr>
          <a:xfrm>
            <a:off x="6375635" y="3984943"/>
            <a:ext cx="5351790" cy="1938778"/>
          </a:xfrm>
        </p:spPr>
        <p:txBody>
          <a:bodyPr>
            <a:noAutofit/>
          </a:bodyPr>
          <a:lstStyle>
            <a:lvl1pPr marL="306000" indent="-306000">
              <a:lnSpc>
                <a:spcPct val="130000"/>
              </a:lnSpc>
              <a:spcBef>
                <a:spcPts val="0"/>
              </a:spcBef>
              <a:spcAft>
                <a:spcPts val="1000"/>
              </a:spcAft>
              <a:buClr>
                <a:srgbClr val="009CDC"/>
              </a:buClr>
              <a:buSzPct val="125000"/>
              <a:buFont typeface="Zapf Dingbats"/>
              <a:buChar char="✛"/>
              <a:defRPr sz="1800" b="1"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19" name="Text Placeholder 13">
            <a:extLst>
              <a:ext uri="{FF2B5EF4-FFF2-40B4-BE49-F238E27FC236}">
                <a16:creationId xmlns:a16="http://schemas.microsoft.com/office/drawing/2014/main" id="{E99C6F27-56EE-7EA6-3F1C-7F699EAD29CB}"/>
              </a:ext>
            </a:extLst>
          </p:cNvPr>
          <p:cNvSpPr>
            <a:spLocks noGrp="1"/>
          </p:cNvSpPr>
          <p:nvPr>
            <p:ph type="body" sz="quarter" idx="53"/>
          </p:nvPr>
        </p:nvSpPr>
        <p:spPr>
          <a:xfrm>
            <a:off x="481730" y="3984943"/>
            <a:ext cx="5351790" cy="1938778"/>
          </a:xfrm>
        </p:spPr>
        <p:txBody>
          <a:bodyPr>
            <a:noAutofit/>
          </a:bodyPr>
          <a:lstStyle>
            <a:lvl1pPr marL="306000" indent="-306000">
              <a:lnSpc>
                <a:spcPct val="130000"/>
              </a:lnSpc>
              <a:spcBef>
                <a:spcPts val="0"/>
              </a:spcBef>
              <a:spcAft>
                <a:spcPts val="1000"/>
              </a:spcAft>
              <a:buClr>
                <a:srgbClr val="009CDC"/>
              </a:buClr>
              <a:buSzPct val="125000"/>
              <a:buFont typeface="Zapf Dingbats"/>
              <a:buChar char="✛"/>
              <a:defRPr sz="1800" b="1" baseline="0"/>
            </a:lvl1pPr>
            <a:lvl2pPr marL="42863" indent="0">
              <a:buNone/>
              <a:defRPr sz="1400"/>
            </a:lvl2pPr>
            <a:lvl3pPr>
              <a:defRPr sz="1200"/>
            </a:lvl3pPr>
            <a:lvl4pPr>
              <a:defRPr sz="1100"/>
            </a:lvl4pPr>
            <a:lvl5pPr>
              <a:defRPr sz="900"/>
            </a:lvl5pPr>
          </a:lstStyle>
          <a:p>
            <a:pPr lvl="0"/>
            <a:r>
              <a:rPr lang="en-US" dirty="0"/>
              <a:t>Click to edit Master text styles</a:t>
            </a:r>
          </a:p>
        </p:txBody>
      </p:sp>
    </p:spTree>
    <p:extLst>
      <p:ext uri="{BB962C8B-B14F-4D97-AF65-F5344CB8AC3E}">
        <p14:creationId xmlns:p14="http://schemas.microsoft.com/office/powerpoint/2010/main" val="4122461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eadcrumb Blank">
    <p:spTree>
      <p:nvGrpSpPr>
        <p:cNvPr id="1" name=""/>
        <p:cNvGrpSpPr/>
        <p:nvPr/>
      </p:nvGrpSpPr>
      <p:grpSpPr>
        <a:xfrm>
          <a:off x="0" y="0"/>
          <a:ext cx="0" cy="0"/>
          <a:chOff x="0" y="0"/>
          <a:chExt cx="0" cy="0"/>
        </a:xfrm>
      </p:grpSpPr>
      <p:sp>
        <p:nvSpPr>
          <p:cNvPr id="7" name="Text Placeholder 20">
            <a:extLst>
              <a:ext uri="{FF2B5EF4-FFF2-40B4-BE49-F238E27FC236}">
                <a16:creationId xmlns:a16="http://schemas.microsoft.com/office/drawing/2014/main" id="{8F398CF0-9756-42E8-B410-3105EC27F9B1}"/>
              </a:ext>
            </a:extLst>
          </p:cNvPr>
          <p:cNvSpPr>
            <a:spLocks noGrp="1"/>
          </p:cNvSpPr>
          <p:nvPr>
            <p:ph type="body" sz="quarter" idx="48" hasCustomPrompt="1"/>
          </p:nvPr>
        </p:nvSpPr>
        <p:spPr>
          <a:xfrm>
            <a:off x="554667" y="1814514"/>
            <a:ext cx="2042483" cy="345004"/>
          </a:xfrm>
        </p:spPr>
        <p:txBody>
          <a:bodyPr/>
          <a:lstStyle>
            <a:lvl1pPr>
              <a:defRPr sz="1800" b="1">
                <a:solidFill>
                  <a:schemeClr val="tx2"/>
                </a:solidFill>
              </a:defRPr>
            </a:lvl1pPr>
            <a:lvl2pPr>
              <a:defRPr b="1">
                <a:solidFill>
                  <a:schemeClr val="tx2"/>
                </a:solidFill>
              </a:defRPr>
            </a:lvl2pPr>
            <a:lvl3pPr>
              <a:defRPr b="1">
                <a:solidFill>
                  <a:schemeClr val="tx2"/>
                </a:solidFill>
              </a:defRPr>
            </a:lvl3pPr>
            <a:lvl4pPr>
              <a:defRPr b="1">
                <a:solidFill>
                  <a:schemeClr val="tx2"/>
                </a:solidFill>
              </a:defRPr>
            </a:lvl4pPr>
            <a:lvl5pPr>
              <a:defRPr b="1">
                <a:solidFill>
                  <a:schemeClr val="tx2"/>
                </a:solidFill>
              </a:defRPr>
            </a:lvl5pPr>
          </a:lstStyle>
          <a:p>
            <a:pPr lvl="0"/>
            <a:r>
              <a:rPr lang="en-US" dirty="0"/>
              <a:t>Point one:</a:t>
            </a:r>
          </a:p>
        </p:txBody>
      </p:sp>
      <p:sp>
        <p:nvSpPr>
          <p:cNvPr id="8" name="Text Placeholder 20">
            <a:extLst>
              <a:ext uri="{FF2B5EF4-FFF2-40B4-BE49-F238E27FC236}">
                <a16:creationId xmlns:a16="http://schemas.microsoft.com/office/drawing/2014/main" id="{5C362BEF-EBB6-4175-8299-499FE8544D5D}"/>
              </a:ext>
            </a:extLst>
          </p:cNvPr>
          <p:cNvSpPr>
            <a:spLocks noGrp="1"/>
          </p:cNvSpPr>
          <p:nvPr>
            <p:ph type="body" sz="quarter" idx="49" hasCustomPrompt="1"/>
          </p:nvPr>
        </p:nvSpPr>
        <p:spPr>
          <a:xfrm>
            <a:off x="554667" y="2303677"/>
            <a:ext cx="2042483" cy="345004"/>
          </a:xfrm>
        </p:spPr>
        <p:txBody>
          <a:bodyPr/>
          <a:lstStyle>
            <a:lvl1pPr>
              <a:defRPr sz="1800" b="1">
                <a:solidFill>
                  <a:schemeClr val="tx2"/>
                </a:solidFill>
              </a:defRPr>
            </a:lvl1pPr>
            <a:lvl2pPr>
              <a:defRPr b="1">
                <a:solidFill>
                  <a:schemeClr val="tx2"/>
                </a:solidFill>
              </a:defRPr>
            </a:lvl2pPr>
            <a:lvl3pPr>
              <a:defRPr b="1">
                <a:solidFill>
                  <a:schemeClr val="tx2"/>
                </a:solidFill>
              </a:defRPr>
            </a:lvl3pPr>
            <a:lvl4pPr>
              <a:defRPr b="1">
                <a:solidFill>
                  <a:schemeClr val="tx2"/>
                </a:solidFill>
              </a:defRPr>
            </a:lvl4pPr>
            <a:lvl5pPr>
              <a:defRPr b="1">
                <a:solidFill>
                  <a:schemeClr val="tx2"/>
                </a:solidFill>
              </a:defRPr>
            </a:lvl5pPr>
          </a:lstStyle>
          <a:p>
            <a:pPr lvl="0"/>
            <a:r>
              <a:rPr lang="en-US" dirty="0"/>
              <a:t>Point two:</a:t>
            </a:r>
          </a:p>
        </p:txBody>
      </p:sp>
      <p:sp>
        <p:nvSpPr>
          <p:cNvPr id="9" name="Text Placeholder 20">
            <a:extLst>
              <a:ext uri="{FF2B5EF4-FFF2-40B4-BE49-F238E27FC236}">
                <a16:creationId xmlns:a16="http://schemas.microsoft.com/office/drawing/2014/main" id="{7BCE8323-6AA1-4337-BCE0-8587E9BDAB0B}"/>
              </a:ext>
            </a:extLst>
          </p:cNvPr>
          <p:cNvSpPr>
            <a:spLocks noGrp="1"/>
          </p:cNvSpPr>
          <p:nvPr>
            <p:ph type="body" sz="quarter" idx="50" hasCustomPrompt="1"/>
          </p:nvPr>
        </p:nvSpPr>
        <p:spPr>
          <a:xfrm>
            <a:off x="554667" y="2792840"/>
            <a:ext cx="2042483" cy="345004"/>
          </a:xfrm>
        </p:spPr>
        <p:txBody>
          <a:bodyPr/>
          <a:lstStyle>
            <a:lvl1pPr>
              <a:defRPr sz="1800" b="1">
                <a:solidFill>
                  <a:schemeClr val="tx2"/>
                </a:solidFill>
              </a:defRPr>
            </a:lvl1pPr>
            <a:lvl2pPr>
              <a:defRPr b="1">
                <a:solidFill>
                  <a:schemeClr val="tx2"/>
                </a:solidFill>
              </a:defRPr>
            </a:lvl2pPr>
            <a:lvl3pPr>
              <a:defRPr b="1">
                <a:solidFill>
                  <a:schemeClr val="tx2"/>
                </a:solidFill>
              </a:defRPr>
            </a:lvl3pPr>
            <a:lvl4pPr>
              <a:defRPr b="1">
                <a:solidFill>
                  <a:schemeClr val="tx2"/>
                </a:solidFill>
              </a:defRPr>
            </a:lvl4pPr>
            <a:lvl5pPr>
              <a:defRPr b="1">
                <a:solidFill>
                  <a:schemeClr val="tx2"/>
                </a:solidFill>
              </a:defRPr>
            </a:lvl5pPr>
          </a:lstStyle>
          <a:p>
            <a:pPr lvl="0"/>
            <a:r>
              <a:rPr lang="en-US" dirty="0"/>
              <a:t>Point three:</a:t>
            </a:r>
          </a:p>
        </p:txBody>
      </p:sp>
      <p:sp>
        <p:nvSpPr>
          <p:cNvPr id="10" name="Text Placeholder 20">
            <a:extLst>
              <a:ext uri="{FF2B5EF4-FFF2-40B4-BE49-F238E27FC236}">
                <a16:creationId xmlns:a16="http://schemas.microsoft.com/office/drawing/2014/main" id="{509A09FD-88C3-4F5B-B0F9-8ADE080D97EC}"/>
              </a:ext>
            </a:extLst>
          </p:cNvPr>
          <p:cNvSpPr>
            <a:spLocks noGrp="1"/>
          </p:cNvSpPr>
          <p:nvPr>
            <p:ph type="body" sz="quarter" idx="51" hasCustomPrompt="1"/>
          </p:nvPr>
        </p:nvSpPr>
        <p:spPr>
          <a:xfrm>
            <a:off x="554667" y="3282003"/>
            <a:ext cx="2042483" cy="345004"/>
          </a:xfrm>
        </p:spPr>
        <p:txBody>
          <a:bodyPr>
            <a:noAutofit/>
          </a:bodyPr>
          <a:lstStyle>
            <a:lvl1pPr>
              <a:defRPr sz="1800" b="1">
                <a:solidFill>
                  <a:schemeClr val="tx2"/>
                </a:solidFill>
              </a:defRPr>
            </a:lvl1pPr>
            <a:lvl2pPr>
              <a:defRPr b="1">
                <a:solidFill>
                  <a:schemeClr val="tx2"/>
                </a:solidFill>
              </a:defRPr>
            </a:lvl2pPr>
            <a:lvl3pPr>
              <a:defRPr b="1">
                <a:solidFill>
                  <a:schemeClr val="tx2"/>
                </a:solidFill>
              </a:defRPr>
            </a:lvl3pPr>
            <a:lvl4pPr>
              <a:defRPr b="1">
                <a:solidFill>
                  <a:schemeClr val="tx2"/>
                </a:solidFill>
              </a:defRPr>
            </a:lvl4pPr>
            <a:lvl5pPr>
              <a:defRPr b="1">
                <a:solidFill>
                  <a:schemeClr val="tx2"/>
                </a:solidFill>
              </a:defRPr>
            </a:lvl5pPr>
          </a:lstStyle>
          <a:p>
            <a:pPr lvl="0"/>
            <a:r>
              <a:rPr lang="en-US" dirty="0"/>
              <a:t>Point four:</a:t>
            </a:r>
          </a:p>
        </p:txBody>
      </p:sp>
      <p:sp>
        <p:nvSpPr>
          <p:cNvPr id="11" name="Text Placeholder 20">
            <a:extLst>
              <a:ext uri="{FF2B5EF4-FFF2-40B4-BE49-F238E27FC236}">
                <a16:creationId xmlns:a16="http://schemas.microsoft.com/office/drawing/2014/main" id="{CDF94626-278D-4480-BD11-9D603D958035}"/>
              </a:ext>
            </a:extLst>
          </p:cNvPr>
          <p:cNvSpPr>
            <a:spLocks noGrp="1"/>
          </p:cNvSpPr>
          <p:nvPr>
            <p:ph type="body" sz="quarter" idx="52" hasCustomPrompt="1"/>
          </p:nvPr>
        </p:nvSpPr>
        <p:spPr>
          <a:xfrm>
            <a:off x="554667" y="3771165"/>
            <a:ext cx="2042483" cy="345004"/>
          </a:xfrm>
        </p:spPr>
        <p:txBody>
          <a:bodyPr>
            <a:noAutofit/>
          </a:bodyPr>
          <a:lstStyle>
            <a:lvl1pPr>
              <a:defRPr sz="1800" b="1">
                <a:solidFill>
                  <a:schemeClr val="tx2"/>
                </a:solidFill>
              </a:defRPr>
            </a:lvl1pPr>
            <a:lvl2pPr>
              <a:defRPr b="1">
                <a:solidFill>
                  <a:schemeClr val="tx2"/>
                </a:solidFill>
              </a:defRPr>
            </a:lvl2pPr>
            <a:lvl3pPr>
              <a:defRPr b="1">
                <a:solidFill>
                  <a:schemeClr val="tx2"/>
                </a:solidFill>
              </a:defRPr>
            </a:lvl3pPr>
            <a:lvl4pPr>
              <a:defRPr b="1">
                <a:solidFill>
                  <a:schemeClr val="tx2"/>
                </a:solidFill>
              </a:defRPr>
            </a:lvl4pPr>
            <a:lvl5pPr>
              <a:defRPr b="1">
                <a:solidFill>
                  <a:schemeClr val="tx2"/>
                </a:solidFill>
              </a:defRPr>
            </a:lvl5pPr>
          </a:lstStyle>
          <a:p>
            <a:pPr lvl="0"/>
            <a:r>
              <a:rPr lang="en-US" dirty="0"/>
              <a:t>Point five:</a:t>
            </a:r>
          </a:p>
        </p:txBody>
      </p:sp>
      <p:sp>
        <p:nvSpPr>
          <p:cNvPr id="12" name="Title 1">
            <a:extLst>
              <a:ext uri="{FF2B5EF4-FFF2-40B4-BE49-F238E27FC236}">
                <a16:creationId xmlns:a16="http://schemas.microsoft.com/office/drawing/2014/main" id="{AB1978CE-B736-4AAC-95C0-5F384AB9CE14}"/>
              </a:ext>
            </a:extLst>
          </p:cNvPr>
          <p:cNvSpPr>
            <a:spLocks noGrp="1"/>
          </p:cNvSpPr>
          <p:nvPr>
            <p:ph type="title" hasCustomPrompt="1"/>
          </p:nvPr>
        </p:nvSpPr>
        <p:spPr>
          <a:xfrm>
            <a:off x="554664" y="537685"/>
            <a:ext cx="11391015" cy="624922"/>
          </a:xfrm>
        </p:spPr>
        <p:txBody>
          <a:bodyPr/>
          <a:lstStyle/>
          <a:p>
            <a:r>
              <a:rPr lang="en-US" dirty="0"/>
              <a:t>Click to </a:t>
            </a:r>
            <a:r>
              <a:rPr lang="en-US"/>
              <a:t>insert title</a:t>
            </a:r>
            <a:endParaRPr lang="en-US" dirty="0"/>
          </a:p>
        </p:txBody>
      </p:sp>
      <p:sp>
        <p:nvSpPr>
          <p:cNvPr id="13" name="Text Placeholder 20">
            <a:extLst>
              <a:ext uri="{FF2B5EF4-FFF2-40B4-BE49-F238E27FC236}">
                <a16:creationId xmlns:a16="http://schemas.microsoft.com/office/drawing/2014/main" id="{467DF754-116E-4BF5-AC67-37363E4153CF}"/>
              </a:ext>
            </a:extLst>
          </p:cNvPr>
          <p:cNvSpPr>
            <a:spLocks noGrp="1"/>
          </p:cNvSpPr>
          <p:nvPr>
            <p:ph type="body" sz="quarter" idx="15"/>
          </p:nvPr>
        </p:nvSpPr>
        <p:spPr>
          <a:xfrm>
            <a:off x="554664" y="1188522"/>
            <a:ext cx="11369418"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14" name="Text Placeholder 20">
            <a:extLst>
              <a:ext uri="{FF2B5EF4-FFF2-40B4-BE49-F238E27FC236}">
                <a16:creationId xmlns:a16="http://schemas.microsoft.com/office/drawing/2014/main" id="{7C5BF8F9-807B-4D61-84B4-A30B1A784FFC}"/>
              </a:ext>
            </a:extLst>
          </p:cNvPr>
          <p:cNvSpPr>
            <a:spLocks noGrp="1"/>
          </p:cNvSpPr>
          <p:nvPr>
            <p:ph type="body" sz="quarter" idx="53" hasCustomPrompt="1"/>
          </p:nvPr>
        </p:nvSpPr>
        <p:spPr>
          <a:xfrm>
            <a:off x="2640013" y="1912145"/>
            <a:ext cx="3600" cy="4068000"/>
          </a:xfrm>
          <a:solidFill>
            <a:schemeClr val="bg2">
              <a:lumMod val="65000"/>
            </a:schemeClr>
          </a:solidFill>
        </p:spPr>
        <p:txBody>
          <a:bodyPr/>
          <a:lstStyle>
            <a:lvl1pPr>
              <a:defRPr b="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 </a:t>
            </a:r>
            <a:endParaRPr lang="en-US" dirty="0"/>
          </a:p>
        </p:txBody>
      </p:sp>
      <p:pic>
        <p:nvPicPr>
          <p:cNvPr id="15" name="Graphic 14">
            <a:extLst>
              <a:ext uri="{FF2B5EF4-FFF2-40B4-BE49-F238E27FC236}">
                <a16:creationId xmlns:a16="http://schemas.microsoft.com/office/drawing/2014/main" id="{C088A521-9576-4F68-A188-F1B62061E4A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4199145"/>
            <a:ext cx="2385060" cy="2658855"/>
          </a:xfrm>
          <a:prstGeom prst="rect">
            <a:avLst/>
          </a:prstGeom>
        </p:spPr>
      </p:pic>
      <p:pic>
        <p:nvPicPr>
          <p:cNvPr id="16" name="Graphic 15">
            <a:extLst>
              <a:ext uri="{FF2B5EF4-FFF2-40B4-BE49-F238E27FC236}">
                <a16:creationId xmlns:a16="http://schemas.microsoft.com/office/drawing/2014/main" id="{C0475DEB-1ECC-4C4B-AFA7-D28EAA0972A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360146" y="1"/>
            <a:ext cx="2831853" cy="2161952"/>
          </a:xfrm>
          <a:prstGeom prst="rect">
            <a:avLst/>
          </a:prstGeom>
        </p:spPr>
      </p:pic>
      <p:sp>
        <p:nvSpPr>
          <p:cNvPr id="18" name="Text Placeholder 22">
            <a:extLst>
              <a:ext uri="{FF2B5EF4-FFF2-40B4-BE49-F238E27FC236}">
                <a16:creationId xmlns:a16="http://schemas.microsoft.com/office/drawing/2014/main" id="{0DD670E2-2355-4061-95D3-75EA8B7F3D50}"/>
              </a:ext>
            </a:extLst>
          </p:cNvPr>
          <p:cNvSpPr>
            <a:spLocks noGrp="1"/>
          </p:cNvSpPr>
          <p:nvPr>
            <p:ph type="body" sz="quarter" idx="47" hasCustomPrompt="1"/>
          </p:nvPr>
        </p:nvSpPr>
        <p:spPr>
          <a:xfrm>
            <a:off x="10465001" y="284811"/>
            <a:ext cx="1462681" cy="300037"/>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
        <p:nvSpPr>
          <p:cNvPr id="17" name="Text Placeholder 20">
            <a:extLst>
              <a:ext uri="{FF2B5EF4-FFF2-40B4-BE49-F238E27FC236}">
                <a16:creationId xmlns:a16="http://schemas.microsoft.com/office/drawing/2014/main" id="{8B5CF2ED-D64F-DACC-FE81-245C287BDFAE}"/>
              </a:ext>
            </a:extLst>
          </p:cNvPr>
          <p:cNvSpPr>
            <a:spLocks noGrp="1"/>
          </p:cNvSpPr>
          <p:nvPr>
            <p:ph type="body" sz="quarter" idx="16"/>
          </p:nvPr>
        </p:nvSpPr>
        <p:spPr>
          <a:xfrm>
            <a:off x="3035596" y="1814513"/>
            <a:ext cx="8910083" cy="4387813"/>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7036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Quote or Stat 1">
    <p:bg>
      <p:bgPr>
        <a:gradFill>
          <a:gsLst>
            <a:gs pos="27995">
              <a:srgbClr val="007DBE"/>
            </a:gs>
            <a:gs pos="8000">
              <a:schemeClr val="accent2"/>
            </a:gs>
            <a:gs pos="39000">
              <a:srgbClr val="0062B0"/>
            </a:gs>
            <a:gs pos="84000">
              <a:schemeClr val="accent5"/>
            </a:gs>
          </a:gsLst>
          <a:lin ang="21000000" scaled="0"/>
        </a:gradFill>
        <a:effectLst/>
      </p:bgPr>
    </p:bg>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6781BB72-954E-40A4-82F6-12A8279128FA}"/>
              </a:ext>
            </a:extLst>
          </p:cNvPr>
          <p:cNvSpPr>
            <a:spLocks noGrp="1"/>
          </p:cNvSpPr>
          <p:nvPr>
            <p:ph type="body" sz="quarter" idx="31" hasCustomPrompt="1"/>
          </p:nvPr>
        </p:nvSpPr>
        <p:spPr>
          <a:xfrm>
            <a:off x="960120" y="861060"/>
            <a:ext cx="3352775" cy="4767024"/>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869" r="869"/>
            </a:stretch>
          </a:blipFill>
        </p:spPr>
        <p:txBody>
          <a:bodyPr/>
          <a:lstStyle>
            <a:lvl1pPr>
              <a:defRPr/>
            </a:lvl1pPr>
          </a:lstStyle>
          <a:p>
            <a:pPr lvl="0"/>
            <a:r>
              <a:rPr lang="en-US"/>
              <a:t> </a:t>
            </a:r>
            <a:endParaRPr lang="en-US" dirty="0"/>
          </a:p>
        </p:txBody>
      </p:sp>
      <p:pic>
        <p:nvPicPr>
          <p:cNvPr id="7" name="Graphic 6">
            <a:extLst>
              <a:ext uri="{FF2B5EF4-FFF2-40B4-BE49-F238E27FC236}">
                <a16:creationId xmlns:a16="http://schemas.microsoft.com/office/drawing/2014/main" id="{511E0D69-855A-4E5C-B86F-2355640AF0A0}"/>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74933" b="70223"/>
          <a:stretch/>
        </p:blipFill>
        <p:spPr>
          <a:xfrm>
            <a:off x="137160" y="195169"/>
            <a:ext cx="1226094" cy="1138331"/>
          </a:xfrm>
          <a:prstGeom prst="rect">
            <a:avLst/>
          </a:prstGeom>
        </p:spPr>
      </p:pic>
      <p:sp>
        <p:nvSpPr>
          <p:cNvPr id="8" name="Title 16">
            <a:extLst>
              <a:ext uri="{FF2B5EF4-FFF2-40B4-BE49-F238E27FC236}">
                <a16:creationId xmlns:a16="http://schemas.microsoft.com/office/drawing/2014/main" id="{3F370F6B-3D6B-49EE-8368-E77CF32CA0C6}"/>
              </a:ext>
            </a:extLst>
          </p:cNvPr>
          <p:cNvSpPr>
            <a:spLocks noGrp="1"/>
          </p:cNvSpPr>
          <p:nvPr>
            <p:ph type="title" hasCustomPrompt="1"/>
          </p:nvPr>
        </p:nvSpPr>
        <p:spPr>
          <a:xfrm>
            <a:off x="1980000" y="4149090"/>
            <a:ext cx="8949690" cy="1478994"/>
          </a:xfrm>
        </p:spPr>
        <p:txBody>
          <a:bodyPr anchor="t">
            <a:noAutofit/>
          </a:bodyPr>
          <a:lstStyle>
            <a:lvl1pPr>
              <a:defRPr sz="3200">
                <a:latin typeface="Museo Sans 300" panose="02000000000000000000" pitchFamily="50" charset="0"/>
              </a:defRPr>
            </a:lvl1pPr>
          </a:lstStyle>
          <a:p>
            <a:r>
              <a:rPr lang="en-US" dirty="0"/>
              <a:t>Click to insert text</a:t>
            </a:r>
          </a:p>
        </p:txBody>
      </p:sp>
      <p:sp>
        <p:nvSpPr>
          <p:cNvPr id="10" name="Text Placeholder 9">
            <a:extLst>
              <a:ext uri="{FF2B5EF4-FFF2-40B4-BE49-F238E27FC236}">
                <a16:creationId xmlns:a16="http://schemas.microsoft.com/office/drawing/2014/main" id="{E2D81A5C-D695-4098-8A8D-E76A4D51B2AB}"/>
              </a:ext>
            </a:extLst>
          </p:cNvPr>
          <p:cNvSpPr>
            <a:spLocks noGrp="1"/>
          </p:cNvSpPr>
          <p:nvPr>
            <p:ph type="body" sz="quarter" idx="13" hasCustomPrompt="1"/>
          </p:nvPr>
        </p:nvSpPr>
        <p:spPr>
          <a:xfrm>
            <a:off x="1980000" y="1428988"/>
            <a:ext cx="8949690" cy="2720102"/>
          </a:xfrm>
        </p:spPr>
        <p:txBody>
          <a:bodyPr>
            <a:noAutofit/>
          </a:bodyPr>
          <a:lstStyle>
            <a:lvl1pPr>
              <a:lnSpc>
                <a:spcPct val="100000"/>
              </a:lnSpc>
              <a:defRPr sz="8000">
                <a:latin typeface="+mj-lt"/>
              </a:defRPr>
            </a:lvl1pPr>
          </a:lstStyle>
          <a:p>
            <a:pPr lvl="0"/>
            <a:r>
              <a:rPr lang="en-US" dirty="0"/>
              <a:t>XX</a:t>
            </a:r>
          </a:p>
        </p:txBody>
      </p:sp>
    </p:spTree>
    <p:extLst>
      <p:ext uri="{BB962C8B-B14F-4D97-AF65-F5344CB8AC3E}">
        <p14:creationId xmlns:p14="http://schemas.microsoft.com/office/powerpoint/2010/main" val="554483085"/>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Quote or Stat 1">
    <p:bg>
      <p:bgPr>
        <a:gradFill>
          <a:gsLst>
            <a:gs pos="8000">
              <a:schemeClr val="accent1"/>
            </a:gs>
            <a:gs pos="39000">
              <a:schemeClr val="accent1">
                <a:lumMod val="75000"/>
              </a:schemeClr>
            </a:gs>
            <a:gs pos="84000">
              <a:schemeClr val="accent1">
                <a:lumMod val="50000"/>
              </a:schemeClr>
            </a:gs>
          </a:gsLst>
          <a:lin ang="21000000" scaled="0"/>
        </a:gradFill>
        <a:effectLst/>
      </p:bgPr>
    </p:bg>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6781BB72-954E-40A4-82F6-12A8279128FA}"/>
              </a:ext>
            </a:extLst>
          </p:cNvPr>
          <p:cNvSpPr>
            <a:spLocks noGrp="1"/>
          </p:cNvSpPr>
          <p:nvPr>
            <p:ph type="body" sz="quarter" idx="31" hasCustomPrompt="1"/>
          </p:nvPr>
        </p:nvSpPr>
        <p:spPr>
          <a:xfrm>
            <a:off x="960120" y="861060"/>
            <a:ext cx="3352775" cy="4767024"/>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869" r="869"/>
            </a:stretch>
          </a:blipFill>
        </p:spPr>
        <p:txBody>
          <a:bodyPr/>
          <a:lstStyle>
            <a:lvl1pPr>
              <a:defRPr/>
            </a:lvl1pPr>
          </a:lstStyle>
          <a:p>
            <a:pPr lvl="0"/>
            <a:r>
              <a:rPr lang="en-US"/>
              <a:t> </a:t>
            </a:r>
            <a:endParaRPr lang="en-US" dirty="0"/>
          </a:p>
        </p:txBody>
      </p:sp>
      <p:pic>
        <p:nvPicPr>
          <p:cNvPr id="7" name="Graphic 6">
            <a:extLst>
              <a:ext uri="{FF2B5EF4-FFF2-40B4-BE49-F238E27FC236}">
                <a16:creationId xmlns:a16="http://schemas.microsoft.com/office/drawing/2014/main" id="{511E0D69-855A-4E5C-B86F-2355640AF0A0}"/>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74933" b="70223"/>
          <a:stretch/>
        </p:blipFill>
        <p:spPr>
          <a:xfrm>
            <a:off x="137160" y="195169"/>
            <a:ext cx="1226094" cy="1138331"/>
          </a:xfrm>
          <a:prstGeom prst="rect">
            <a:avLst/>
          </a:prstGeom>
        </p:spPr>
      </p:pic>
      <p:sp>
        <p:nvSpPr>
          <p:cNvPr id="8" name="Title 16">
            <a:extLst>
              <a:ext uri="{FF2B5EF4-FFF2-40B4-BE49-F238E27FC236}">
                <a16:creationId xmlns:a16="http://schemas.microsoft.com/office/drawing/2014/main" id="{3F370F6B-3D6B-49EE-8368-E77CF32CA0C6}"/>
              </a:ext>
            </a:extLst>
          </p:cNvPr>
          <p:cNvSpPr>
            <a:spLocks noGrp="1"/>
          </p:cNvSpPr>
          <p:nvPr>
            <p:ph type="title" hasCustomPrompt="1"/>
          </p:nvPr>
        </p:nvSpPr>
        <p:spPr>
          <a:xfrm>
            <a:off x="1980000" y="4149090"/>
            <a:ext cx="8949690" cy="1478994"/>
          </a:xfrm>
        </p:spPr>
        <p:txBody>
          <a:bodyPr anchor="t">
            <a:noAutofit/>
          </a:bodyPr>
          <a:lstStyle>
            <a:lvl1pPr>
              <a:defRPr sz="3200">
                <a:latin typeface="Museo Sans 300" panose="02000000000000000000" pitchFamily="50" charset="0"/>
              </a:defRPr>
            </a:lvl1pPr>
          </a:lstStyle>
          <a:p>
            <a:r>
              <a:rPr lang="en-US" dirty="0"/>
              <a:t>Click to insert text</a:t>
            </a:r>
          </a:p>
        </p:txBody>
      </p:sp>
      <p:sp>
        <p:nvSpPr>
          <p:cNvPr id="10" name="Text Placeholder 9">
            <a:extLst>
              <a:ext uri="{FF2B5EF4-FFF2-40B4-BE49-F238E27FC236}">
                <a16:creationId xmlns:a16="http://schemas.microsoft.com/office/drawing/2014/main" id="{E2D81A5C-D695-4098-8A8D-E76A4D51B2AB}"/>
              </a:ext>
            </a:extLst>
          </p:cNvPr>
          <p:cNvSpPr>
            <a:spLocks noGrp="1"/>
          </p:cNvSpPr>
          <p:nvPr>
            <p:ph type="body" sz="quarter" idx="13" hasCustomPrompt="1"/>
          </p:nvPr>
        </p:nvSpPr>
        <p:spPr>
          <a:xfrm>
            <a:off x="1980000" y="1428988"/>
            <a:ext cx="8949690" cy="2720102"/>
          </a:xfrm>
        </p:spPr>
        <p:txBody>
          <a:bodyPr>
            <a:noAutofit/>
          </a:bodyPr>
          <a:lstStyle>
            <a:lvl1pPr>
              <a:lnSpc>
                <a:spcPct val="100000"/>
              </a:lnSpc>
              <a:defRPr sz="8000">
                <a:latin typeface="+mj-lt"/>
              </a:defRPr>
            </a:lvl1pPr>
          </a:lstStyle>
          <a:p>
            <a:pPr lvl="0"/>
            <a:r>
              <a:rPr lang="en-US" dirty="0"/>
              <a:t>XX</a:t>
            </a:r>
          </a:p>
        </p:txBody>
      </p:sp>
    </p:spTree>
    <p:extLst>
      <p:ext uri="{BB962C8B-B14F-4D97-AF65-F5344CB8AC3E}">
        <p14:creationId xmlns:p14="http://schemas.microsoft.com/office/powerpoint/2010/main" val="333813886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Quote or Stat 1">
    <p:bg>
      <p:bgPr>
        <a:gradFill>
          <a:gsLst>
            <a:gs pos="8000">
              <a:schemeClr val="accent4"/>
            </a:gs>
            <a:gs pos="39000">
              <a:schemeClr val="accent4">
                <a:lumMod val="75000"/>
              </a:schemeClr>
            </a:gs>
            <a:gs pos="84000">
              <a:schemeClr val="accent4">
                <a:lumMod val="50000"/>
              </a:schemeClr>
            </a:gs>
          </a:gsLst>
          <a:lin ang="21000000" scaled="0"/>
        </a:gradFill>
        <a:effectLst/>
      </p:bgPr>
    </p:bg>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6781BB72-954E-40A4-82F6-12A8279128FA}"/>
              </a:ext>
            </a:extLst>
          </p:cNvPr>
          <p:cNvSpPr>
            <a:spLocks noGrp="1"/>
          </p:cNvSpPr>
          <p:nvPr>
            <p:ph type="body" sz="quarter" idx="31" hasCustomPrompt="1"/>
          </p:nvPr>
        </p:nvSpPr>
        <p:spPr>
          <a:xfrm>
            <a:off x="960120" y="861060"/>
            <a:ext cx="3352775" cy="4767024"/>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869" r="869"/>
            </a:stretch>
          </a:blipFill>
        </p:spPr>
        <p:txBody>
          <a:bodyPr/>
          <a:lstStyle>
            <a:lvl1pPr>
              <a:defRPr/>
            </a:lvl1pPr>
          </a:lstStyle>
          <a:p>
            <a:pPr lvl="0"/>
            <a:r>
              <a:rPr lang="en-US"/>
              <a:t> </a:t>
            </a:r>
            <a:endParaRPr lang="en-US" dirty="0"/>
          </a:p>
        </p:txBody>
      </p:sp>
      <p:pic>
        <p:nvPicPr>
          <p:cNvPr id="7" name="Graphic 6">
            <a:extLst>
              <a:ext uri="{FF2B5EF4-FFF2-40B4-BE49-F238E27FC236}">
                <a16:creationId xmlns:a16="http://schemas.microsoft.com/office/drawing/2014/main" id="{511E0D69-855A-4E5C-B86F-2355640AF0A0}"/>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74933" b="70223"/>
          <a:stretch/>
        </p:blipFill>
        <p:spPr>
          <a:xfrm>
            <a:off x="137160" y="195169"/>
            <a:ext cx="1226094" cy="1138331"/>
          </a:xfrm>
          <a:prstGeom prst="rect">
            <a:avLst/>
          </a:prstGeom>
        </p:spPr>
      </p:pic>
      <p:sp>
        <p:nvSpPr>
          <p:cNvPr id="8" name="Title 16">
            <a:extLst>
              <a:ext uri="{FF2B5EF4-FFF2-40B4-BE49-F238E27FC236}">
                <a16:creationId xmlns:a16="http://schemas.microsoft.com/office/drawing/2014/main" id="{3F370F6B-3D6B-49EE-8368-E77CF32CA0C6}"/>
              </a:ext>
            </a:extLst>
          </p:cNvPr>
          <p:cNvSpPr>
            <a:spLocks noGrp="1"/>
          </p:cNvSpPr>
          <p:nvPr>
            <p:ph type="title" hasCustomPrompt="1"/>
          </p:nvPr>
        </p:nvSpPr>
        <p:spPr>
          <a:xfrm>
            <a:off x="1980000" y="4149090"/>
            <a:ext cx="8949690" cy="1478994"/>
          </a:xfrm>
        </p:spPr>
        <p:txBody>
          <a:bodyPr anchor="t">
            <a:noAutofit/>
          </a:bodyPr>
          <a:lstStyle>
            <a:lvl1pPr>
              <a:defRPr sz="3200">
                <a:latin typeface="Museo Sans 300" panose="02000000000000000000" pitchFamily="50" charset="0"/>
              </a:defRPr>
            </a:lvl1pPr>
          </a:lstStyle>
          <a:p>
            <a:r>
              <a:rPr lang="en-US" dirty="0"/>
              <a:t>Click to insert text</a:t>
            </a:r>
          </a:p>
        </p:txBody>
      </p:sp>
      <p:sp>
        <p:nvSpPr>
          <p:cNvPr id="10" name="Text Placeholder 9">
            <a:extLst>
              <a:ext uri="{FF2B5EF4-FFF2-40B4-BE49-F238E27FC236}">
                <a16:creationId xmlns:a16="http://schemas.microsoft.com/office/drawing/2014/main" id="{E2D81A5C-D695-4098-8A8D-E76A4D51B2AB}"/>
              </a:ext>
            </a:extLst>
          </p:cNvPr>
          <p:cNvSpPr>
            <a:spLocks noGrp="1"/>
          </p:cNvSpPr>
          <p:nvPr>
            <p:ph type="body" sz="quarter" idx="13" hasCustomPrompt="1"/>
          </p:nvPr>
        </p:nvSpPr>
        <p:spPr>
          <a:xfrm>
            <a:off x="1980000" y="1428988"/>
            <a:ext cx="8949690" cy="2720102"/>
          </a:xfrm>
        </p:spPr>
        <p:txBody>
          <a:bodyPr>
            <a:noAutofit/>
          </a:bodyPr>
          <a:lstStyle>
            <a:lvl1pPr>
              <a:lnSpc>
                <a:spcPct val="100000"/>
              </a:lnSpc>
              <a:defRPr sz="8000">
                <a:latin typeface="+mj-lt"/>
              </a:defRPr>
            </a:lvl1pPr>
          </a:lstStyle>
          <a:p>
            <a:pPr lvl="0"/>
            <a:r>
              <a:rPr lang="en-US" dirty="0"/>
              <a:t>XX</a:t>
            </a:r>
          </a:p>
        </p:txBody>
      </p:sp>
    </p:spTree>
    <p:extLst>
      <p:ext uri="{BB962C8B-B14F-4D97-AF65-F5344CB8AC3E}">
        <p14:creationId xmlns:p14="http://schemas.microsoft.com/office/powerpoint/2010/main" val="1274873393"/>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ulti Poi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020A7929-AC05-49E3-8045-E9D53D663570}"/>
              </a:ext>
            </a:extLst>
          </p:cNvPr>
          <p:cNvSpPr/>
          <p:nvPr userDrawn="1"/>
        </p:nvSpPr>
        <p:spPr>
          <a:xfrm>
            <a:off x="0" y="4566920"/>
            <a:ext cx="7702347" cy="2291080"/>
          </a:xfrm>
          <a:custGeom>
            <a:avLst/>
            <a:gdLst>
              <a:gd name="connsiteX0" fmla="*/ 3180411 w 7702347"/>
              <a:gd name="connsiteY0" fmla="*/ 0 h 2291080"/>
              <a:gd name="connsiteX1" fmla="*/ 7675410 w 7702347"/>
              <a:gd name="connsiteY1" fmla="*/ 2253201 h 2291080"/>
              <a:gd name="connsiteX2" fmla="*/ 7702347 w 7702347"/>
              <a:gd name="connsiteY2" fmla="*/ 2291080 h 2291080"/>
              <a:gd name="connsiteX3" fmla="*/ 0 w 7702347"/>
              <a:gd name="connsiteY3" fmla="*/ 2291080 h 2291080"/>
              <a:gd name="connsiteX4" fmla="*/ 0 w 7702347"/>
              <a:gd name="connsiteY4" fmla="*/ 989391 h 2291080"/>
              <a:gd name="connsiteX5" fmla="*/ 44151 w 7702347"/>
              <a:gd name="connsiteY5" fmla="*/ 957995 h 2291080"/>
              <a:gd name="connsiteX6" fmla="*/ 3180411 w 7702347"/>
              <a:gd name="connsiteY6" fmla="*/ 0 h 22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2347" h="2291080">
                <a:moveTo>
                  <a:pt x="3180411" y="0"/>
                </a:moveTo>
                <a:cubicBezTo>
                  <a:pt x="5019836" y="0"/>
                  <a:pt x="6652471" y="885369"/>
                  <a:pt x="7675410" y="2253201"/>
                </a:cubicBezTo>
                <a:lnTo>
                  <a:pt x="7702347" y="2291080"/>
                </a:lnTo>
                <a:lnTo>
                  <a:pt x="0" y="2291080"/>
                </a:lnTo>
                <a:lnTo>
                  <a:pt x="0" y="989391"/>
                </a:lnTo>
                <a:lnTo>
                  <a:pt x="44151" y="957995"/>
                </a:lnTo>
                <a:cubicBezTo>
                  <a:pt x="939414" y="353167"/>
                  <a:pt x="2018669" y="0"/>
                  <a:pt x="3180411" y="0"/>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pic>
        <p:nvPicPr>
          <p:cNvPr id="29" name="Graphic 28">
            <a:extLst>
              <a:ext uri="{FF2B5EF4-FFF2-40B4-BE49-F238E27FC236}">
                <a16:creationId xmlns:a16="http://schemas.microsoft.com/office/drawing/2014/main" id="{226191DC-4D57-46C4-AAFC-3D598ED4C84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3500000">
            <a:off x="-646797" y="435395"/>
            <a:ext cx="6589982" cy="6589982"/>
          </a:xfrm>
          <a:custGeom>
            <a:avLst/>
            <a:gdLst>
              <a:gd name="connsiteX0" fmla="*/ 6589982 w 6589982"/>
              <a:gd name="connsiteY0" fmla="*/ 6589982 h 6589982"/>
              <a:gd name="connsiteX1" fmla="*/ 0 w 6589982"/>
              <a:gd name="connsiteY1" fmla="*/ 6589982 h 6589982"/>
              <a:gd name="connsiteX2" fmla="*/ 0 w 6589982"/>
              <a:gd name="connsiteY2" fmla="*/ 0 h 6589982"/>
              <a:gd name="connsiteX3" fmla="*/ 3745113 w 6589982"/>
              <a:gd name="connsiteY3" fmla="*/ 0 h 6589982"/>
              <a:gd name="connsiteX4" fmla="*/ 6589982 w 6589982"/>
              <a:gd name="connsiteY4" fmla="*/ 2844869 h 658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982" h="6589982">
                <a:moveTo>
                  <a:pt x="6589982" y="6589982"/>
                </a:moveTo>
                <a:lnTo>
                  <a:pt x="0" y="6589982"/>
                </a:lnTo>
                <a:lnTo>
                  <a:pt x="0" y="0"/>
                </a:lnTo>
                <a:lnTo>
                  <a:pt x="3745113" y="0"/>
                </a:lnTo>
                <a:lnTo>
                  <a:pt x="6589982" y="2844869"/>
                </a:lnTo>
                <a:close/>
              </a:path>
            </a:pathLst>
          </a:custGeom>
        </p:spPr>
      </p:pic>
      <p:pic>
        <p:nvPicPr>
          <p:cNvPr id="7" name="Graphic 6">
            <a:extLst>
              <a:ext uri="{FF2B5EF4-FFF2-40B4-BE49-F238E27FC236}">
                <a16:creationId xmlns:a16="http://schemas.microsoft.com/office/drawing/2014/main" id="{0ECCE2EB-9FEA-4C1B-84D5-F56BC54E4608}"/>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295" t="55807" b="26304"/>
          <a:stretch/>
        </p:blipFill>
        <p:spPr>
          <a:xfrm>
            <a:off x="4137661" y="-104775"/>
            <a:ext cx="4583430" cy="683895"/>
          </a:xfrm>
          <a:prstGeom prst="rect">
            <a:avLst/>
          </a:prstGeom>
        </p:spPr>
      </p:pic>
      <p:sp>
        <p:nvSpPr>
          <p:cNvPr id="8" name="Title 1">
            <a:extLst>
              <a:ext uri="{FF2B5EF4-FFF2-40B4-BE49-F238E27FC236}">
                <a16:creationId xmlns:a16="http://schemas.microsoft.com/office/drawing/2014/main" id="{60DB5365-3AD9-4DFE-824D-D19FB9FB7500}"/>
              </a:ext>
            </a:extLst>
          </p:cNvPr>
          <p:cNvSpPr>
            <a:spLocks noGrp="1"/>
          </p:cNvSpPr>
          <p:nvPr>
            <p:ph type="title" hasCustomPrompt="1"/>
          </p:nvPr>
        </p:nvSpPr>
        <p:spPr>
          <a:xfrm>
            <a:off x="6483737" y="1253965"/>
            <a:ext cx="4672655" cy="624922"/>
          </a:xfrm>
        </p:spPr>
        <p:txBody>
          <a:bodyPr/>
          <a:lstStyle>
            <a:lvl1pPr>
              <a:defRPr>
                <a:solidFill>
                  <a:schemeClr val="tx2"/>
                </a:solidFill>
              </a:defRPr>
            </a:lvl1pPr>
          </a:lstStyle>
          <a:p>
            <a:r>
              <a:rPr lang="en-US" dirty="0"/>
              <a:t>Click to insert title</a:t>
            </a:r>
          </a:p>
        </p:txBody>
      </p:sp>
      <p:pic>
        <p:nvPicPr>
          <p:cNvPr id="26" name="Graphic 25">
            <a:extLst>
              <a:ext uri="{FF2B5EF4-FFF2-40B4-BE49-F238E27FC236}">
                <a16:creationId xmlns:a16="http://schemas.microsoft.com/office/drawing/2014/main" id="{CD0BEF1F-F084-4934-9B7B-C2664873DAEC}"/>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54418" t="60740" r="1" b="-1"/>
          <a:stretch/>
        </p:blipFill>
        <p:spPr>
          <a:xfrm>
            <a:off x="9838660" y="5227319"/>
            <a:ext cx="2229515" cy="1500889"/>
          </a:xfrm>
          <a:prstGeom prst="rect">
            <a:avLst/>
          </a:prstGeom>
        </p:spPr>
      </p:pic>
      <p:sp>
        <p:nvSpPr>
          <p:cNvPr id="28" name="Text Placeholder 21">
            <a:extLst>
              <a:ext uri="{FF2B5EF4-FFF2-40B4-BE49-F238E27FC236}">
                <a16:creationId xmlns:a16="http://schemas.microsoft.com/office/drawing/2014/main" id="{55506952-7D93-4ACD-A970-DCC84D416DE1}"/>
              </a:ext>
            </a:extLst>
          </p:cNvPr>
          <p:cNvSpPr>
            <a:spLocks noGrp="1"/>
          </p:cNvSpPr>
          <p:nvPr>
            <p:ph type="body" sz="quarter" idx="30" hasCustomPrompt="1"/>
          </p:nvPr>
        </p:nvSpPr>
        <p:spPr>
          <a:xfrm>
            <a:off x="200527" y="0"/>
            <a:ext cx="4880242" cy="6858000"/>
          </a:xfrm>
          <a:blipFill>
            <a:blip r:embed="rId6" cstate="email">
              <a:extLst>
                <a:ext uri="{28A0092B-C50C-407E-A947-70E740481C1C}">
                  <a14:useLocalDpi xmlns:a14="http://schemas.microsoft.com/office/drawing/2010/main"/>
                </a:ext>
              </a:extLst>
            </a:blip>
            <a:srcRect/>
            <a:stretch>
              <a:fillRect l="393" t="-617" r="-113" b="45"/>
            </a:stretch>
          </a:blipFill>
        </p:spPr>
        <p:txBody>
          <a:bodyPr/>
          <a:lstStyle>
            <a:lvl1pPr>
              <a:defRPr/>
            </a:lvl1pPr>
          </a:lstStyle>
          <a:p>
            <a:pPr lvl="0"/>
            <a:r>
              <a:rPr lang="en-US"/>
              <a:t> </a:t>
            </a:r>
            <a:endParaRPr lang="en-US" dirty="0"/>
          </a:p>
        </p:txBody>
      </p:sp>
      <p:sp>
        <p:nvSpPr>
          <p:cNvPr id="30" name="Text Placeholder 22">
            <a:extLst>
              <a:ext uri="{FF2B5EF4-FFF2-40B4-BE49-F238E27FC236}">
                <a16:creationId xmlns:a16="http://schemas.microsoft.com/office/drawing/2014/main" id="{2C3C20E2-6E00-4C88-A991-ABE958023CA6}"/>
              </a:ext>
            </a:extLst>
          </p:cNvPr>
          <p:cNvSpPr>
            <a:spLocks noGrp="1"/>
          </p:cNvSpPr>
          <p:nvPr>
            <p:ph type="body" sz="quarter" idx="47" hasCustomPrompt="1"/>
          </p:nvPr>
        </p:nvSpPr>
        <p:spPr>
          <a:xfrm>
            <a:off x="10465001" y="284811"/>
            <a:ext cx="1462681" cy="300037"/>
          </a:xfr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l="-14049" t="-69336" r="-14227" b="-62349"/>
            </a:stretch>
          </a:blipFill>
        </p:spPr>
        <p:txBody>
          <a:bodyPr/>
          <a:lstStyle>
            <a:lvl1pPr>
              <a:defRPr/>
            </a:lvl1pPr>
          </a:lstStyle>
          <a:p>
            <a:pPr lvl="0"/>
            <a:r>
              <a:rPr lang="en-US"/>
              <a:t> </a:t>
            </a:r>
            <a:endParaRPr lang="en-US" dirty="0"/>
          </a:p>
        </p:txBody>
      </p:sp>
      <p:sp>
        <p:nvSpPr>
          <p:cNvPr id="27" name="Text Placeholder 13">
            <a:extLst>
              <a:ext uri="{FF2B5EF4-FFF2-40B4-BE49-F238E27FC236}">
                <a16:creationId xmlns:a16="http://schemas.microsoft.com/office/drawing/2014/main" id="{DD045CF8-5E7D-1876-813A-9228933D7E38}"/>
              </a:ext>
            </a:extLst>
          </p:cNvPr>
          <p:cNvSpPr>
            <a:spLocks noGrp="1"/>
          </p:cNvSpPr>
          <p:nvPr>
            <p:ph type="body" sz="quarter" idx="23"/>
          </p:nvPr>
        </p:nvSpPr>
        <p:spPr>
          <a:xfrm>
            <a:off x="6483737" y="2242037"/>
            <a:ext cx="5351790" cy="3778835"/>
          </a:xfrm>
        </p:spPr>
        <p:txBody>
          <a:bodyPr>
            <a:noAutofit/>
          </a:bodyPr>
          <a:lstStyle>
            <a:lvl1pPr marL="285750" marR="0" indent="-285750" algn="l" defTabSz="914400" rtl="0" eaLnBrk="1" fontAlgn="auto" latinLnBrk="0" hangingPunct="1">
              <a:lnSpc>
                <a:spcPct val="130000"/>
              </a:lnSpc>
              <a:spcBef>
                <a:spcPts val="0"/>
              </a:spcBef>
              <a:spcAft>
                <a:spcPts val="1000"/>
              </a:spcAft>
              <a:buClr>
                <a:srgbClr val="009CDC"/>
              </a:buClr>
              <a:buSzPct val="125000"/>
              <a:buFont typeface="Zapf Dingbats"/>
              <a:buChar char="✛"/>
              <a:tabLst/>
              <a:defRPr sz="1800"/>
            </a:lvl1pPr>
            <a:lvl2pPr marL="42863" indent="0">
              <a:buNone/>
              <a:defRPr sz="1400"/>
            </a:lvl2pPr>
            <a:lvl3pPr>
              <a:defRPr sz="1200"/>
            </a:lvl3pPr>
            <a:lvl4pPr>
              <a:defRPr sz="1100"/>
            </a:lvl4pPr>
            <a:lvl5pPr>
              <a:defRPr sz="900"/>
            </a:lvl5pPr>
          </a:lstStyle>
          <a:p>
            <a:pPr marL="285750" marR="0" lvl="0" indent="-285750" algn="l" defTabSz="914400" rtl="0" eaLnBrk="1" fontAlgn="auto" latinLnBrk="0" hangingPunct="1">
              <a:lnSpc>
                <a:spcPct val="130000"/>
              </a:lnSpc>
              <a:spcBef>
                <a:spcPts val="0"/>
              </a:spcBef>
              <a:spcAft>
                <a:spcPts val="1000"/>
              </a:spcAft>
              <a:buClr>
                <a:srgbClr val="009CDC"/>
              </a:buClr>
              <a:buSzPct val="125000"/>
              <a:buFont typeface="Zapf Dingbats"/>
              <a:buChar char="✛"/>
              <a:tabLst/>
              <a:defRPr/>
            </a:pPr>
            <a:r>
              <a:rPr lang="en-US" dirty="0"/>
              <a:t>Click to edit Master text styles</a:t>
            </a:r>
          </a:p>
          <a:p>
            <a:pPr marL="285750" marR="0" lvl="0" indent="-285750" algn="l" defTabSz="914400" rtl="0" eaLnBrk="1" fontAlgn="auto" latinLnBrk="0" hangingPunct="1">
              <a:lnSpc>
                <a:spcPct val="130000"/>
              </a:lnSpc>
              <a:spcBef>
                <a:spcPts val="0"/>
              </a:spcBef>
              <a:spcAft>
                <a:spcPts val="1000"/>
              </a:spcAft>
              <a:buClr>
                <a:srgbClr val="009CDC"/>
              </a:buClr>
              <a:buSzPct val="125000"/>
              <a:buFont typeface="Zapf Dingbats"/>
              <a:buChar char="✛"/>
              <a:tabLst/>
              <a:defRPr/>
            </a:pPr>
            <a:r>
              <a:rPr lang="en-US" dirty="0"/>
              <a:t>Click to edit Master text styles</a:t>
            </a:r>
          </a:p>
          <a:p>
            <a:pPr lvl="0"/>
            <a:endParaRPr lang="en-US" dirty="0"/>
          </a:p>
        </p:txBody>
      </p:sp>
    </p:spTree>
    <p:extLst>
      <p:ext uri="{BB962C8B-B14F-4D97-AF65-F5344CB8AC3E}">
        <p14:creationId xmlns:p14="http://schemas.microsoft.com/office/powerpoint/2010/main" val="3798147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ulti Poi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020A7929-AC05-49E3-8045-E9D53D663570}"/>
              </a:ext>
            </a:extLst>
          </p:cNvPr>
          <p:cNvSpPr/>
          <p:nvPr userDrawn="1"/>
        </p:nvSpPr>
        <p:spPr>
          <a:xfrm>
            <a:off x="0" y="4566920"/>
            <a:ext cx="7702347" cy="2291080"/>
          </a:xfrm>
          <a:custGeom>
            <a:avLst/>
            <a:gdLst>
              <a:gd name="connsiteX0" fmla="*/ 3180411 w 7702347"/>
              <a:gd name="connsiteY0" fmla="*/ 0 h 2291080"/>
              <a:gd name="connsiteX1" fmla="*/ 7675410 w 7702347"/>
              <a:gd name="connsiteY1" fmla="*/ 2253201 h 2291080"/>
              <a:gd name="connsiteX2" fmla="*/ 7702347 w 7702347"/>
              <a:gd name="connsiteY2" fmla="*/ 2291080 h 2291080"/>
              <a:gd name="connsiteX3" fmla="*/ 0 w 7702347"/>
              <a:gd name="connsiteY3" fmla="*/ 2291080 h 2291080"/>
              <a:gd name="connsiteX4" fmla="*/ 0 w 7702347"/>
              <a:gd name="connsiteY4" fmla="*/ 989391 h 2291080"/>
              <a:gd name="connsiteX5" fmla="*/ 44151 w 7702347"/>
              <a:gd name="connsiteY5" fmla="*/ 957995 h 2291080"/>
              <a:gd name="connsiteX6" fmla="*/ 3180411 w 7702347"/>
              <a:gd name="connsiteY6" fmla="*/ 0 h 22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2347" h="2291080">
                <a:moveTo>
                  <a:pt x="3180411" y="0"/>
                </a:moveTo>
                <a:cubicBezTo>
                  <a:pt x="5019836" y="0"/>
                  <a:pt x="6652471" y="885369"/>
                  <a:pt x="7675410" y="2253201"/>
                </a:cubicBezTo>
                <a:lnTo>
                  <a:pt x="7702347" y="2291080"/>
                </a:lnTo>
                <a:lnTo>
                  <a:pt x="0" y="2291080"/>
                </a:lnTo>
                <a:lnTo>
                  <a:pt x="0" y="989391"/>
                </a:lnTo>
                <a:lnTo>
                  <a:pt x="44151" y="957995"/>
                </a:lnTo>
                <a:cubicBezTo>
                  <a:pt x="939414" y="353167"/>
                  <a:pt x="2018669" y="0"/>
                  <a:pt x="3180411" y="0"/>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pic>
        <p:nvPicPr>
          <p:cNvPr id="29" name="Graphic 28">
            <a:extLst>
              <a:ext uri="{FF2B5EF4-FFF2-40B4-BE49-F238E27FC236}">
                <a16:creationId xmlns:a16="http://schemas.microsoft.com/office/drawing/2014/main" id="{226191DC-4D57-46C4-AAFC-3D598ED4C841}"/>
              </a:ext>
            </a:extLst>
          </p:cNvPr>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3500000">
            <a:off x="-646797" y="435395"/>
            <a:ext cx="6589982" cy="6589982"/>
          </a:xfrm>
          <a:custGeom>
            <a:avLst/>
            <a:gdLst>
              <a:gd name="connsiteX0" fmla="*/ 6589982 w 6589982"/>
              <a:gd name="connsiteY0" fmla="*/ 6589982 h 6589982"/>
              <a:gd name="connsiteX1" fmla="*/ 0 w 6589982"/>
              <a:gd name="connsiteY1" fmla="*/ 6589982 h 6589982"/>
              <a:gd name="connsiteX2" fmla="*/ 0 w 6589982"/>
              <a:gd name="connsiteY2" fmla="*/ 0 h 6589982"/>
              <a:gd name="connsiteX3" fmla="*/ 3745113 w 6589982"/>
              <a:gd name="connsiteY3" fmla="*/ 0 h 6589982"/>
              <a:gd name="connsiteX4" fmla="*/ 6589982 w 6589982"/>
              <a:gd name="connsiteY4" fmla="*/ 2844869 h 658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982" h="6589982">
                <a:moveTo>
                  <a:pt x="6589982" y="6589982"/>
                </a:moveTo>
                <a:lnTo>
                  <a:pt x="0" y="6589982"/>
                </a:lnTo>
                <a:lnTo>
                  <a:pt x="0" y="0"/>
                </a:lnTo>
                <a:lnTo>
                  <a:pt x="3745113" y="0"/>
                </a:lnTo>
                <a:lnTo>
                  <a:pt x="6589982" y="2844869"/>
                </a:lnTo>
                <a:close/>
              </a:path>
            </a:pathLst>
          </a:custGeom>
        </p:spPr>
      </p:pic>
      <p:pic>
        <p:nvPicPr>
          <p:cNvPr id="7" name="Graphic 6">
            <a:extLst>
              <a:ext uri="{FF2B5EF4-FFF2-40B4-BE49-F238E27FC236}">
                <a16:creationId xmlns:a16="http://schemas.microsoft.com/office/drawing/2014/main" id="{0ECCE2EB-9FEA-4C1B-84D5-F56BC54E4608}"/>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295" t="55807" b="26304"/>
          <a:stretch/>
        </p:blipFill>
        <p:spPr>
          <a:xfrm>
            <a:off x="4137661" y="-104775"/>
            <a:ext cx="4583430" cy="683895"/>
          </a:xfrm>
          <a:prstGeom prst="rect">
            <a:avLst/>
          </a:prstGeom>
        </p:spPr>
      </p:pic>
      <p:sp>
        <p:nvSpPr>
          <p:cNvPr id="8" name="Title 1">
            <a:extLst>
              <a:ext uri="{FF2B5EF4-FFF2-40B4-BE49-F238E27FC236}">
                <a16:creationId xmlns:a16="http://schemas.microsoft.com/office/drawing/2014/main" id="{60DB5365-3AD9-4DFE-824D-D19FB9FB7500}"/>
              </a:ext>
            </a:extLst>
          </p:cNvPr>
          <p:cNvSpPr>
            <a:spLocks noGrp="1"/>
          </p:cNvSpPr>
          <p:nvPr>
            <p:ph type="title" hasCustomPrompt="1"/>
          </p:nvPr>
        </p:nvSpPr>
        <p:spPr>
          <a:xfrm>
            <a:off x="6483737" y="1253965"/>
            <a:ext cx="4672655" cy="624922"/>
          </a:xfrm>
        </p:spPr>
        <p:txBody>
          <a:bodyPr/>
          <a:lstStyle>
            <a:lvl1pPr>
              <a:defRPr>
                <a:solidFill>
                  <a:schemeClr val="tx2"/>
                </a:solidFill>
              </a:defRPr>
            </a:lvl1pPr>
          </a:lstStyle>
          <a:p>
            <a:r>
              <a:rPr lang="en-US" dirty="0"/>
              <a:t>Click to </a:t>
            </a:r>
            <a:r>
              <a:rPr lang="en-US"/>
              <a:t>insert title</a:t>
            </a:r>
            <a:endParaRPr lang="en-US" dirty="0"/>
          </a:p>
        </p:txBody>
      </p:sp>
      <p:pic>
        <p:nvPicPr>
          <p:cNvPr id="26" name="Graphic 25">
            <a:extLst>
              <a:ext uri="{FF2B5EF4-FFF2-40B4-BE49-F238E27FC236}">
                <a16:creationId xmlns:a16="http://schemas.microsoft.com/office/drawing/2014/main" id="{CD0BEF1F-F084-4934-9B7B-C2664873DAEC}"/>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54418" t="60740" r="1" b="-1"/>
          <a:stretch/>
        </p:blipFill>
        <p:spPr>
          <a:xfrm>
            <a:off x="9838660" y="5227319"/>
            <a:ext cx="2229515" cy="1500889"/>
          </a:xfrm>
          <a:prstGeom prst="rect">
            <a:avLst/>
          </a:prstGeom>
        </p:spPr>
      </p:pic>
      <p:sp>
        <p:nvSpPr>
          <p:cNvPr id="30" name="Text Placeholder 22">
            <a:extLst>
              <a:ext uri="{FF2B5EF4-FFF2-40B4-BE49-F238E27FC236}">
                <a16:creationId xmlns:a16="http://schemas.microsoft.com/office/drawing/2014/main" id="{2C3C20E2-6E00-4C88-A991-ABE958023CA6}"/>
              </a:ext>
            </a:extLst>
          </p:cNvPr>
          <p:cNvSpPr>
            <a:spLocks noGrp="1"/>
          </p:cNvSpPr>
          <p:nvPr>
            <p:ph type="body" sz="quarter" idx="47" hasCustomPrompt="1"/>
          </p:nvPr>
        </p:nvSpPr>
        <p:spPr>
          <a:xfrm>
            <a:off x="10465001" y="284811"/>
            <a:ext cx="1462681" cy="300037"/>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
        <p:nvSpPr>
          <p:cNvPr id="27" name="Text Placeholder 13">
            <a:extLst>
              <a:ext uri="{FF2B5EF4-FFF2-40B4-BE49-F238E27FC236}">
                <a16:creationId xmlns:a16="http://schemas.microsoft.com/office/drawing/2014/main" id="{DD045CF8-5E7D-1876-813A-9228933D7E38}"/>
              </a:ext>
            </a:extLst>
          </p:cNvPr>
          <p:cNvSpPr>
            <a:spLocks noGrp="1"/>
          </p:cNvSpPr>
          <p:nvPr>
            <p:ph type="body" sz="quarter" idx="23"/>
          </p:nvPr>
        </p:nvSpPr>
        <p:spPr>
          <a:xfrm>
            <a:off x="6483737" y="2242037"/>
            <a:ext cx="5351790" cy="3778835"/>
          </a:xfrm>
        </p:spPr>
        <p:txBody>
          <a:bodyPr>
            <a:noAutofit/>
          </a:bodyPr>
          <a:lstStyle>
            <a:lvl1pPr marL="285750" indent="-285750">
              <a:lnSpc>
                <a:spcPct val="130000"/>
              </a:lnSpc>
              <a:spcBef>
                <a:spcPts val="0"/>
              </a:spcBef>
              <a:spcAft>
                <a:spcPts val="1000"/>
              </a:spcAft>
              <a:buClr>
                <a:srgbClr val="D40F7D"/>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pic>
        <p:nvPicPr>
          <p:cNvPr id="10" name="Picture 9" descr="A person with the arms crossed&#10;&#10;Description automatically generated with medium confidence">
            <a:extLst>
              <a:ext uri="{FF2B5EF4-FFF2-40B4-BE49-F238E27FC236}">
                <a16:creationId xmlns:a16="http://schemas.microsoft.com/office/drawing/2014/main" id="{BC917914-27FD-2DC4-4A9B-3A425AEEE23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356473" y="180974"/>
            <a:ext cx="4542644" cy="6677025"/>
          </a:xfrm>
          <a:prstGeom prst="rect">
            <a:avLst/>
          </a:prstGeom>
        </p:spPr>
      </p:pic>
    </p:spTree>
    <p:extLst>
      <p:ext uri="{BB962C8B-B14F-4D97-AF65-F5344CB8AC3E}">
        <p14:creationId xmlns:p14="http://schemas.microsoft.com/office/powerpoint/2010/main" val="1792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Multi Poi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020A7929-AC05-49E3-8045-E9D53D663570}"/>
              </a:ext>
            </a:extLst>
          </p:cNvPr>
          <p:cNvSpPr/>
          <p:nvPr userDrawn="1"/>
        </p:nvSpPr>
        <p:spPr>
          <a:xfrm>
            <a:off x="0" y="4566920"/>
            <a:ext cx="7702347" cy="2291080"/>
          </a:xfrm>
          <a:custGeom>
            <a:avLst/>
            <a:gdLst>
              <a:gd name="connsiteX0" fmla="*/ 3180411 w 7702347"/>
              <a:gd name="connsiteY0" fmla="*/ 0 h 2291080"/>
              <a:gd name="connsiteX1" fmla="*/ 7675410 w 7702347"/>
              <a:gd name="connsiteY1" fmla="*/ 2253201 h 2291080"/>
              <a:gd name="connsiteX2" fmla="*/ 7702347 w 7702347"/>
              <a:gd name="connsiteY2" fmla="*/ 2291080 h 2291080"/>
              <a:gd name="connsiteX3" fmla="*/ 0 w 7702347"/>
              <a:gd name="connsiteY3" fmla="*/ 2291080 h 2291080"/>
              <a:gd name="connsiteX4" fmla="*/ 0 w 7702347"/>
              <a:gd name="connsiteY4" fmla="*/ 989391 h 2291080"/>
              <a:gd name="connsiteX5" fmla="*/ 44151 w 7702347"/>
              <a:gd name="connsiteY5" fmla="*/ 957995 h 2291080"/>
              <a:gd name="connsiteX6" fmla="*/ 3180411 w 7702347"/>
              <a:gd name="connsiteY6" fmla="*/ 0 h 22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2347" h="2291080">
                <a:moveTo>
                  <a:pt x="3180411" y="0"/>
                </a:moveTo>
                <a:cubicBezTo>
                  <a:pt x="5019836" y="0"/>
                  <a:pt x="6652471" y="885369"/>
                  <a:pt x="7675410" y="2253201"/>
                </a:cubicBezTo>
                <a:lnTo>
                  <a:pt x="7702347" y="2291080"/>
                </a:lnTo>
                <a:lnTo>
                  <a:pt x="0" y="2291080"/>
                </a:lnTo>
                <a:lnTo>
                  <a:pt x="0" y="989391"/>
                </a:lnTo>
                <a:lnTo>
                  <a:pt x="44151" y="957995"/>
                </a:lnTo>
                <a:cubicBezTo>
                  <a:pt x="939414" y="353167"/>
                  <a:pt x="2018669" y="0"/>
                  <a:pt x="3180411" y="0"/>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pic>
        <p:nvPicPr>
          <p:cNvPr id="29" name="Graphic 28">
            <a:extLst>
              <a:ext uri="{FF2B5EF4-FFF2-40B4-BE49-F238E27FC236}">
                <a16:creationId xmlns:a16="http://schemas.microsoft.com/office/drawing/2014/main" id="{226191DC-4D57-46C4-AAFC-3D598ED4C841}"/>
              </a:ext>
            </a:extLst>
          </p:cNvPr>
          <p:cNvPicPr>
            <a:picLocks noChangeAspect="1"/>
          </p:cNvPicPr>
          <p:nvPr userDrawn="1"/>
        </p:nvPicPr>
        <p:blipFill>
          <a:blip r:embed="rId2" cstate="email">
            <a:duotone>
              <a:schemeClr val="accent4">
                <a:shade val="45000"/>
                <a:satMod val="135000"/>
              </a:schemeClr>
              <a:prstClr val="white"/>
            </a:duotone>
            <a:lum bright="-14000" contrast="42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3500000">
            <a:off x="-646797" y="435395"/>
            <a:ext cx="6589982" cy="6589982"/>
          </a:xfrm>
          <a:custGeom>
            <a:avLst/>
            <a:gdLst>
              <a:gd name="connsiteX0" fmla="*/ 6589982 w 6589982"/>
              <a:gd name="connsiteY0" fmla="*/ 6589982 h 6589982"/>
              <a:gd name="connsiteX1" fmla="*/ 0 w 6589982"/>
              <a:gd name="connsiteY1" fmla="*/ 6589982 h 6589982"/>
              <a:gd name="connsiteX2" fmla="*/ 0 w 6589982"/>
              <a:gd name="connsiteY2" fmla="*/ 0 h 6589982"/>
              <a:gd name="connsiteX3" fmla="*/ 3745113 w 6589982"/>
              <a:gd name="connsiteY3" fmla="*/ 0 h 6589982"/>
              <a:gd name="connsiteX4" fmla="*/ 6589982 w 6589982"/>
              <a:gd name="connsiteY4" fmla="*/ 2844869 h 658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982" h="6589982">
                <a:moveTo>
                  <a:pt x="6589982" y="6589982"/>
                </a:moveTo>
                <a:lnTo>
                  <a:pt x="0" y="6589982"/>
                </a:lnTo>
                <a:lnTo>
                  <a:pt x="0" y="0"/>
                </a:lnTo>
                <a:lnTo>
                  <a:pt x="3745113" y="0"/>
                </a:lnTo>
                <a:lnTo>
                  <a:pt x="6589982" y="2844869"/>
                </a:lnTo>
                <a:close/>
              </a:path>
            </a:pathLst>
          </a:custGeom>
        </p:spPr>
      </p:pic>
      <p:pic>
        <p:nvPicPr>
          <p:cNvPr id="7" name="Graphic 6">
            <a:extLst>
              <a:ext uri="{FF2B5EF4-FFF2-40B4-BE49-F238E27FC236}">
                <a16:creationId xmlns:a16="http://schemas.microsoft.com/office/drawing/2014/main" id="{0ECCE2EB-9FEA-4C1B-84D5-F56BC54E4608}"/>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295" t="55807" b="26304"/>
          <a:stretch/>
        </p:blipFill>
        <p:spPr>
          <a:xfrm>
            <a:off x="4137661" y="-104775"/>
            <a:ext cx="4583430" cy="683895"/>
          </a:xfrm>
          <a:prstGeom prst="rect">
            <a:avLst/>
          </a:prstGeom>
        </p:spPr>
      </p:pic>
      <p:sp>
        <p:nvSpPr>
          <p:cNvPr id="8" name="Title 1">
            <a:extLst>
              <a:ext uri="{FF2B5EF4-FFF2-40B4-BE49-F238E27FC236}">
                <a16:creationId xmlns:a16="http://schemas.microsoft.com/office/drawing/2014/main" id="{60DB5365-3AD9-4DFE-824D-D19FB9FB7500}"/>
              </a:ext>
            </a:extLst>
          </p:cNvPr>
          <p:cNvSpPr>
            <a:spLocks noGrp="1"/>
          </p:cNvSpPr>
          <p:nvPr>
            <p:ph type="title" hasCustomPrompt="1"/>
          </p:nvPr>
        </p:nvSpPr>
        <p:spPr>
          <a:xfrm>
            <a:off x="6483737" y="1253965"/>
            <a:ext cx="4672655" cy="624922"/>
          </a:xfrm>
        </p:spPr>
        <p:txBody>
          <a:bodyPr/>
          <a:lstStyle>
            <a:lvl1pPr>
              <a:defRPr>
                <a:solidFill>
                  <a:schemeClr val="tx2"/>
                </a:solidFill>
              </a:defRPr>
            </a:lvl1pPr>
          </a:lstStyle>
          <a:p>
            <a:r>
              <a:rPr lang="en-US" dirty="0"/>
              <a:t>Click to </a:t>
            </a:r>
            <a:r>
              <a:rPr lang="en-US"/>
              <a:t>insert title</a:t>
            </a:r>
            <a:endParaRPr lang="en-US" dirty="0"/>
          </a:p>
        </p:txBody>
      </p:sp>
      <p:pic>
        <p:nvPicPr>
          <p:cNvPr id="26" name="Graphic 25">
            <a:extLst>
              <a:ext uri="{FF2B5EF4-FFF2-40B4-BE49-F238E27FC236}">
                <a16:creationId xmlns:a16="http://schemas.microsoft.com/office/drawing/2014/main" id="{CD0BEF1F-F084-4934-9B7B-C2664873DAEC}"/>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54418" t="60740" r="1" b="-1"/>
          <a:stretch/>
        </p:blipFill>
        <p:spPr>
          <a:xfrm>
            <a:off x="9838660" y="5227319"/>
            <a:ext cx="2229515" cy="1500889"/>
          </a:xfrm>
          <a:prstGeom prst="rect">
            <a:avLst/>
          </a:prstGeom>
        </p:spPr>
      </p:pic>
      <p:sp>
        <p:nvSpPr>
          <p:cNvPr id="30" name="Text Placeholder 22">
            <a:extLst>
              <a:ext uri="{FF2B5EF4-FFF2-40B4-BE49-F238E27FC236}">
                <a16:creationId xmlns:a16="http://schemas.microsoft.com/office/drawing/2014/main" id="{2C3C20E2-6E00-4C88-A991-ABE958023CA6}"/>
              </a:ext>
            </a:extLst>
          </p:cNvPr>
          <p:cNvSpPr>
            <a:spLocks noGrp="1"/>
          </p:cNvSpPr>
          <p:nvPr>
            <p:ph type="body" sz="quarter" idx="47" hasCustomPrompt="1"/>
          </p:nvPr>
        </p:nvSpPr>
        <p:spPr>
          <a:xfrm>
            <a:off x="10465001" y="284811"/>
            <a:ext cx="1462681" cy="300037"/>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
        <p:nvSpPr>
          <p:cNvPr id="27" name="Text Placeholder 13">
            <a:extLst>
              <a:ext uri="{FF2B5EF4-FFF2-40B4-BE49-F238E27FC236}">
                <a16:creationId xmlns:a16="http://schemas.microsoft.com/office/drawing/2014/main" id="{DD045CF8-5E7D-1876-813A-9228933D7E38}"/>
              </a:ext>
            </a:extLst>
          </p:cNvPr>
          <p:cNvSpPr>
            <a:spLocks noGrp="1"/>
          </p:cNvSpPr>
          <p:nvPr>
            <p:ph type="body" sz="quarter" idx="23"/>
          </p:nvPr>
        </p:nvSpPr>
        <p:spPr>
          <a:xfrm>
            <a:off x="6483737" y="2242037"/>
            <a:ext cx="5351790" cy="3778835"/>
          </a:xfrm>
        </p:spPr>
        <p:txBody>
          <a:bodyPr>
            <a:noAutofit/>
          </a:bodyPr>
          <a:lstStyle>
            <a:lvl1pPr marL="285750" indent="-285750">
              <a:lnSpc>
                <a:spcPct val="130000"/>
              </a:lnSpc>
              <a:spcBef>
                <a:spcPts val="0"/>
              </a:spcBef>
              <a:spcAft>
                <a:spcPts val="1000"/>
              </a:spcAft>
              <a:buClr>
                <a:schemeClr val="accent4"/>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15" name="Text Placeholder 21">
            <a:extLst>
              <a:ext uri="{FF2B5EF4-FFF2-40B4-BE49-F238E27FC236}">
                <a16:creationId xmlns:a16="http://schemas.microsoft.com/office/drawing/2014/main" id="{19026F09-B22E-EAA6-BBED-C271D9B72BEA}"/>
              </a:ext>
            </a:extLst>
          </p:cNvPr>
          <p:cNvSpPr>
            <a:spLocks noGrp="1"/>
          </p:cNvSpPr>
          <p:nvPr>
            <p:ph type="body" sz="quarter" idx="48" hasCustomPrompt="1"/>
          </p:nvPr>
        </p:nvSpPr>
        <p:spPr>
          <a:xfrm>
            <a:off x="-172919" y="0"/>
            <a:ext cx="5464175" cy="6858000"/>
          </a:xfrm>
          <a:blipFill>
            <a:blip r:embed="rId8" cstate="email">
              <a:extLst>
                <a:ext uri="{28A0092B-C50C-407E-A947-70E740481C1C}">
                  <a14:useLocalDpi xmlns:a14="http://schemas.microsoft.com/office/drawing/2010/main"/>
                </a:ext>
              </a:extLst>
            </a:blip>
            <a:stretch>
              <a:fillRect l="1" t="-1260" r="-8367" b="-1"/>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4062000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Light">
    <p:bg>
      <p:bgRef idx="1001">
        <a:schemeClr val="bg1"/>
      </p:bgRef>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26B2DDA-B6EF-4D66-98A0-C012AA38F6F3}"/>
              </a:ext>
            </a:extLst>
          </p:cNvPr>
          <p:cNvSpPr/>
          <p:nvPr userDrawn="1"/>
        </p:nvSpPr>
        <p:spPr>
          <a:xfrm rot="8640001">
            <a:off x="8600295" y="-1353091"/>
            <a:ext cx="3559812" cy="6149631"/>
          </a:xfrm>
          <a:custGeom>
            <a:avLst/>
            <a:gdLst>
              <a:gd name="connsiteX0" fmla="*/ 3082857 w 3559812"/>
              <a:gd name="connsiteY0" fmla="*/ 6149631 h 6149631"/>
              <a:gd name="connsiteX1" fmla="*/ 544576 w 3559812"/>
              <a:gd name="connsiteY1" fmla="*/ 4305463 h 6149631"/>
              <a:gd name="connsiteX2" fmla="*/ 561997 w 3559812"/>
              <a:gd name="connsiteY2" fmla="*/ 4191064 h 6149631"/>
              <a:gd name="connsiteX3" fmla="*/ 573802 w 3559812"/>
              <a:gd name="connsiteY3" fmla="*/ 3956780 h 6149631"/>
              <a:gd name="connsiteX4" fmla="*/ 51686 w 3559812"/>
              <a:gd name="connsiteY4" fmla="*/ 2499224 h 6149631"/>
              <a:gd name="connsiteX5" fmla="*/ 0 w 3559812"/>
              <a:gd name="connsiteY5" fmla="*/ 2442231 h 6149631"/>
              <a:gd name="connsiteX6" fmla="*/ 1774383 w 3559812"/>
              <a:gd name="connsiteY6" fmla="*/ 0 h 6149631"/>
              <a:gd name="connsiteX7" fmla="*/ 1832432 w 3559812"/>
              <a:gd name="connsiteY7" fmla="*/ 50330 h 6149631"/>
              <a:gd name="connsiteX8" fmla="*/ 3559812 w 3559812"/>
              <a:gd name="connsiteY8" fmla="*/ 3956780 h 6149631"/>
              <a:gd name="connsiteX9" fmla="*/ 3145475 w 3559812"/>
              <a:gd name="connsiteY9" fmla="*/ 6010994 h 614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9812" h="6149631">
                <a:moveTo>
                  <a:pt x="3082857" y="6149631"/>
                </a:moveTo>
                <a:lnTo>
                  <a:pt x="544576" y="4305463"/>
                </a:lnTo>
                <a:lnTo>
                  <a:pt x="561997" y="4191064"/>
                </a:lnTo>
                <a:cubicBezTo>
                  <a:pt x="569803" y="4114034"/>
                  <a:pt x="573802" y="4035874"/>
                  <a:pt x="573802" y="3956780"/>
                </a:cubicBezTo>
                <a:cubicBezTo>
                  <a:pt x="573802" y="3403117"/>
                  <a:pt x="377863" y="2895317"/>
                  <a:pt x="51686" y="2499224"/>
                </a:cubicBezTo>
                <a:lnTo>
                  <a:pt x="0" y="2442231"/>
                </a:lnTo>
                <a:lnTo>
                  <a:pt x="1774383" y="0"/>
                </a:lnTo>
                <a:lnTo>
                  <a:pt x="1832432" y="50330"/>
                </a:lnTo>
                <a:cubicBezTo>
                  <a:pt x="2893597" y="1015719"/>
                  <a:pt x="3559812" y="2408375"/>
                  <a:pt x="3559812" y="3956780"/>
                </a:cubicBezTo>
                <a:cubicBezTo>
                  <a:pt x="3559812" y="4685441"/>
                  <a:pt x="3412276" y="5379610"/>
                  <a:pt x="3145475" y="6010994"/>
                </a:cubicBezTo>
                <a:close/>
              </a:path>
            </a:pathLst>
          </a:custGeom>
          <a:gradFill flip="none" rotWithShape="1">
            <a:gsLst>
              <a:gs pos="47500">
                <a:srgbClr val="AF1D54"/>
              </a:gs>
              <a:gs pos="0">
                <a:srgbClr val="8A2A2B"/>
              </a:gs>
              <a:gs pos="95000">
                <a:schemeClr val="accent1"/>
              </a:gs>
            </a:gsLst>
            <a:lin ang="5400000" scaled="0"/>
            <a:tileRect/>
          </a:gradFill>
          <a:ln w="6116" cap="flat">
            <a:noFill/>
            <a:prstDash val="solid"/>
            <a:miter/>
          </a:ln>
        </p:spPr>
        <p:txBody>
          <a:bodyPr rtlCol="0" anchor="ctr"/>
          <a:lstStyle/>
          <a:p>
            <a:endParaRPr lang="en-US"/>
          </a:p>
        </p:txBody>
      </p:sp>
      <p:pic>
        <p:nvPicPr>
          <p:cNvPr id="4" name="Graphic 3">
            <a:extLst>
              <a:ext uri="{FF2B5EF4-FFF2-40B4-BE49-F238E27FC236}">
                <a16:creationId xmlns:a16="http://schemas.microsoft.com/office/drawing/2014/main" id="{2BC0D743-5C7D-4034-86EA-E857A545748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38326" b="46889"/>
          <a:stretch/>
        </p:blipFill>
        <p:spPr>
          <a:xfrm>
            <a:off x="-1" y="3215640"/>
            <a:ext cx="4229577" cy="3642360"/>
          </a:xfrm>
          <a:prstGeom prst="rect">
            <a:avLst/>
          </a:prstGeom>
        </p:spPr>
      </p:pic>
      <p:sp>
        <p:nvSpPr>
          <p:cNvPr id="2" name="Title 1">
            <a:extLst>
              <a:ext uri="{FF2B5EF4-FFF2-40B4-BE49-F238E27FC236}">
                <a16:creationId xmlns:a16="http://schemas.microsoft.com/office/drawing/2014/main" id="{45EBE9E8-4AD7-4EA2-9F50-C23C4B2B46B5}"/>
              </a:ext>
            </a:extLst>
          </p:cNvPr>
          <p:cNvSpPr>
            <a:spLocks noGrp="1"/>
          </p:cNvSpPr>
          <p:nvPr>
            <p:ph type="title" hasCustomPrompt="1"/>
          </p:nvPr>
        </p:nvSpPr>
        <p:spPr>
          <a:xfrm>
            <a:off x="554664" y="2342781"/>
            <a:ext cx="7337005" cy="1325563"/>
          </a:xfrm>
        </p:spPr>
        <p:txBody>
          <a:bodyPr/>
          <a:lstStyle>
            <a:lvl1pPr>
              <a:defRPr/>
            </a:lvl1pPr>
          </a:lstStyle>
          <a:p>
            <a:r>
              <a:rPr lang="en-US" dirty="0"/>
              <a:t>Insert presentation title here</a:t>
            </a:r>
          </a:p>
        </p:txBody>
      </p:sp>
      <p:sp>
        <p:nvSpPr>
          <p:cNvPr id="8" name="Text Placeholder 7">
            <a:extLst>
              <a:ext uri="{FF2B5EF4-FFF2-40B4-BE49-F238E27FC236}">
                <a16:creationId xmlns:a16="http://schemas.microsoft.com/office/drawing/2014/main" id="{34886297-D543-4A66-BEB2-91472329D326}"/>
              </a:ext>
            </a:extLst>
          </p:cNvPr>
          <p:cNvSpPr>
            <a:spLocks noGrp="1"/>
          </p:cNvSpPr>
          <p:nvPr>
            <p:ph type="body" sz="quarter" idx="13" hasCustomPrompt="1"/>
          </p:nvPr>
        </p:nvSpPr>
        <p:spPr>
          <a:xfrm>
            <a:off x="553445" y="3926957"/>
            <a:ext cx="7337005" cy="623555"/>
          </a:xfrm>
        </p:spPr>
        <p:txBody>
          <a:bodyPr>
            <a:noAutofit/>
          </a:bodyPr>
          <a:lstStyle>
            <a:lvl1pPr>
              <a:defRPr sz="2800">
                <a:solidFill>
                  <a:schemeClr val="accent1"/>
                </a:solidFill>
                <a:latin typeface="Museo Sans 300" panose="02000000000000000000" pitchFamily="50" charset="0"/>
              </a:defRPr>
            </a:lvl1pPr>
            <a:lvl2pPr>
              <a:defRPr sz="2800">
                <a:solidFill>
                  <a:schemeClr val="accent1"/>
                </a:solidFill>
                <a:latin typeface="Museo Sans 300" panose="02000000000000000000" pitchFamily="50" charset="0"/>
              </a:defRPr>
            </a:lvl2pPr>
            <a:lvl3pPr>
              <a:defRPr sz="2400">
                <a:solidFill>
                  <a:schemeClr val="accent1"/>
                </a:solidFill>
                <a:latin typeface="Museo Sans 300" panose="02000000000000000000" pitchFamily="50" charset="0"/>
              </a:defRPr>
            </a:lvl3pPr>
            <a:lvl4pPr>
              <a:defRPr sz="2000">
                <a:solidFill>
                  <a:schemeClr val="accent1"/>
                </a:solidFill>
                <a:latin typeface="Museo Sans 300" panose="02000000000000000000" pitchFamily="50" charset="0"/>
              </a:defRPr>
            </a:lvl4pPr>
            <a:lvl5pPr>
              <a:defRPr sz="1400">
                <a:solidFill>
                  <a:schemeClr val="accent1"/>
                </a:solidFill>
                <a:latin typeface="Museo Sans 300" panose="02000000000000000000" pitchFamily="50" charset="0"/>
              </a:defRPr>
            </a:lvl5pPr>
          </a:lstStyle>
          <a:p>
            <a:pPr lvl="0"/>
            <a:r>
              <a:rPr lang="en-US" dirty="0"/>
              <a:t>Click to insert subtitle</a:t>
            </a:r>
          </a:p>
        </p:txBody>
      </p:sp>
      <p:sp>
        <p:nvSpPr>
          <p:cNvPr id="17" name="Text Placeholder 16">
            <a:extLst>
              <a:ext uri="{FF2B5EF4-FFF2-40B4-BE49-F238E27FC236}">
                <a16:creationId xmlns:a16="http://schemas.microsoft.com/office/drawing/2014/main" id="{EC484067-1CF3-4E5D-9CF1-BF48C04B5C5D}"/>
              </a:ext>
            </a:extLst>
          </p:cNvPr>
          <p:cNvSpPr>
            <a:spLocks noGrp="1"/>
          </p:cNvSpPr>
          <p:nvPr>
            <p:ph type="body" sz="quarter" idx="16" hasCustomPrompt="1"/>
          </p:nvPr>
        </p:nvSpPr>
        <p:spPr>
          <a:xfrm>
            <a:off x="7920000" y="5093272"/>
            <a:ext cx="3600000" cy="290734"/>
          </a:xfrm>
        </p:spPr>
        <p:txBody>
          <a:bodyPr>
            <a:noAutofit/>
          </a:bodyPr>
          <a:lstStyle>
            <a:lvl1pPr algn="r">
              <a:defRPr sz="1600" b="0">
                <a:solidFill>
                  <a:schemeClr val="accent1"/>
                </a:solidFill>
                <a:latin typeface="+mj-lt"/>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name]</a:t>
            </a:r>
            <a:endParaRPr lang="en-US" dirty="0"/>
          </a:p>
        </p:txBody>
      </p:sp>
      <p:sp>
        <p:nvSpPr>
          <p:cNvPr id="20" name="Text Placeholder 16">
            <a:extLst>
              <a:ext uri="{FF2B5EF4-FFF2-40B4-BE49-F238E27FC236}">
                <a16:creationId xmlns:a16="http://schemas.microsoft.com/office/drawing/2014/main" id="{40E4FAD2-1C9B-42B4-8A03-5F8D9202C620}"/>
              </a:ext>
            </a:extLst>
          </p:cNvPr>
          <p:cNvSpPr>
            <a:spLocks noGrp="1"/>
          </p:cNvSpPr>
          <p:nvPr>
            <p:ph type="body" sz="quarter" idx="17" hasCustomPrompt="1"/>
          </p:nvPr>
        </p:nvSpPr>
        <p:spPr>
          <a:xfrm>
            <a:off x="7920000" y="5459985"/>
            <a:ext cx="3600000" cy="290734"/>
          </a:xfrm>
        </p:spPr>
        <p:txBody>
          <a:bodyPr>
            <a:noAutofit/>
          </a:bodyPr>
          <a:lstStyle>
            <a:lvl1pPr algn="r">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job </a:t>
            </a:r>
            <a:r>
              <a:rPr lang="en-US"/>
              <a:t>title]</a:t>
            </a:r>
            <a:endParaRPr lang="en-US" dirty="0"/>
          </a:p>
        </p:txBody>
      </p:sp>
      <p:sp>
        <p:nvSpPr>
          <p:cNvPr id="21" name="Text Placeholder 16">
            <a:extLst>
              <a:ext uri="{FF2B5EF4-FFF2-40B4-BE49-F238E27FC236}">
                <a16:creationId xmlns:a16="http://schemas.microsoft.com/office/drawing/2014/main" id="{157D5845-EB81-40B2-9248-D8D813EEDE76}"/>
              </a:ext>
            </a:extLst>
          </p:cNvPr>
          <p:cNvSpPr>
            <a:spLocks noGrp="1"/>
          </p:cNvSpPr>
          <p:nvPr>
            <p:ph type="body" sz="quarter" idx="18" hasCustomPrompt="1"/>
          </p:nvPr>
        </p:nvSpPr>
        <p:spPr>
          <a:xfrm>
            <a:off x="7920000" y="5826698"/>
            <a:ext cx="3600000" cy="290734"/>
          </a:xfrm>
        </p:spPr>
        <p:txBody>
          <a:bodyPr>
            <a:noAutofit/>
          </a:bodyPr>
          <a:lstStyle>
            <a:lvl1pPr algn="r">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handle]</a:t>
            </a:r>
            <a:endParaRPr lang="en-US" dirty="0"/>
          </a:p>
        </p:txBody>
      </p:sp>
      <p:pic>
        <p:nvPicPr>
          <p:cNvPr id="24" name="Graphic 23">
            <a:extLst>
              <a:ext uri="{FF2B5EF4-FFF2-40B4-BE49-F238E27FC236}">
                <a16:creationId xmlns:a16="http://schemas.microsoft.com/office/drawing/2014/main" id="{75427118-2C9B-4153-A3B0-DCC804E0A124}"/>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451" b="35216"/>
          <a:stretch/>
        </p:blipFill>
        <p:spPr>
          <a:xfrm>
            <a:off x="10221913" y="195169"/>
            <a:ext cx="1885541" cy="2476594"/>
          </a:xfrm>
          <a:prstGeom prst="rect">
            <a:avLst/>
          </a:prstGeom>
        </p:spPr>
      </p:pic>
      <p:pic>
        <p:nvPicPr>
          <p:cNvPr id="25" name="Graphic 24">
            <a:extLst>
              <a:ext uri="{FF2B5EF4-FFF2-40B4-BE49-F238E27FC236}">
                <a16:creationId xmlns:a16="http://schemas.microsoft.com/office/drawing/2014/main" id="{F327E6B0-7AD1-47EC-940D-ECEDC1852ED1}"/>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13735" t="79642"/>
          <a:stretch/>
        </p:blipFill>
        <p:spPr>
          <a:xfrm>
            <a:off x="2167972" y="5949949"/>
            <a:ext cx="4219493" cy="778259"/>
          </a:xfrm>
          <a:prstGeom prst="rect">
            <a:avLst/>
          </a:prstGeom>
        </p:spPr>
      </p:pic>
      <p:sp>
        <p:nvSpPr>
          <p:cNvPr id="13" name="Text Placeholder 22">
            <a:extLst>
              <a:ext uri="{FF2B5EF4-FFF2-40B4-BE49-F238E27FC236}">
                <a16:creationId xmlns:a16="http://schemas.microsoft.com/office/drawing/2014/main" id="{F68425A4-873E-4166-867A-5A5BF3A7F619}"/>
              </a:ext>
            </a:extLst>
          </p:cNvPr>
          <p:cNvSpPr>
            <a:spLocks noGrp="1"/>
          </p:cNvSpPr>
          <p:nvPr>
            <p:ph type="body" sz="quarter" idx="46" hasCustomPrompt="1"/>
          </p:nvPr>
        </p:nvSpPr>
        <p:spPr>
          <a:xfrm>
            <a:off x="609600" y="609600"/>
            <a:ext cx="2971800" cy="609600"/>
          </a:xfr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74809006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Multi Poi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020A7929-AC05-49E3-8045-E9D53D663570}"/>
              </a:ext>
            </a:extLst>
          </p:cNvPr>
          <p:cNvSpPr/>
          <p:nvPr userDrawn="1"/>
        </p:nvSpPr>
        <p:spPr>
          <a:xfrm>
            <a:off x="0" y="4566920"/>
            <a:ext cx="7702347" cy="2291080"/>
          </a:xfrm>
          <a:custGeom>
            <a:avLst/>
            <a:gdLst>
              <a:gd name="connsiteX0" fmla="*/ 3180411 w 7702347"/>
              <a:gd name="connsiteY0" fmla="*/ 0 h 2291080"/>
              <a:gd name="connsiteX1" fmla="*/ 7675410 w 7702347"/>
              <a:gd name="connsiteY1" fmla="*/ 2253201 h 2291080"/>
              <a:gd name="connsiteX2" fmla="*/ 7702347 w 7702347"/>
              <a:gd name="connsiteY2" fmla="*/ 2291080 h 2291080"/>
              <a:gd name="connsiteX3" fmla="*/ 0 w 7702347"/>
              <a:gd name="connsiteY3" fmla="*/ 2291080 h 2291080"/>
              <a:gd name="connsiteX4" fmla="*/ 0 w 7702347"/>
              <a:gd name="connsiteY4" fmla="*/ 989391 h 2291080"/>
              <a:gd name="connsiteX5" fmla="*/ 44151 w 7702347"/>
              <a:gd name="connsiteY5" fmla="*/ 957995 h 2291080"/>
              <a:gd name="connsiteX6" fmla="*/ 3180411 w 7702347"/>
              <a:gd name="connsiteY6" fmla="*/ 0 h 22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2347" h="2291080">
                <a:moveTo>
                  <a:pt x="3180411" y="0"/>
                </a:moveTo>
                <a:cubicBezTo>
                  <a:pt x="5019836" y="0"/>
                  <a:pt x="6652471" y="885369"/>
                  <a:pt x="7675410" y="2253201"/>
                </a:cubicBezTo>
                <a:lnTo>
                  <a:pt x="7702347" y="2291080"/>
                </a:lnTo>
                <a:lnTo>
                  <a:pt x="0" y="2291080"/>
                </a:lnTo>
                <a:lnTo>
                  <a:pt x="0" y="989391"/>
                </a:lnTo>
                <a:lnTo>
                  <a:pt x="44151" y="957995"/>
                </a:lnTo>
                <a:cubicBezTo>
                  <a:pt x="939414" y="353167"/>
                  <a:pt x="2018669" y="0"/>
                  <a:pt x="3180411" y="0"/>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pic>
        <p:nvPicPr>
          <p:cNvPr id="29" name="Graphic 28">
            <a:extLst>
              <a:ext uri="{FF2B5EF4-FFF2-40B4-BE49-F238E27FC236}">
                <a16:creationId xmlns:a16="http://schemas.microsoft.com/office/drawing/2014/main" id="{226191DC-4D57-46C4-AAFC-3D598ED4C841}"/>
              </a:ext>
            </a:extLst>
          </p:cNvPr>
          <p:cNvPicPr>
            <a:picLocks noChangeAspect="1"/>
          </p:cNvPicPr>
          <p:nvPr userDrawn="1"/>
        </p:nvPicPr>
        <p:blipFill>
          <a:blip r:embed="rId2" cstate="email">
            <a:duotone>
              <a:schemeClr val="accent2">
                <a:shade val="45000"/>
                <a:satMod val="135000"/>
              </a:schemeClr>
              <a:prstClr val="white"/>
            </a:duotone>
            <a:lum bright="20000" contrast="-19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3500000">
            <a:off x="-646797" y="435395"/>
            <a:ext cx="6589982" cy="6589982"/>
          </a:xfrm>
          <a:custGeom>
            <a:avLst/>
            <a:gdLst>
              <a:gd name="connsiteX0" fmla="*/ 6589982 w 6589982"/>
              <a:gd name="connsiteY0" fmla="*/ 6589982 h 6589982"/>
              <a:gd name="connsiteX1" fmla="*/ 0 w 6589982"/>
              <a:gd name="connsiteY1" fmla="*/ 6589982 h 6589982"/>
              <a:gd name="connsiteX2" fmla="*/ 0 w 6589982"/>
              <a:gd name="connsiteY2" fmla="*/ 0 h 6589982"/>
              <a:gd name="connsiteX3" fmla="*/ 3745113 w 6589982"/>
              <a:gd name="connsiteY3" fmla="*/ 0 h 6589982"/>
              <a:gd name="connsiteX4" fmla="*/ 6589982 w 6589982"/>
              <a:gd name="connsiteY4" fmla="*/ 2844869 h 658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982" h="6589982">
                <a:moveTo>
                  <a:pt x="6589982" y="6589982"/>
                </a:moveTo>
                <a:lnTo>
                  <a:pt x="0" y="6589982"/>
                </a:lnTo>
                <a:lnTo>
                  <a:pt x="0" y="0"/>
                </a:lnTo>
                <a:lnTo>
                  <a:pt x="3745113" y="0"/>
                </a:lnTo>
                <a:lnTo>
                  <a:pt x="6589982" y="2844869"/>
                </a:lnTo>
                <a:close/>
              </a:path>
            </a:pathLst>
          </a:custGeom>
        </p:spPr>
      </p:pic>
      <p:pic>
        <p:nvPicPr>
          <p:cNvPr id="7" name="Graphic 6">
            <a:extLst>
              <a:ext uri="{FF2B5EF4-FFF2-40B4-BE49-F238E27FC236}">
                <a16:creationId xmlns:a16="http://schemas.microsoft.com/office/drawing/2014/main" id="{0ECCE2EB-9FEA-4C1B-84D5-F56BC54E4608}"/>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295" t="55807" b="26304"/>
          <a:stretch/>
        </p:blipFill>
        <p:spPr>
          <a:xfrm>
            <a:off x="4137661" y="-104775"/>
            <a:ext cx="4583430" cy="683895"/>
          </a:xfrm>
          <a:prstGeom prst="rect">
            <a:avLst/>
          </a:prstGeom>
        </p:spPr>
      </p:pic>
      <p:sp>
        <p:nvSpPr>
          <p:cNvPr id="8" name="Title 1">
            <a:extLst>
              <a:ext uri="{FF2B5EF4-FFF2-40B4-BE49-F238E27FC236}">
                <a16:creationId xmlns:a16="http://schemas.microsoft.com/office/drawing/2014/main" id="{60DB5365-3AD9-4DFE-824D-D19FB9FB7500}"/>
              </a:ext>
            </a:extLst>
          </p:cNvPr>
          <p:cNvSpPr>
            <a:spLocks noGrp="1"/>
          </p:cNvSpPr>
          <p:nvPr>
            <p:ph type="title" hasCustomPrompt="1"/>
          </p:nvPr>
        </p:nvSpPr>
        <p:spPr>
          <a:xfrm>
            <a:off x="6483737" y="1253965"/>
            <a:ext cx="4672655" cy="624922"/>
          </a:xfrm>
        </p:spPr>
        <p:txBody>
          <a:bodyPr/>
          <a:lstStyle>
            <a:lvl1pPr>
              <a:defRPr>
                <a:solidFill>
                  <a:schemeClr val="tx2"/>
                </a:solidFill>
              </a:defRPr>
            </a:lvl1pPr>
          </a:lstStyle>
          <a:p>
            <a:r>
              <a:rPr lang="en-US" dirty="0"/>
              <a:t>Click to </a:t>
            </a:r>
            <a:r>
              <a:rPr lang="en-US"/>
              <a:t>insert title</a:t>
            </a:r>
            <a:endParaRPr lang="en-US" dirty="0"/>
          </a:p>
        </p:txBody>
      </p:sp>
      <p:pic>
        <p:nvPicPr>
          <p:cNvPr id="26" name="Graphic 25">
            <a:extLst>
              <a:ext uri="{FF2B5EF4-FFF2-40B4-BE49-F238E27FC236}">
                <a16:creationId xmlns:a16="http://schemas.microsoft.com/office/drawing/2014/main" id="{CD0BEF1F-F084-4934-9B7B-C2664873DAEC}"/>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54418" t="60740" r="1" b="-1"/>
          <a:stretch/>
        </p:blipFill>
        <p:spPr>
          <a:xfrm>
            <a:off x="9838660" y="5227319"/>
            <a:ext cx="2229515" cy="1500889"/>
          </a:xfrm>
          <a:prstGeom prst="rect">
            <a:avLst/>
          </a:prstGeom>
        </p:spPr>
      </p:pic>
      <p:sp>
        <p:nvSpPr>
          <p:cNvPr id="30" name="Text Placeholder 22">
            <a:extLst>
              <a:ext uri="{FF2B5EF4-FFF2-40B4-BE49-F238E27FC236}">
                <a16:creationId xmlns:a16="http://schemas.microsoft.com/office/drawing/2014/main" id="{2C3C20E2-6E00-4C88-A991-ABE958023CA6}"/>
              </a:ext>
            </a:extLst>
          </p:cNvPr>
          <p:cNvSpPr>
            <a:spLocks noGrp="1"/>
          </p:cNvSpPr>
          <p:nvPr>
            <p:ph type="body" sz="quarter" idx="47" hasCustomPrompt="1"/>
          </p:nvPr>
        </p:nvSpPr>
        <p:spPr>
          <a:xfrm>
            <a:off x="10465001" y="284811"/>
            <a:ext cx="1462681" cy="300037"/>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
        <p:nvSpPr>
          <p:cNvPr id="27" name="Text Placeholder 13">
            <a:extLst>
              <a:ext uri="{FF2B5EF4-FFF2-40B4-BE49-F238E27FC236}">
                <a16:creationId xmlns:a16="http://schemas.microsoft.com/office/drawing/2014/main" id="{DD045CF8-5E7D-1876-813A-9228933D7E38}"/>
              </a:ext>
            </a:extLst>
          </p:cNvPr>
          <p:cNvSpPr>
            <a:spLocks noGrp="1"/>
          </p:cNvSpPr>
          <p:nvPr>
            <p:ph type="body" sz="quarter" idx="23"/>
          </p:nvPr>
        </p:nvSpPr>
        <p:spPr>
          <a:xfrm>
            <a:off x="6483737" y="2242037"/>
            <a:ext cx="5351790" cy="3778835"/>
          </a:xfrm>
        </p:spPr>
        <p:txBody>
          <a:bodyPr>
            <a:noAutofit/>
          </a:bodyPr>
          <a:lstStyle>
            <a:lvl1pPr marL="285750" indent="-285750">
              <a:lnSpc>
                <a:spcPct val="130000"/>
              </a:lnSpc>
              <a:spcBef>
                <a:spcPts val="0"/>
              </a:spcBef>
              <a:spcAft>
                <a:spcPts val="1000"/>
              </a:spcAft>
              <a:buClr>
                <a:schemeClr val="accent4"/>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13" name="Text Placeholder 21">
            <a:extLst>
              <a:ext uri="{FF2B5EF4-FFF2-40B4-BE49-F238E27FC236}">
                <a16:creationId xmlns:a16="http://schemas.microsoft.com/office/drawing/2014/main" id="{432051D2-6BEA-02D2-671C-0E48C43D1D32}"/>
              </a:ext>
            </a:extLst>
          </p:cNvPr>
          <p:cNvSpPr>
            <a:spLocks noGrp="1"/>
          </p:cNvSpPr>
          <p:nvPr>
            <p:ph type="body" sz="quarter" idx="30" hasCustomPrompt="1"/>
          </p:nvPr>
        </p:nvSpPr>
        <p:spPr>
          <a:xfrm flipH="1">
            <a:off x="-588250" y="0"/>
            <a:ext cx="5883179" cy="6858000"/>
          </a:xfrm>
          <a:blipFill>
            <a:blip r:embed="rId8" cstate="email">
              <a:extLst>
                <a:ext uri="{28A0092B-C50C-407E-A947-70E740481C1C}">
                  <a14:useLocalDpi xmlns:a14="http://schemas.microsoft.com/office/drawing/2010/main"/>
                </a:ext>
              </a:extLst>
            </a:blip>
            <a:srcRect/>
            <a:stretch>
              <a:fillRect l="1201" t="-2128" r="-28333"/>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3097813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Multi Poi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020A7929-AC05-49E3-8045-E9D53D663570}"/>
              </a:ext>
            </a:extLst>
          </p:cNvPr>
          <p:cNvSpPr/>
          <p:nvPr userDrawn="1"/>
        </p:nvSpPr>
        <p:spPr>
          <a:xfrm>
            <a:off x="0" y="4566920"/>
            <a:ext cx="7702347" cy="2291080"/>
          </a:xfrm>
          <a:custGeom>
            <a:avLst/>
            <a:gdLst>
              <a:gd name="connsiteX0" fmla="*/ 3180411 w 7702347"/>
              <a:gd name="connsiteY0" fmla="*/ 0 h 2291080"/>
              <a:gd name="connsiteX1" fmla="*/ 7675410 w 7702347"/>
              <a:gd name="connsiteY1" fmla="*/ 2253201 h 2291080"/>
              <a:gd name="connsiteX2" fmla="*/ 7702347 w 7702347"/>
              <a:gd name="connsiteY2" fmla="*/ 2291080 h 2291080"/>
              <a:gd name="connsiteX3" fmla="*/ 0 w 7702347"/>
              <a:gd name="connsiteY3" fmla="*/ 2291080 h 2291080"/>
              <a:gd name="connsiteX4" fmla="*/ 0 w 7702347"/>
              <a:gd name="connsiteY4" fmla="*/ 989391 h 2291080"/>
              <a:gd name="connsiteX5" fmla="*/ 44151 w 7702347"/>
              <a:gd name="connsiteY5" fmla="*/ 957995 h 2291080"/>
              <a:gd name="connsiteX6" fmla="*/ 3180411 w 7702347"/>
              <a:gd name="connsiteY6" fmla="*/ 0 h 22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2347" h="2291080">
                <a:moveTo>
                  <a:pt x="3180411" y="0"/>
                </a:moveTo>
                <a:cubicBezTo>
                  <a:pt x="5019836" y="0"/>
                  <a:pt x="6652471" y="885369"/>
                  <a:pt x="7675410" y="2253201"/>
                </a:cubicBezTo>
                <a:lnTo>
                  <a:pt x="7702347" y="2291080"/>
                </a:lnTo>
                <a:lnTo>
                  <a:pt x="0" y="2291080"/>
                </a:lnTo>
                <a:lnTo>
                  <a:pt x="0" y="989391"/>
                </a:lnTo>
                <a:lnTo>
                  <a:pt x="44151" y="957995"/>
                </a:lnTo>
                <a:cubicBezTo>
                  <a:pt x="939414" y="353167"/>
                  <a:pt x="2018669" y="0"/>
                  <a:pt x="3180411" y="0"/>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pic>
        <p:nvPicPr>
          <p:cNvPr id="29" name="Graphic 28">
            <a:extLst>
              <a:ext uri="{FF2B5EF4-FFF2-40B4-BE49-F238E27FC236}">
                <a16:creationId xmlns:a16="http://schemas.microsoft.com/office/drawing/2014/main" id="{226191DC-4D57-46C4-AAFC-3D598ED4C841}"/>
              </a:ext>
            </a:extLst>
          </p:cNvPr>
          <p:cNvPicPr>
            <a:picLocks noChangeAspect="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3500000">
            <a:off x="-649867" y="446826"/>
            <a:ext cx="6589982" cy="6589982"/>
          </a:xfrm>
          <a:custGeom>
            <a:avLst/>
            <a:gdLst>
              <a:gd name="connsiteX0" fmla="*/ 6589982 w 6589982"/>
              <a:gd name="connsiteY0" fmla="*/ 6589982 h 6589982"/>
              <a:gd name="connsiteX1" fmla="*/ 0 w 6589982"/>
              <a:gd name="connsiteY1" fmla="*/ 6589982 h 6589982"/>
              <a:gd name="connsiteX2" fmla="*/ 0 w 6589982"/>
              <a:gd name="connsiteY2" fmla="*/ 0 h 6589982"/>
              <a:gd name="connsiteX3" fmla="*/ 3745113 w 6589982"/>
              <a:gd name="connsiteY3" fmla="*/ 0 h 6589982"/>
              <a:gd name="connsiteX4" fmla="*/ 6589982 w 6589982"/>
              <a:gd name="connsiteY4" fmla="*/ 2844869 h 658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982" h="6589982">
                <a:moveTo>
                  <a:pt x="6589982" y="6589982"/>
                </a:moveTo>
                <a:lnTo>
                  <a:pt x="0" y="6589982"/>
                </a:lnTo>
                <a:lnTo>
                  <a:pt x="0" y="0"/>
                </a:lnTo>
                <a:lnTo>
                  <a:pt x="3745113" y="0"/>
                </a:lnTo>
                <a:lnTo>
                  <a:pt x="6589982" y="2844869"/>
                </a:lnTo>
                <a:close/>
              </a:path>
            </a:pathLst>
          </a:custGeom>
        </p:spPr>
      </p:pic>
      <p:pic>
        <p:nvPicPr>
          <p:cNvPr id="7" name="Graphic 6">
            <a:extLst>
              <a:ext uri="{FF2B5EF4-FFF2-40B4-BE49-F238E27FC236}">
                <a16:creationId xmlns:a16="http://schemas.microsoft.com/office/drawing/2014/main" id="{0ECCE2EB-9FEA-4C1B-84D5-F56BC54E4608}"/>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295" t="55807" b="26304"/>
          <a:stretch/>
        </p:blipFill>
        <p:spPr>
          <a:xfrm>
            <a:off x="4137661" y="-104775"/>
            <a:ext cx="4583430" cy="683895"/>
          </a:xfrm>
          <a:prstGeom prst="rect">
            <a:avLst/>
          </a:prstGeom>
        </p:spPr>
      </p:pic>
      <p:sp>
        <p:nvSpPr>
          <p:cNvPr id="8" name="Title 1">
            <a:extLst>
              <a:ext uri="{FF2B5EF4-FFF2-40B4-BE49-F238E27FC236}">
                <a16:creationId xmlns:a16="http://schemas.microsoft.com/office/drawing/2014/main" id="{60DB5365-3AD9-4DFE-824D-D19FB9FB7500}"/>
              </a:ext>
            </a:extLst>
          </p:cNvPr>
          <p:cNvSpPr>
            <a:spLocks noGrp="1"/>
          </p:cNvSpPr>
          <p:nvPr>
            <p:ph type="title" hasCustomPrompt="1"/>
          </p:nvPr>
        </p:nvSpPr>
        <p:spPr>
          <a:xfrm>
            <a:off x="6483737" y="1253965"/>
            <a:ext cx="4672655" cy="624922"/>
          </a:xfrm>
        </p:spPr>
        <p:txBody>
          <a:bodyPr/>
          <a:lstStyle>
            <a:lvl1pPr>
              <a:defRPr>
                <a:solidFill>
                  <a:schemeClr val="tx2"/>
                </a:solidFill>
              </a:defRPr>
            </a:lvl1pPr>
          </a:lstStyle>
          <a:p>
            <a:r>
              <a:rPr lang="en-US" dirty="0"/>
              <a:t>Click to </a:t>
            </a:r>
            <a:r>
              <a:rPr lang="en-US"/>
              <a:t>insert title</a:t>
            </a:r>
            <a:endParaRPr lang="en-US" dirty="0"/>
          </a:p>
        </p:txBody>
      </p:sp>
      <p:pic>
        <p:nvPicPr>
          <p:cNvPr id="26" name="Graphic 25">
            <a:extLst>
              <a:ext uri="{FF2B5EF4-FFF2-40B4-BE49-F238E27FC236}">
                <a16:creationId xmlns:a16="http://schemas.microsoft.com/office/drawing/2014/main" id="{CD0BEF1F-F084-4934-9B7B-C2664873DAEC}"/>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54418" t="60740" r="1" b="-1"/>
          <a:stretch/>
        </p:blipFill>
        <p:spPr>
          <a:xfrm>
            <a:off x="9838660" y="5227319"/>
            <a:ext cx="2229515" cy="1500889"/>
          </a:xfrm>
          <a:prstGeom prst="rect">
            <a:avLst/>
          </a:prstGeom>
        </p:spPr>
      </p:pic>
      <p:sp>
        <p:nvSpPr>
          <p:cNvPr id="30" name="Text Placeholder 22">
            <a:extLst>
              <a:ext uri="{FF2B5EF4-FFF2-40B4-BE49-F238E27FC236}">
                <a16:creationId xmlns:a16="http://schemas.microsoft.com/office/drawing/2014/main" id="{2C3C20E2-6E00-4C88-A991-ABE958023CA6}"/>
              </a:ext>
            </a:extLst>
          </p:cNvPr>
          <p:cNvSpPr>
            <a:spLocks noGrp="1"/>
          </p:cNvSpPr>
          <p:nvPr>
            <p:ph type="body" sz="quarter" idx="47" hasCustomPrompt="1"/>
          </p:nvPr>
        </p:nvSpPr>
        <p:spPr>
          <a:xfrm>
            <a:off x="10465001" y="284811"/>
            <a:ext cx="1462681" cy="300037"/>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14049" t="-69336" r="-14227" b="-62349"/>
            </a:stretch>
          </a:blipFill>
        </p:spPr>
        <p:txBody>
          <a:bodyPr/>
          <a:lstStyle>
            <a:lvl1pPr>
              <a:defRPr/>
            </a:lvl1pPr>
          </a:lstStyle>
          <a:p>
            <a:pPr lvl="0"/>
            <a:r>
              <a:rPr lang="en-US"/>
              <a:t> </a:t>
            </a:r>
            <a:endParaRPr lang="en-US" dirty="0"/>
          </a:p>
        </p:txBody>
      </p:sp>
      <p:sp>
        <p:nvSpPr>
          <p:cNvPr id="27" name="Text Placeholder 13">
            <a:extLst>
              <a:ext uri="{FF2B5EF4-FFF2-40B4-BE49-F238E27FC236}">
                <a16:creationId xmlns:a16="http://schemas.microsoft.com/office/drawing/2014/main" id="{DD045CF8-5E7D-1876-813A-9228933D7E38}"/>
              </a:ext>
            </a:extLst>
          </p:cNvPr>
          <p:cNvSpPr>
            <a:spLocks noGrp="1"/>
          </p:cNvSpPr>
          <p:nvPr>
            <p:ph type="body" sz="quarter" idx="23"/>
          </p:nvPr>
        </p:nvSpPr>
        <p:spPr>
          <a:xfrm>
            <a:off x="6483737" y="2242037"/>
            <a:ext cx="5351790" cy="3778835"/>
          </a:xfrm>
        </p:spPr>
        <p:txBody>
          <a:bodyPr>
            <a:noAutofit/>
          </a:bodyPr>
          <a:lstStyle>
            <a:lvl1pPr marL="285750" indent="-285750">
              <a:lnSpc>
                <a:spcPct val="130000"/>
              </a:lnSpc>
              <a:spcBef>
                <a:spcPts val="0"/>
              </a:spcBef>
              <a:spcAft>
                <a:spcPts val="1000"/>
              </a:spcAft>
              <a:buClr>
                <a:schemeClr val="accent4"/>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sp>
        <p:nvSpPr>
          <p:cNvPr id="10" name="Text Placeholder 21">
            <a:extLst>
              <a:ext uri="{FF2B5EF4-FFF2-40B4-BE49-F238E27FC236}">
                <a16:creationId xmlns:a16="http://schemas.microsoft.com/office/drawing/2014/main" id="{CAD521BE-F99C-4655-2570-8E057ABD60FA}"/>
              </a:ext>
            </a:extLst>
          </p:cNvPr>
          <p:cNvSpPr>
            <a:spLocks noGrp="1"/>
          </p:cNvSpPr>
          <p:nvPr>
            <p:ph type="body" sz="quarter" idx="30" hasCustomPrompt="1"/>
          </p:nvPr>
        </p:nvSpPr>
        <p:spPr>
          <a:xfrm>
            <a:off x="12213" y="0"/>
            <a:ext cx="5464175" cy="6858000"/>
          </a:xfrm>
          <a:blipFill>
            <a:blip r:embed="rId8" cstate="email">
              <a:extLst>
                <a:ext uri="{28A0092B-C50C-407E-A947-70E740481C1C}">
                  <a14:useLocalDpi xmlns:a14="http://schemas.microsoft.com/office/drawing/2010/main"/>
                </a:ext>
              </a:extLst>
            </a:blip>
            <a:srcRect/>
            <a:stretch>
              <a:fillRect l="1978" r="1978"/>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32969658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and Half Dark">
    <p:bg>
      <p:bgPr>
        <a:gradFill flip="none" rotWithShape="1">
          <a:gsLst>
            <a:gs pos="76500">
              <a:srgbClr val="2A2240"/>
            </a:gs>
            <a:gs pos="53000">
              <a:srgbClr val="221C35"/>
            </a:gs>
            <a:gs pos="100000">
              <a:srgbClr val="31284B"/>
            </a:gs>
          </a:gsLst>
          <a:lin ang="18900000" scaled="1"/>
          <a:tileRect/>
        </a:gra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97200080-B526-496B-A623-290E0D4407D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0047" t="71525" r="20499" b="13023"/>
          <a:stretch/>
        </p:blipFill>
        <p:spPr>
          <a:xfrm>
            <a:off x="1495425" y="0"/>
            <a:ext cx="9001126" cy="2339340"/>
          </a:xfrm>
          <a:prstGeom prst="rect">
            <a:avLst/>
          </a:prstGeom>
        </p:spPr>
      </p:pic>
      <p:sp>
        <p:nvSpPr>
          <p:cNvPr id="2" name="Title 1">
            <a:extLst>
              <a:ext uri="{FF2B5EF4-FFF2-40B4-BE49-F238E27FC236}">
                <a16:creationId xmlns:a16="http://schemas.microsoft.com/office/drawing/2014/main" id="{8985A5B1-83F6-4072-870E-483AF5404CC9}"/>
              </a:ext>
            </a:extLst>
          </p:cNvPr>
          <p:cNvSpPr>
            <a:spLocks noGrp="1"/>
          </p:cNvSpPr>
          <p:nvPr>
            <p:ph type="title" hasCustomPrompt="1"/>
          </p:nvPr>
        </p:nvSpPr>
        <p:spPr>
          <a:xfrm>
            <a:off x="5652445" y="853160"/>
            <a:ext cx="5602296" cy="1325563"/>
          </a:xfrm>
        </p:spPr>
        <p:txBody>
          <a:bodyPr/>
          <a:lstStyle>
            <a:lvl1pPr>
              <a:defRPr>
                <a:solidFill>
                  <a:schemeClr val="accent2"/>
                </a:solidFill>
              </a:defRPr>
            </a:lvl1pPr>
          </a:lstStyle>
          <a:p>
            <a:r>
              <a:rPr lang="en-US" dirty="0"/>
              <a:t>Click to </a:t>
            </a:r>
            <a:r>
              <a:rPr lang="en-US"/>
              <a:t>insert title</a:t>
            </a:r>
            <a:endParaRPr lang="en-US" dirty="0"/>
          </a:p>
        </p:txBody>
      </p:sp>
      <p:pic>
        <p:nvPicPr>
          <p:cNvPr id="13" name="Graphic 12">
            <a:extLst>
              <a:ext uri="{FF2B5EF4-FFF2-40B4-BE49-F238E27FC236}">
                <a16:creationId xmlns:a16="http://schemas.microsoft.com/office/drawing/2014/main" id="{B43E7FC3-0C0A-4C48-95A2-A381850042C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33461" y="1162752"/>
            <a:ext cx="3558540" cy="4780848"/>
          </a:xfrm>
          <a:prstGeom prst="rect">
            <a:avLst/>
          </a:prstGeom>
        </p:spPr>
      </p:pic>
      <p:sp>
        <p:nvSpPr>
          <p:cNvPr id="23" name="Picture Placeholder 22">
            <a:extLst>
              <a:ext uri="{FF2B5EF4-FFF2-40B4-BE49-F238E27FC236}">
                <a16:creationId xmlns:a16="http://schemas.microsoft.com/office/drawing/2014/main" id="{B20A665A-C4BA-4873-A9DD-3DDED5D839A3}"/>
              </a:ext>
            </a:extLst>
          </p:cNvPr>
          <p:cNvSpPr>
            <a:spLocks noGrp="1"/>
          </p:cNvSpPr>
          <p:nvPr>
            <p:ph type="pic" sz="quarter" idx="45" hasCustomPrompt="1"/>
          </p:nvPr>
        </p:nvSpPr>
        <p:spPr>
          <a:xfrm>
            <a:off x="1" y="0"/>
            <a:ext cx="5181601" cy="6858000"/>
          </a:xfrm>
          <a:custGeom>
            <a:avLst/>
            <a:gdLst>
              <a:gd name="connsiteX0" fmla="*/ 0 w 5181601"/>
              <a:gd name="connsiteY0" fmla="*/ 0 h 6858000"/>
              <a:gd name="connsiteX1" fmla="*/ 4022889 w 5181601"/>
              <a:gd name="connsiteY1" fmla="*/ 0 h 6858000"/>
              <a:gd name="connsiteX2" fmla="*/ 4101784 w 5181601"/>
              <a:gd name="connsiteY2" fmla="*/ 100395 h 6858000"/>
              <a:gd name="connsiteX3" fmla="*/ 5181601 w 5181601"/>
              <a:gd name="connsiteY3" fmla="*/ 3352468 h 6858000"/>
              <a:gd name="connsiteX4" fmla="*/ 3981667 w 5181601"/>
              <a:gd name="connsiteY4" fmla="*/ 6759287 h 6858000"/>
              <a:gd name="connsiteX5" fmla="*/ 3896674 w 5181601"/>
              <a:gd name="connsiteY5" fmla="*/ 6858000 h 6858000"/>
              <a:gd name="connsiteX6" fmla="*/ 0 w 51816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1601" h="6858000">
                <a:moveTo>
                  <a:pt x="0" y="0"/>
                </a:moveTo>
                <a:lnTo>
                  <a:pt x="4022889" y="0"/>
                </a:lnTo>
                <a:lnTo>
                  <a:pt x="4101784" y="100395"/>
                </a:lnTo>
                <a:cubicBezTo>
                  <a:pt x="4779978" y="1007248"/>
                  <a:pt x="5181601" y="2132956"/>
                  <a:pt x="5181601" y="3352468"/>
                </a:cubicBezTo>
                <a:cubicBezTo>
                  <a:pt x="5181601" y="4642337"/>
                  <a:pt x="4732300" y="5827266"/>
                  <a:pt x="3981667" y="6759287"/>
                </a:cubicBezTo>
                <a:lnTo>
                  <a:pt x="3896674" y="6858000"/>
                </a:lnTo>
                <a:lnTo>
                  <a:pt x="0" y="6858000"/>
                </a:lnTo>
                <a:close/>
              </a:path>
            </a:pathLst>
          </a:custGeom>
        </p:spPr>
        <p:txBody>
          <a:bodyPr wrap="square" anchor="ctr">
            <a:noAutofit/>
          </a:bodyPr>
          <a:lstStyle>
            <a:lvl1pPr algn="ctr">
              <a:defRPr/>
            </a:lvl1pPr>
          </a:lstStyle>
          <a:p>
            <a:r>
              <a:rPr lang="en-US" dirty="0"/>
              <a:t>Click to insert image &gt; Right click &gt; Send to back</a:t>
            </a:r>
          </a:p>
        </p:txBody>
      </p:sp>
      <p:sp>
        <p:nvSpPr>
          <p:cNvPr id="25" name="Text Placeholder 24">
            <a:extLst>
              <a:ext uri="{FF2B5EF4-FFF2-40B4-BE49-F238E27FC236}">
                <a16:creationId xmlns:a16="http://schemas.microsoft.com/office/drawing/2014/main" id="{704CBFD9-96D0-40F4-A312-35F634306BF5}"/>
              </a:ext>
            </a:extLst>
          </p:cNvPr>
          <p:cNvSpPr>
            <a:spLocks noGrp="1"/>
          </p:cNvSpPr>
          <p:nvPr>
            <p:ph type="body" sz="quarter" idx="46" hasCustomPrompt="1"/>
          </p:nvPr>
        </p:nvSpPr>
        <p:spPr>
          <a:xfrm>
            <a:off x="0" y="4152900"/>
            <a:ext cx="2133600" cy="2705100"/>
          </a:xfrm>
          <a:blipFill>
            <a:blip r:embed="rId6" cstate="email">
              <a:extLst>
                <a:ext uri="{28A0092B-C50C-407E-A947-70E740481C1C}">
                  <a14:useLocalDpi xmlns:a14="http://schemas.microsoft.com/office/drawing/2010/main"/>
                </a:ext>
              </a:extLst>
            </a:blip>
            <a:srcRect/>
            <a:stretch>
              <a:fillRect/>
            </a:stretch>
          </a:blipFill>
        </p:spPr>
        <p:txBody>
          <a:bodyPr/>
          <a:lstStyle>
            <a:lvl1pPr>
              <a:defRPr/>
            </a:lvl1pPr>
          </a:lstStyle>
          <a:p>
            <a:pPr lvl="0"/>
            <a:r>
              <a:rPr lang="en-US"/>
              <a:t> </a:t>
            </a:r>
            <a:endParaRPr lang="en-US" dirty="0"/>
          </a:p>
        </p:txBody>
      </p:sp>
      <p:sp>
        <p:nvSpPr>
          <p:cNvPr id="27" name="Text Placeholder 26">
            <a:extLst>
              <a:ext uri="{FF2B5EF4-FFF2-40B4-BE49-F238E27FC236}">
                <a16:creationId xmlns:a16="http://schemas.microsoft.com/office/drawing/2014/main" id="{CFF42DC8-0BC4-4988-9BFE-EB3806B80536}"/>
              </a:ext>
            </a:extLst>
          </p:cNvPr>
          <p:cNvSpPr>
            <a:spLocks noGrp="1"/>
          </p:cNvSpPr>
          <p:nvPr>
            <p:ph type="body" sz="quarter" idx="47" hasCustomPrompt="1"/>
          </p:nvPr>
        </p:nvSpPr>
        <p:spPr>
          <a:xfrm>
            <a:off x="2217738" y="5943600"/>
            <a:ext cx="3146425" cy="812800"/>
          </a:xfr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963" r="-55711" b="-370145"/>
            </a:stretch>
          </a:blipFill>
        </p:spPr>
        <p:txBody>
          <a:bodyPr/>
          <a:lstStyle>
            <a:lvl1pPr>
              <a:defRPr/>
            </a:lvl1pPr>
          </a:lstStyle>
          <a:p>
            <a:pPr lvl="0"/>
            <a:r>
              <a:rPr lang="en-US"/>
              <a:t> </a:t>
            </a:r>
            <a:endParaRPr lang="en-US" dirty="0"/>
          </a:p>
        </p:txBody>
      </p:sp>
      <p:sp>
        <p:nvSpPr>
          <p:cNvPr id="8" name="Text Placeholder 7">
            <a:extLst>
              <a:ext uri="{FF2B5EF4-FFF2-40B4-BE49-F238E27FC236}">
                <a16:creationId xmlns:a16="http://schemas.microsoft.com/office/drawing/2014/main" id="{0B1714DD-F94B-4076-A1AD-EF2CD15728A2}"/>
              </a:ext>
            </a:extLst>
          </p:cNvPr>
          <p:cNvSpPr>
            <a:spLocks noGrp="1"/>
          </p:cNvSpPr>
          <p:nvPr>
            <p:ph type="body" sz="quarter" idx="13"/>
          </p:nvPr>
        </p:nvSpPr>
        <p:spPr>
          <a:xfrm>
            <a:off x="5646738" y="2339339"/>
            <a:ext cx="5622925" cy="3162935"/>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2">
            <a:extLst>
              <a:ext uri="{FF2B5EF4-FFF2-40B4-BE49-F238E27FC236}">
                <a16:creationId xmlns:a16="http://schemas.microsoft.com/office/drawing/2014/main" id="{BE9556CE-8F8F-4417-9006-277B8EE60DDB}"/>
              </a:ext>
            </a:extLst>
          </p:cNvPr>
          <p:cNvSpPr>
            <a:spLocks noGrp="1"/>
          </p:cNvSpPr>
          <p:nvPr>
            <p:ph type="body" sz="quarter" idx="19" hasCustomPrompt="1"/>
          </p:nvPr>
        </p:nvSpPr>
        <p:spPr>
          <a:xfrm>
            <a:off x="10465001" y="284811"/>
            <a:ext cx="1462681" cy="300037"/>
          </a:xfr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l="-2030" t="2210" r="2030" b="2210"/>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3509409007"/>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 2">
    <p:bg>
      <p:bgPr>
        <a:gradFill flip="none" rotWithShape="1">
          <a:gsLst>
            <a:gs pos="8000">
              <a:schemeClr val="accent2"/>
            </a:gs>
            <a:gs pos="39000">
              <a:srgbClr val="0062B0"/>
            </a:gs>
            <a:gs pos="84000">
              <a:schemeClr val="accent5"/>
            </a:gs>
          </a:gsLst>
          <a:lin ang="21000000" scaled="0"/>
          <a:tileRect/>
        </a:gradFill>
        <a:effectLst/>
      </p:bgPr>
    </p:bg>
    <p:spTree>
      <p:nvGrpSpPr>
        <p:cNvPr id="1" name=""/>
        <p:cNvGrpSpPr/>
        <p:nvPr/>
      </p:nvGrpSpPr>
      <p:grpSpPr>
        <a:xfrm>
          <a:off x="0" y="0"/>
          <a:ext cx="0" cy="0"/>
          <a:chOff x="0" y="0"/>
          <a:chExt cx="0" cy="0"/>
        </a:xfrm>
      </p:grpSpPr>
      <p:sp>
        <p:nvSpPr>
          <p:cNvPr id="8" name="Title 16">
            <a:extLst>
              <a:ext uri="{FF2B5EF4-FFF2-40B4-BE49-F238E27FC236}">
                <a16:creationId xmlns:a16="http://schemas.microsoft.com/office/drawing/2014/main" id="{9BEB3C22-F5E4-4C70-B03A-14253D7EE0D6}"/>
              </a:ext>
            </a:extLst>
          </p:cNvPr>
          <p:cNvSpPr>
            <a:spLocks noGrp="1"/>
          </p:cNvSpPr>
          <p:nvPr>
            <p:ph type="title" hasCustomPrompt="1"/>
          </p:nvPr>
        </p:nvSpPr>
        <p:spPr>
          <a:xfrm>
            <a:off x="717544" y="1720373"/>
            <a:ext cx="5736596" cy="3417253"/>
          </a:xfrm>
        </p:spPr>
        <p:txBody>
          <a:bodyPr anchor="ctr">
            <a:noAutofit/>
          </a:bodyPr>
          <a:lstStyle>
            <a:lvl1pPr>
              <a:defRPr sz="4000">
                <a:latin typeface="+mj-lt"/>
              </a:defRPr>
            </a:lvl1pPr>
          </a:lstStyle>
          <a:p>
            <a:r>
              <a:rPr lang="en-US" dirty="0"/>
              <a:t>Click to insert quote or statement</a:t>
            </a:r>
          </a:p>
        </p:txBody>
      </p:sp>
      <p:sp>
        <p:nvSpPr>
          <p:cNvPr id="14" name="Picture Placeholder 13">
            <a:extLst>
              <a:ext uri="{FF2B5EF4-FFF2-40B4-BE49-F238E27FC236}">
                <a16:creationId xmlns:a16="http://schemas.microsoft.com/office/drawing/2014/main" id="{9EA42D1E-B137-4EB1-B5C9-9D3BCE2AF3B6}"/>
              </a:ext>
            </a:extLst>
          </p:cNvPr>
          <p:cNvSpPr>
            <a:spLocks noGrp="1"/>
          </p:cNvSpPr>
          <p:nvPr>
            <p:ph type="pic" sz="quarter" idx="45" hasCustomPrompt="1"/>
          </p:nvPr>
        </p:nvSpPr>
        <p:spPr>
          <a:xfrm flipH="1">
            <a:off x="7324084" y="0"/>
            <a:ext cx="4867916" cy="6858000"/>
          </a:xfrm>
          <a:custGeom>
            <a:avLst/>
            <a:gdLst>
              <a:gd name="connsiteX0" fmla="*/ 3635026 w 4867916"/>
              <a:gd name="connsiteY0" fmla="*/ 0 h 6858000"/>
              <a:gd name="connsiteX1" fmla="*/ 0 w 4867916"/>
              <a:gd name="connsiteY1" fmla="*/ 0 h 6858000"/>
              <a:gd name="connsiteX2" fmla="*/ 0 w 4867916"/>
              <a:gd name="connsiteY2" fmla="*/ 6858000 h 6858000"/>
              <a:gd name="connsiteX3" fmla="*/ 3635026 w 4867916"/>
              <a:gd name="connsiteY3" fmla="*/ 6858000 h 6858000"/>
              <a:gd name="connsiteX4" fmla="*/ 3638289 w 4867916"/>
              <a:gd name="connsiteY4" fmla="*/ 6854233 h 6858000"/>
              <a:gd name="connsiteX5" fmla="*/ 4867916 w 4867916"/>
              <a:gd name="connsiteY5" fmla="*/ 3429000 h 6858000"/>
              <a:gd name="connsiteX6" fmla="*/ 3638289 w 4867916"/>
              <a:gd name="connsiteY6" fmla="*/ 3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7916" h="6858000">
                <a:moveTo>
                  <a:pt x="3635026" y="0"/>
                </a:moveTo>
                <a:lnTo>
                  <a:pt x="0" y="0"/>
                </a:lnTo>
                <a:lnTo>
                  <a:pt x="0" y="6858000"/>
                </a:lnTo>
                <a:lnTo>
                  <a:pt x="3635026" y="6858000"/>
                </a:lnTo>
                <a:lnTo>
                  <a:pt x="3638289" y="6854233"/>
                </a:lnTo>
                <a:cubicBezTo>
                  <a:pt x="4406463" y="5923422"/>
                  <a:pt x="4867916" y="4730100"/>
                  <a:pt x="4867916" y="3429000"/>
                </a:cubicBezTo>
                <a:cubicBezTo>
                  <a:pt x="4867916" y="2127900"/>
                  <a:pt x="4406463" y="934578"/>
                  <a:pt x="3638289" y="3767"/>
                </a:cubicBezTo>
                <a:close/>
              </a:path>
            </a:pathLst>
          </a:custGeom>
        </p:spPr>
        <p:txBody>
          <a:bodyPr wrap="square" anchor="ctr">
            <a:noAutofit/>
          </a:bodyPr>
          <a:lstStyle>
            <a:lvl1pPr algn="ctr">
              <a:defRPr/>
            </a:lvl1pPr>
          </a:lstStyle>
          <a:p>
            <a:r>
              <a:rPr lang="en-US" dirty="0"/>
              <a:t>Click to insert image &gt; Right click &gt; Send to back</a:t>
            </a:r>
          </a:p>
        </p:txBody>
      </p:sp>
      <p:pic>
        <p:nvPicPr>
          <p:cNvPr id="16" name="Graphic 15">
            <a:extLst>
              <a:ext uri="{FF2B5EF4-FFF2-40B4-BE49-F238E27FC236}">
                <a16:creationId xmlns:a16="http://schemas.microsoft.com/office/drawing/2014/main" id="{52568F5E-F31E-4A90-955D-CEE1BD465AF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3735" t="79642"/>
          <a:stretch/>
        </p:blipFill>
        <p:spPr>
          <a:xfrm>
            <a:off x="4149172" y="5949949"/>
            <a:ext cx="4219493" cy="778259"/>
          </a:xfrm>
          <a:prstGeom prst="rect">
            <a:avLst/>
          </a:prstGeom>
        </p:spPr>
      </p:pic>
      <p:pic>
        <p:nvPicPr>
          <p:cNvPr id="18" name="Graphic 17">
            <a:extLst>
              <a:ext uri="{FF2B5EF4-FFF2-40B4-BE49-F238E27FC236}">
                <a16:creationId xmlns:a16="http://schemas.microsoft.com/office/drawing/2014/main" id="{18EDA942-8702-4011-9F0F-BE559168BE1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74933" b="70223"/>
          <a:stretch/>
        </p:blipFill>
        <p:spPr>
          <a:xfrm>
            <a:off x="137160" y="195169"/>
            <a:ext cx="1226094" cy="1138331"/>
          </a:xfrm>
          <a:prstGeom prst="rect">
            <a:avLst/>
          </a:prstGeom>
        </p:spPr>
      </p:pic>
      <p:sp>
        <p:nvSpPr>
          <p:cNvPr id="19" name="Text Placeholder 22">
            <a:extLst>
              <a:ext uri="{FF2B5EF4-FFF2-40B4-BE49-F238E27FC236}">
                <a16:creationId xmlns:a16="http://schemas.microsoft.com/office/drawing/2014/main" id="{70EC6E16-AFA9-4C98-9EAA-DFC11E01A5F5}"/>
              </a:ext>
            </a:extLst>
          </p:cNvPr>
          <p:cNvSpPr>
            <a:spLocks noGrp="1"/>
          </p:cNvSpPr>
          <p:nvPr>
            <p:ph type="body" sz="quarter" idx="19" hasCustomPrompt="1"/>
          </p:nvPr>
        </p:nvSpPr>
        <p:spPr>
          <a:xfrm>
            <a:off x="10465001" y="284811"/>
            <a:ext cx="1462681" cy="300037"/>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2030" t="2210" r="2030" b="2210"/>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422991144"/>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52D5AD5-E92A-427C-A0FB-7D43F280469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7797" b="70223"/>
          <a:stretch/>
        </p:blipFill>
        <p:spPr>
          <a:xfrm>
            <a:off x="60325" y="195169"/>
            <a:ext cx="4020729" cy="1138331"/>
          </a:xfrm>
          <a:prstGeom prst="rect">
            <a:avLst/>
          </a:prstGeom>
        </p:spPr>
      </p:pic>
      <p:pic>
        <p:nvPicPr>
          <p:cNvPr id="10" name="Graphic 9">
            <a:extLst>
              <a:ext uri="{FF2B5EF4-FFF2-40B4-BE49-F238E27FC236}">
                <a16:creationId xmlns:a16="http://schemas.microsoft.com/office/drawing/2014/main" id="{C37500C1-CD5C-4903-95B3-60CDDADAE64A}"/>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4165"/>
          <a:stretch/>
        </p:blipFill>
        <p:spPr>
          <a:xfrm>
            <a:off x="0" y="1050614"/>
            <a:ext cx="4896366" cy="5704368"/>
          </a:xfrm>
          <a:prstGeom prst="rect">
            <a:avLst/>
          </a:prstGeom>
        </p:spPr>
      </p:pic>
      <p:sp>
        <p:nvSpPr>
          <p:cNvPr id="12" name="Title 1">
            <a:extLst>
              <a:ext uri="{FF2B5EF4-FFF2-40B4-BE49-F238E27FC236}">
                <a16:creationId xmlns:a16="http://schemas.microsoft.com/office/drawing/2014/main" id="{7D22EFF2-C452-40FF-9C3A-14490BF1A742}"/>
              </a:ext>
            </a:extLst>
          </p:cNvPr>
          <p:cNvSpPr>
            <a:spLocks noGrp="1"/>
          </p:cNvSpPr>
          <p:nvPr>
            <p:ph type="title" hasCustomPrompt="1"/>
          </p:nvPr>
        </p:nvSpPr>
        <p:spPr>
          <a:xfrm>
            <a:off x="5652445" y="1625130"/>
            <a:ext cx="5602296" cy="4171799"/>
          </a:xfrm>
        </p:spPr>
        <p:txBody>
          <a:bodyPr/>
          <a:lstStyle>
            <a:lvl1pPr>
              <a:defRPr>
                <a:solidFill>
                  <a:schemeClr val="tx2"/>
                </a:solidFill>
              </a:defRPr>
            </a:lvl1pPr>
          </a:lstStyle>
          <a:p>
            <a:r>
              <a:rPr lang="en-US" dirty="0"/>
              <a:t>Click to insert quote or statement</a:t>
            </a:r>
          </a:p>
        </p:txBody>
      </p:sp>
      <p:pic>
        <p:nvPicPr>
          <p:cNvPr id="13" name="Graphic 12">
            <a:extLst>
              <a:ext uri="{FF2B5EF4-FFF2-40B4-BE49-F238E27FC236}">
                <a16:creationId xmlns:a16="http://schemas.microsoft.com/office/drawing/2014/main" id="{D3EE2A72-F8C5-4F09-8282-B21445D3F4F3}"/>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13461" t="56514" r="62518" b="24247"/>
          <a:stretch/>
        </p:blipFill>
        <p:spPr>
          <a:xfrm>
            <a:off x="6230335" y="0"/>
            <a:ext cx="5493036" cy="4399282"/>
          </a:xfrm>
          <a:prstGeom prst="rect">
            <a:avLst/>
          </a:prstGeom>
        </p:spPr>
      </p:pic>
      <p:sp>
        <p:nvSpPr>
          <p:cNvPr id="15" name="Text Placeholder 14">
            <a:extLst>
              <a:ext uri="{FF2B5EF4-FFF2-40B4-BE49-F238E27FC236}">
                <a16:creationId xmlns:a16="http://schemas.microsoft.com/office/drawing/2014/main" id="{DED508E6-28B6-47F2-B935-9CA8062B5ADD}"/>
              </a:ext>
            </a:extLst>
          </p:cNvPr>
          <p:cNvSpPr>
            <a:spLocks noGrp="1"/>
          </p:cNvSpPr>
          <p:nvPr>
            <p:ph type="body" sz="quarter" idx="31" hasCustomPrompt="1"/>
          </p:nvPr>
        </p:nvSpPr>
        <p:spPr>
          <a:xfrm>
            <a:off x="3635375" y="763588"/>
            <a:ext cx="1644650" cy="2338387"/>
          </a:xfr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869" r="869"/>
            </a:stretch>
          </a:blipFill>
        </p:spPr>
        <p:txBody>
          <a:bodyPr/>
          <a:lstStyle>
            <a:lvl1pPr>
              <a:defRPr/>
            </a:lvl1pPr>
          </a:lstStyle>
          <a:p>
            <a:pPr lvl="0"/>
            <a:r>
              <a:rPr lang="en-US"/>
              <a:t> </a:t>
            </a:r>
            <a:endParaRPr lang="en-US" dirty="0"/>
          </a:p>
        </p:txBody>
      </p:sp>
      <p:sp>
        <p:nvSpPr>
          <p:cNvPr id="16" name="Text Placeholder 14">
            <a:extLst>
              <a:ext uri="{FF2B5EF4-FFF2-40B4-BE49-F238E27FC236}">
                <a16:creationId xmlns:a16="http://schemas.microsoft.com/office/drawing/2014/main" id="{AA2E7BBA-7E0A-49AF-91E9-A69A3D1E0A82}"/>
              </a:ext>
            </a:extLst>
          </p:cNvPr>
          <p:cNvSpPr>
            <a:spLocks noGrp="1"/>
          </p:cNvSpPr>
          <p:nvPr>
            <p:ph type="body" sz="quarter" idx="32" hasCustomPrompt="1"/>
          </p:nvPr>
        </p:nvSpPr>
        <p:spPr>
          <a:xfrm>
            <a:off x="10147051" y="4024344"/>
            <a:ext cx="1794124" cy="2548845"/>
          </a:xfrm>
          <a: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l="-6768" t="-5085" r="-13826"/>
            </a:stretch>
          </a:blipFill>
        </p:spPr>
        <p:txBody>
          <a:bodyPr/>
          <a:lstStyle>
            <a:lvl1pPr>
              <a:defRPr/>
            </a:lvl1pPr>
          </a:lstStyle>
          <a:p>
            <a:pPr lvl="0"/>
            <a:r>
              <a:rPr lang="en-US"/>
              <a:t> </a:t>
            </a:r>
            <a:endParaRPr lang="en-US" dirty="0"/>
          </a:p>
        </p:txBody>
      </p:sp>
      <p:pic>
        <p:nvPicPr>
          <p:cNvPr id="18" name="Graphic 17">
            <a:extLst>
              <a:ext uri="{FF2B5EF4-FFF2-40B4-BE49-F238E27FC236}">
                <a16:creationId xmlns:a16="http://schemas.microsoft.com/office/drawing/2014/main" id="{7550A750-8414-407B-9B91-30496450D49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3735" t="60340" r="27406"/>
          <a:stretch/>
        </p:blipFill>
        <p:spPr>
          <a:xfrm>
            <a:off x="4149172" y="5212081"/>
            <a:ext cx="2878995" cy="1516128"/>
          </a:xfrm>
          <a:prstGeom prst="rect">
            <a:avLst/>
          </a:prstGeom>
        </p:spPr>
      </p:pic>
      <p:sp>
        <p:nvSpPr>
          <p:cNvPr id="19" name="Text Placeholder 22">
            <a:extLst>
              <a:ext uri="{FF2B5EF4-FFF2-40B4-BE49-F238E27FC236}">
                <a16:creationId xmlns:a16="http://schemas.microsoft.com/office/drawing/2014/main" id="{92822951-5B82-4A8C-BC97-400D24738D00}"/>
              </a:ext>
            </a:extLst>
          </p:cNvPr>
          <p:cNvSpPr>
            <a:spLocks noGrp="1"/>
          </p:cNvSpPr>
          <p:nvPr>
            <p:ph type="body" sz="quarter" idx="47" hasCustomPrompt="1"/>
          </p:nvPr>
        </p:nvSpPr>
        <p:spPr>
          <a:xfrm>
            <a:off x="10465001" y="284811"/>
            <a:ext cx="1462681" cy="300037"/>
          </a:xfrm>
          <a: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l="-14049" t="-69336" r="-14227" b="-62349"/>
            </a:stretch>
          </a:blipFill>
        </p:spPr>
        <p:txBody>
          <a:bodyPr/>
          <a:lstStyle>
            <a:lvl1pPr>
              <a:defRPr/>
            </a:lvl1pPr>
          </a:lstStyle>
          <a:p>
            <a:pPr lvl="0"/>
            <a:r>
              <a:rPr lang="en-US"/>
              <a:t> </a:t>
            </a:r>
            <a:endParaRPr lang="en-US" dirty="0"/>
          </a:p>
        </p:txBody>
      </p:sp>
      <p:sp>
        <p:nvSpPr>
          <p:cNvPr id="11" name="Text Placeholder 21">
            <a:extLst>
              <a:ext uri="{FF2B5EF4-FFF2-40B4-BE49-F238E27FC236}">
                <a16:creationId xmlns:a16="http://schemas.microsoft.com/office/drawing/2014/main" id="{416CFF2C-CE32-AA3B-F5FD-C5DF467F0F02}"/>
              </a:ext>
            </a:extLst>
          </p:cNvPr>
          <p:cNvSpPr>
            <a:spLocks noGrp="1"/>
          </p:cNvSpPr>
          <p:nvPr>
            <p:ph type="body" sz="quarter" idx="30" hasCustomPrompt="1"/>
          </p:nvPr>
        </p:nvSpPr>
        <p:spPr>
          <a:xfrm>
            <a:off x="0" y="0"/>
            <a:ext cx="5464175" cy="6858000"/>
          </a:xfrm>
          <a:blipFill>
            <a:blip r:embed="rId14" cstate="email">
              <a:extLst>
                <a:ext uri="{28A0092B-C50C-407E-A947-70E740481C1C}">
                  <a14:useLocalDpi xmlns:a14="http://schemas.microsoft.com/office/drawing/2010/main"/>
                </a:ext>
              </a:extLst>
            </a:blip>
            <a:srcRect/>
            <a:stretch>
              <a:fillRect l="1978" r="1978"/>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588839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ne Half and Half 1">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1012EF4-C0D7-4171-8ECF-AC89586034F0}"/>
              </a:ext>
            </a:extLst>
          </p:cNvPr>
          <p:cNvSpPr/>
          <p:nvPr userDrawn="1"/>
        </p:nvSpPr>
        <p:spPr>
          <a:xfrm>
            <a:off x="6399323" y="2045965"/>
            <a:ext cx="5792677" cy="4812034"/>
          </a:xfrm>
          <a:custGeom>
            <a:avLst/>
            <a:gdLst>
              <a:gd name="connsiteX0" fmla="*/ 2553335 w 5792677"/>
              <a:gd name="connsiteY0" fmla="*/ 0 h 4812034"/>
              <a:gd name="connsiteX1" fmla="*/ 5792677 w 5792677"/>
              <a:gd name="connsiteY1" fmla="*/ 0 h 4812034"/>
              <a:gd name="connsiteX2" fmla="*/ 5792677 w 5792677"/>
              <a:gd name="connsiteY2" fmla="*/ 4812034 h 4812034"/>
              <a:gd name="connsiteX3" fmla="*/ 0 w 5792677"/>
              <a:gd name="connsiteY3" fmla="*/ 4812034 h 4812034"/>
              <a:gd name="connsiteX4" fmla="*/ 0 w 5792677"/>
              <a:gd name="connsiteY4" fmla="*/ 2553324 h 4812034"/>
              <a:gd name="connsiteX5" fmla="*/ 2553335 w 5792677"/>
              <a:gd name="connsiteY5" fmla="*/ 0 h 48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2677" h="4812034">
                <a:moveTo>
                  <a:pt x="2553335" y="0"/>
                </a:moveTo>
                <a:lnTo>
                  <a:pt x="5792677" y="0"/>
                </a:lnTo>
                <a:lnTo>
                  <a:pt x="5792677" y="4812034"/>
                </a:lnTo>
                <a:lnTo>
                  <a:pt x="0" y="4812034"/>
                </a:lnTo>
                <a:lnTo>
                  <a:pt x="0" y="2553324"/>
                </a:lnTo>
                <a:cubicBezTo>
                  <a:pt x="0" y="1143165"/>
                  <a:pt x="1143170" y="0"/>
                  <a:pt x="2553335" y="0"/>
                </a:cubicBezTo>
                <a:close/>
              </a:path>
            </a:pathLst>
          </a:custGeom>
          <a:gradFill>
            <a:gsLst>
              <a:gs pos="0">
                <a:srgbClr val="C0C5E2"/>
              </a:gs>
              <a:gs pos="92000">
                <a:srgbClr val="D7E9F5"/>
              </a:gs>
            </a:gsLst>
            <a:lin ang="5400000" scaled="1"/>
          </a:gradFill>
          <a:ln w="5679" cap="flat">
            <a:noFill/>
            <a:prstDash val="solid"/>
            <a:miter/>
          </a:ln>
        </p:spPr>
        <p:txBody>
          <a:bodyPr rtlCol="0" anchor="ctr"/>
          <a:lstStyle/>
          <a:p>
            <a:endParaRPr lang="en-US" dirty="0"/>
          </a:p>
        </p:txBody>
      </p:sp>
      <p:pic>
        <p:nvPicPr>
          <p:cNvPr id="18" name="Graphic 17">
            <a:extLst>
              <a:ext uri="{FF2B5EF4-FFF2-40B4-BE49-F238E27FC236}">
                <a16:creationId xmlns:a16="http://schemas.microsoft.com/office/drawing/2014/main" id="{AF288BC7-968C-465F-8CF3-0BCAD8A9A6F4}"/>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6" r="11862" b="74165"/>
          <a:stretch/>
        </p:blipFill>
        <p:spPr>
          <a:xfrm>
            <a:off x="4726347" y="4680344"/>
            <a:ext cx="7465653" cy="2181199"/>
          </a:xfrm>
          <a:prstGeom prst="rect">
            <a:avLst/>
          </a:prstGeom>
        </p:spPr>
      </p:pic>
      <p:sp>
        <p:nvSpPr>
          <p:cNvPr id="8" name="Title 1">
            <a:extLst>
              <a:ext uri="{FF2B5EF4-FFF2-40B4-BE49-F238E27FC236}">
                <a16:creationId xmlns:a16="http://schemas.microsoft.com/office/drawing/2014/main" id="{020A4985-A81F-4F86-99BF-EF86B3DF9C96}"/>
              </a:ext>
            </a:extLst>
          </p:cNvPr>
          <p:cNvSpPr>
            <a:spLocks noGrp="1"/>
          </p:cNvSpPr>
          <p:nvPr>
            <p:ph type="title" hasCustomPrompt="1"/>
          </p:nvPr>
        </p:nvSpPr>
        <p:spPr>
          <a:xfrm>
            <a:off x="554665" y="537685"/>
            <a:ext cx="6955798" cy="624922"/>
          </a:xfrm>
        </p:spPr>
        <p:txBody>
          <a:bodyPr/>
          <a:lstStyle/>
          <a:p>
            <a:r>
              <a:rPr lang="en-US" dirty="0"/>
              <a:t>Click to </a:t>
            </a:r>
            <a:r>
              <a:rPr lang="en-US"/>
              <a:t>insert title</a:t>
            </a:r>
            <a:endParaRPr lang="en-US" dirty="0"/>
          </a:p>
        </p:txBody>
      </p:sp>
      <p:pic>
        <p:nvPicPr>
          <p:cNvPr id="17" name="Graphic 16">
            <a:extLst>
              <a:ext uri="{FF2B5EF4-FFF2-40B4-BE49-F238E27FC236}">
                <a16:creationId xmlns:a16="http://schemas.microsoft.com/office/drawing/2014/main" id="{4737BFC6-8E25-4C59-9502-A35F721D109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7030" t="51015" r="1" b="16736"/>
          <a:stretch/>
        </p:blipFill>
        <p:spPr>
          <a:xfrm>
            <a:off x="8009860" y="2340935"/>
            <a:ext cx="4058316" cy="1232845"/>
          </a:xfrm>
          <a:prstGeom prst="rect">
            <a:avLst/>
          </a:prstGeom>
        </p:spPr>
      </p:pic>
      <p:sp>
        <p:nvSpPr>
          <p:cNvPr id="15" name="Text Placeholder 15">
            <a:extLst>
              <a:ext uri="{FF2B5EF4-FFF2-40B4-BE49-F238E27FC236}">
                <a16:creationId xmlns:a16="http://schemas.microsoft.com/office/drawing/2014/main" id="{EDD4F608-63D0-4196-BDE8-4C6DD8BAA0A0}"/>
              </a:ext>
            </a:extLst>
          </p:cNvPr>
          <p:cNvSpPr>
            <a:spLocks noGrp="1"/>
          </p:cNvSpPr>
          <p:nvPr>
            <p:ph type="body" sz="quarter" idx="13" hasCustomPrompt="1"/>
          </p:nvPr>
        </p:nvSpPr>
        <p:spPr>
          <a:xfrm>
            <a:off x="6873240" y="147320"/>
            <a:ext cx="5318760" cy="6710680"/>
          </a:xfrm>
          <a:blipFill>
            <a:blip r:embed="rId6" cstate="email">
              <a:extLst>
                <a:ext uri="{28A0092B-C50C-407E-A947-70E740481C1C}">
                  <a14:useLocalDpi xmlns:a14="http://schemas.microsoft.com/office/drawing/2010/main"/>
                </a:ext>
              </a:extLst>
            </a:blip>
            <a:srcRect/>
            <a:stretch>
              <a:fillRect l="-431" t="350" r="-8022" b="-25662"/>
            </a:stretch>
          </a:blipFill>
        </p:spPr>
        <p:txBody>
          <a:bodyPr/>
          <a:lstStyle>
            <a:lvl1pPr>
              <a:defRPr/>
            </a:lvl1pPr>
          </a:lstStyle>
          <a:p>
            <a:pPr lvl="0"/>
            <a:r>
              <a:rPr lang="en-US"/>
              <a:t>  </a:t>
            </a:r>
            <a:endParaRPr lang="en-US" dirty="0"/>
          </a:p>
        </p:txBody>
      </p:sp>
      <p:sp>
        <p:nvSpPr>
          <p:cNvPr id="21" name="Picture Placeholder 17">
            <a:extLst>
              <a:ext uri="{FF2B5EF4-FFF2-40B4-BE49-F238E27FC236}">
                <a16:creationId xmlns:a16="http://schemas.microsoft.com/office/drawing/2014/main" id="{1DCF1940-83A5-4E5E-8A77-B17796150C0C}"/>
              </a:ext>
            </a:extLst>
          </p:cNvPr>
          <p:cNvSpPr>
            <a:spLocks noGrp="1"/>
          </p:cNvSpPr>
          <p:nvPr>
            <p:ph type="pic" sz="quarter" idx="14" hasCustomPrompt="1"/>
          </p:nvPr>
        </p:nvSpPr>
        <p:spPr>
          <a:xfrm>
            <a:off x="7751614" y="442913"/>
            <a:ext cx="2637779" cy="5688529"/>
          </a:xfrm>
          <a:prstGeom prst="roundRect">
            <a:avLst>
              <a:gd name="adj" fmla="val 9905"/>
            </a:avLst>
          </a:prstGeom>
          <a:noFill/>
        </p:spPr>
        <p:txBody>
          <a:bodyPr anchor="ctr"/>
          <a:lstStyle>
            <a:lvl1pPr algn="ctr">
              <a:defRPr/>
            </a:lvl1pPr>
          </a:lstStyle>
          <a:p>
            <a:r>
              <a:rPr lang="en-US" dirty="0"/>
              <a:t>Click to insert image</a:t>
            </a:r>
          </a:p>
        </p:txBody>
      </p:sp>
      <p:sp>
        <p:nvSpPr>
          <p:cNvPr id="31" name="Text Placeholder 22">
            <a:extLst>
              <a:ext uri="{FF2B5EF4-FFF2-40B4-BE49-F238E27FC236}">
                <a16:creationId xmlns:a16="http://schemas.microsoft.com/office/drawing/2014/main" id="{0E92F2A6-6E91-4076-AF93-8FA9262700E2}"/>
              </a:ext>
            </a:extLst>
          </p:cNvPr>
          <p:cNvSpPr>
            <a:spLocks noGrp="1"/>
          </p:cNvSpPr>
          <p:nvPr>
            <p:ph type="body" sz="quarter" idx="47" hasCustomPrompt="1"/>
          </p:nvPr>
        </p:nvSpPr>
        <p:spPr>
          <a:xfrm>
            <a:off x="10465001" y="284811"/>
            <a:ext cx="1462681" cy="300037"/>
          </a:xfr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l="-14049" t="-69336" r="-14227" b="-62349"/>
            </a:stretch>
          </a:blipFill>
        </p:spPr>
        <p:txBody>
          <a:bodyPr/>
          <a:lstStyle>
            <a:lvl1pPr>
              <a:defRPr/>
            </a:lvl1pPr>
          </a:lstStyle>
          <a:p>
            <a:pPr lvl="0"/>
            <a:r>
              <a:rPr lang="en-US"/>
              <a:t> </a:t>
            </a:r>
            <a:endParaRPr lang="en-US" dirty="0"/>
          </a:p>
        </p:txBody>
      </p:sp>
      <p:sp>
        <p:nvSpPr>
          <p:cNvPr id="32" name="Text Placeholder 20">
            <a:extLst>
              <a:ext uri="{FF2B5EF4-FFF2-40B4-BE49-F238E27FC236}">
                <a16:creationId xmlns:a16="http://schemas.microsoft.com/office/drawing/2014/main" id="{6B160BCA-D541-A7E4-9966-A317D25E8980}"/>
              </a:ext>
            </a:extLst>
          </p:cNvPr>
          <p:cNvSpPr>
            <a:spLocks noGrp="1"/>
          </p:cNvSpPr>
          <p:nvPr>
            <p:ph type="body" sz="quarter" idx="15"/>
          </p:nvPr>
        </p:nvSpPr>
        <p:spPr>
          <a:xfrm>
            <a:off x="554665" y="1257425"/>
            <a:ext cx="533559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33" name="Text Placeholder 20">
            <a:extLst>
              <a:ext uri="{FF2B5EF4-FFF2-40B4-BE49-F238E27FC236}">
                <a16:creationId xmlns:a16="http://schemas.microsoft.com/office/drawing/2014/main" id="{7FF58080-41B7-409C-F811-CCC248CCA6DA}"/>
              </a:ext>
            </a:extLst>
          </p:cNvPr>
          <p:cNvSpPr>
            <a:spLocks noGrp="1"/>
          </p:cNvSpPr>
          <p:nvPr>
            <p:ph type="body" sz="quarter" idx="16"/>
          </p:nvPr>
        </p:nvSpPr>
        <p:spPr>
          <a:xfrm>
            <a:off x="554665" y="1877130"/>
            <a:ext cx="5335595" cy="4295070"/>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12841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ne Half and Half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B04649-1793-4C88-B3D6-D2A6A2EA4A42}"/>
              </a:ext>
            </a:extLst>
          </p:cNvPr>
          <p:cNvSpPr/>
          <p:nvPr userDrawn="1"/>
        </p:nvSpPr>
        <p:spPr>
          <a:xfrm>
            <a:off x="6096000" y="0"/>
            <a:ext cx="6096000" cy="6858000"/>
          </a:xfrm>
          <a:prstGeom prst="rect">
            <a:avLst/>
          </a:prstGeom>
          <a:gradFill flip="none" rotWithShape="1">
            <a:gsLst>
              <a:gs pos="8000">
                <a:srgbClr val="E9F4FA"/>
              </a:gs>
              <a:gs pos="100000">
                <a:srgbClr val="FAE8F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dirty="0"/>
          </a:p>
        </p:txBody>
      </p:sp>
      <p:pic>
        <p:nvPicPr>
          <p:cNvPr id="11" name="Graphic 10">
            <a:extLst>
              <a:ext uri="{FF2B5EF4-FFF2-40B4-BE49-F238E27FC236}">
                <a16:creationId xmlns:a16="http://schemas.microsoft.com/office/drawing/2014/main" id="{C9D83B1E-D19A-4D5B-88EA-48A336A6190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33934" t="55807"/>
          <a:stretch/>
        </p:blipFill>
        <p:spPr>
          <a:xfrm>
            <a:off x="5489575" y="-104775"/>
            <a:ext cx="3231515" cy="1689483"/>
          </a:xfrm>
          <a:prstGeom prst="rect">
            <a:avLst/>
          </a:prstGeom>
        </p:spPr>
      </p:pic>
      <p:sp>
        <p:nvSpPr>
          <p:cNvPr id="7" name="Text Placeholder 15">
            <a:extLst>
              <a:ext uri="{FF2B5EF4-FFF2-40B4-BE49-F238E27FC236}">
                <a16:creationId xmlns:a16="http://schemas.microsoft.com/office/drawing/2014/main" id="{1661D3DC-4F9C-41FB-B8BB-7F0C65A46274}"/>
              </a:ext>
            </a:extLst>
          </p:cNvPr>
          <p:cNvSpPr>
            <a:spLocks noGrp="1"/>
          </p:cNvSpPr>
          <p:nvPr>
            <p:ph type="body" sz="quarter" idx="13" hasCustomPrompt="1"/>
          </p:nvPr>
        </p:nvSpPr>
        <p:spPr>
          <a:xfrm>
            <a:off x="6884936" y="1019175"/>
            <a:ext cx="4476484" cy="5838825"/>
          </a:xfrm>
          <a:blipFill>
            <a:blip r:embed="rId4" cstate="email">
              <a:extLst>
                <a:ext uri="{28A0092B-C50C-407E-A947-70E740481C1C}">
                  <a14:useLocalDpi xmlns:a14="http://schemas.microsoft.com/office/drawing/2010/main"/>
                </a:ext>
              </a:extLst>
            </a:blip>
            <a:srcRect/>
            <a:stretch>
              <a:fillRect l="115" t="1" r="115"/>
            </a:stretch>
          </a:blipFill>
        </p:spPr>
        <p:txBody>
          <a:bodyPr/>
          <a:lstStyle>
            <a:lvl1pPr>
              <a:defRPr/>
            </a:lvl1pPr>
          </a:lstStyle>
          <a:p>
            <a:pPr lvl="0"/>
            <a:r>
              <a:rPr lang="en-US"/>
              <a:t>  </a:t>
            </a:r>
            <a:endParaRPr lang="en-US" dirty="0"/>
          </a:p>
        </p:txBody>
      </p:sp>
      <p:sp>
        <p:nvSpPr>
          <p:cNvPr id="8" name="Picture Placeholder 17">
            <a:extLst>
              <a:ext uri="{FF2B5EF4-FFF2-40B4-BE49-F238E27FC236}">
                <a16:creationId xmlns:a16="http://schemas.microsoft.com/office/drawing/2014/main" id="{AA6A0352-F555-4614-ABFC-74CF02F7820D}"/>
              </a:ext>
            </a:extLst>
          </p:cNvPr>
          <p:cNvSpPr>
            <a:spLocks noGrp="1"/>
          </p:cNvSpPr>
          <p:nvPr>
            <p:ph type="pic" sz="quarter" idx="14" hasCustomPrompt="1"/>
          </p:nvPr>
        </p:nvSpPr>
        <p:spPr>
          <a:xfrm>
            <a:off x="7146339" y="1261964"/>
            <a:ext cx="3953679" cy="6074478"/>
          </a:xfrm>
          <a:prstGeom prst="roundRect">
            <a:avLst>
              <a:gd name="adj" fmla="val 10649"/>
            </a:avLst>
          </a:prstGeom>
          <a:noFill/>
        </p:spPr>
        <p:txBody>
          <a:bodyPr anchor="ctr"/>
          <a:lstStyle>
            <a:lvl1pPr algn="ctr">
              <a:defRPr/>
            </a:lvl1pPr>
          </a:lstStyle>
          <a:p>
            <a:r>
              <a:rPr lang="en-US" dirty="0"/>
              <a:t>Click to insert image</a:t>
            </a:r>
          </a:p>
        </p:txBody>
      </p:sp>
      <p:sp>
        <p:nvSpPr>
          <p:cNvPr id="13" name="Title 1">
            <a:extLst>
              <a:ext uri="{FF2B5EF4-FFF2-40B4-BE49-F238E27FC236}">
                <a16:creationId xmlns:a16="http://schemas.microsoft.com/office/drawing/2014/main" id="{44AD2F64-872D-4CFD-A9C8-1CF21E617BCA}"/>
              </a:ext>
            </a:extLst>
          </p:cNvPr>
          <p:cNvSpPr>
            <a:spLocks noGrp="1"/>
          </p:cNvSpPr>
          <p:nvPr>
            <p:ph type="title" hasCustomPrompt="1"/>
          </p:nvPr>
        </p:nvSpPr>
        <p:spPr>
          <a:xfrm>
            <a:off x="554665" y="537685"/>
            <a:ext cx="5335595" cy="624922"/>
          </a:xfrm>
        </p:spPr>
        <p:txBody>
          <a:bodyPr/>
          <a:lstStyle>
            <a:lvl1pPr>
              <a:defRPr/>
            </a:lvl1pPr>
          </a:lstStyle>
          <a:p>
            <a:r>
              <a:rPr lang="en-US" dirty="0"/>
              <a:t>Click to </a:t>
            </a:r>
            <a:r>
              <a:rPr lang="en-US"/>
              <a:t>insert title</a:t>
            </a:r>
            <a:endParaRPr lang="en-US" dirty="0"/>
          </a:p>
        </p:txBody>
      </p:sp>
      <p:sp>
        <p:nvSpPr>
          <p:cNvPr id="14" name="Text Placeholder 20">
            <a:extLst>
              <a:ext uri="{FF2B5EF4-FFF2-40B4-BE49-F238E27FC236}">
                <a16:creationId xmlns:a16="http://schemas.microsoft.com/office/drawing/2014/main" id="{3B1FE8DE-86D3-48CD-B859-D2B0B9E2EF37}"/>
              </a:ext>
            </a:extLst>
          </p:cNvPr>
          <p:cNvSpPr>
            <a:spLocks noGrp="1"/>
          </p:cNvSpPr>
          <p:nvPr>
            <p:ph type="body" sz="quarter" idx="15"/>
          </p:nvPr>
        </p:nvSpPr>
        <p:spPr>
          <a:xfrm>
            <a:off x="554665" y="1257425"/>
            <a:ext cx="533559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15" name="Text Placeholder 20">
            <a:extLst>
              <a:ext uri="{FF2B5EF4-FFF2-40B4-BE49-F238E27FC236}">
                <a16:creationId xmlns:a16="http://schemas.microsoft.com/office/drawing/2014/main" id="{1F5C6567-8A24-43AF-874E-AABCE8BDCC83}"/>
              </a:ext>
            </a:extLst>
          </p:cNvPr>
          <p:cNvSpPr>
            <a:spLocks noGrp="1"/>
          </p:cNvSpPr>
          <p:nvPr>
            <p:ph type="body" sz="quarter" idx="16"/>
          </p:nvPr>
        </p:nvSpPr>
        <p:spPr>
          <a:xfrm>
            <a:off x="554665" y="1877130"/>
            <a:ext cx="5335595" cy="4295070"/>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2">
            <a:extLst>
              <a:ext uri="{FF2B5EF4-FFF2-40B4-BE49-F238E27FC236}">
                <a16:creationId xmlns:a16="http://schemas.microsoft.com/office/drawing/2014/main" id="{3717DD7F-77AC-40E2-9AD2-7B420B44E277}"/>
              </a:ext>
            </a:extLst>
          </p:cNvPr>
          <p:cNvSpPr>
            <a:spLocks noGrp="1"/>
          </p:cNvSpPr>
          <p:nvPr>
            <p:ph type="body" sz="quarter" idx="47" hasCustomPrompt="1"/>
          </p:nvPr>
        </p:nvSpPr>
        <p:spPr>
          <a:xfrm>
            <a:off x="10465001" y="284811"/>
            <a:ext cx="1462681" cy="300037"/>
          </a:xfr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3559413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Half and Half 3">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CAA8D99D-1F67-47D0-801E-315F1259610F}"/>
              </a:ext>
            </a:extLst>
          </p:cNvPr>
          <p:cNvSpPr/>
          <p:nvPr userDrawn="1"/>
        </p:nvSpPr>
        <p:spPr>
          <a:xfrm>
            <a:off x="0" y="0"/>
            <a:ext cx="5706162" cy="5578548"/>
          </a:xfrm>
          <a:custGeom>
            <a:avLst/>
            <a:gdLst>
              <a:gd name="connsiteX0" fmla="*/ 0 w 5706162"/>
              <a:gd name="connsiteY0" fmla="*/ 0 h 5578548"/>
              <a:gd name="connsiteX1" fmla="*/ 5254091 w 5706162"/>
              <a:gd name="connsiteY1" fmla="*/ 0 h 5578548"/>
              <a:gd name="connsiteX2" fmla="*/ 5408765 w 5706162"/>
              <a:gd name="connsiteY2" fmla="*/ 321083 h 5578548"/>
              <a:gd name="connsiteX3" fmla="*/ 5706162 w 5706162"/>
              <a:gd name="connsiteY3" fmla="*/ 1794144 h 5578548"/>
              <a:gd name="connsiteX4" fmla="*/ 1921758 w 5706162"/>
              <a:gd name="connsiteY4" fmla="*/ 5578548 h 5578548"/>
              <a:gd name="connsiteX5" fmla="*/ 117886 w 5706162"/>
              <a:gd name="connsiteY5" fmla="*/ 5121791 h 5578548"/>
              <a:gd name="connsiteX6" fmla="*/ 0 w 5706162"/>
              <a:gd name="connsiteY6" fmla="*/ 5050174 h 557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6162" h="5578548">
                <a:moveTo>
                  <a:pt x="0" y="0"/>
                </a:moveTo>
                <a:lnTo>
                  <a:pt x="5254091" y="0"/>
                </a:lnTo>
                <a:lnTo>
                  <a:pt x="5408765" y="321083"/>
                </a:lnTo>
                <a:cubicBezTo>
                  <a:pt x="5600266" y="773843"/>
                  <a:pt x="5706162" y="1271627"/>
                  <a:pt x="5706162" y="1794144"/>
                </a:cubicBezTo>
                <a:cubicBezTo>
                  <a:pt x="5706162" y="3884213"/>
                  <a:pt x="4011827" y="5578548"/>
                  <a:pt x="1921758" y="5578548"/>
                </a:cubicBezTo>
                <a:cubicBezTo>
                  <a:pt x="1268612" y="5578548"/>
                  <a:pt x="654111" y="5413086"/>
                  <a:pt x="117886" y="5121791"/>
                </a:cubicBezTo>
                <a:lnTo>
                  <a:pt x="0" y="5050174"/>
                </a:lnTo>
                <a:close/>
              </a:path>
            </a:pathLst>
          </a:custGeom>
          <a:gradFill flip="none" rotWithShape="1">
            <a:gsLst>
              <a:gs pos="8000">
                <a:srgbClr val="E9F4FA"/>
              </a:gs>
              <a:gs pos="100000">
                <a:srgbClr val="FAE8F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sp>
        <p:nvSpPr>
          <p:cNvPr id="9" name="Text Placeholder 20">
            <a:extLst>
              <a:ext uri="{FF2B5EF4-FFF2-40B4-BE49-F238E27FC236}">
                <a16:creationId xmlns:a16="http://schemas.microsoft.com/office/drawing/2014/main" id="{CD299A5B-F88A-418B-9202-ED53E203238D}"/>
              </a:ext>
            </a:extLst>
          </p:cNvPr>
          <p:cNvSpPr>
            <a:spLocks noGrp="1"/>
          </p:cNvSpPr>
          <p:nvPr>
            <p:ph type="body" sz="quarter" idx="16"/>
          </p:nvPr>
        </p:nvSpPr>
        <p:spPr>
          <a:xfrm>
            <a:off x="6246628" y="2081613"/>
            <a:ext cx="5335595" cy="3907052"/>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Graphic 22">
            <a:extLst>
              <a:ext uri="{FF2B5EF4-FFF2-40B4-BE49-F238E27FC236}">
                <a16:creationId xmlns:a16="http://schemas.microsoft.com/office/drawing/2014/main" id="{0B544396-2BCB-428E-B014-A92FD23A9C1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4290" y="3777659"/>
            <a:ext cx="5588972" cy="2503909"/>
          </a:xfrm>
          <a:prstGeom prst="rect">
            <a:avLst/>
          </a:prstGeom>
        </p:spPr>
      </p:pic>
      <p:sp>
        <p:nvSpPr>
          <p:cNvPr id="11" name="Text Placeholder 15">
            <a:extLst>
              <a:ext uri="{FF2B5EF4-FFF2-40B4-BE49-F238E27FC236}">
                <a16:creationId xmlns:a16="http://schemas.microsoft.com/office/drawing/2014/main" id="{E7EC7F9F-E589-4D15-A11F-EA15D6CCC3FE}"/>
              </a:ext>
            </a:extLst>
          </p:cNvPr>
          <p:cNvSpPr>
            <a:spLocks noGrp="1"/>
          </p:cNvSpPr>
          <p:nvPr>
            <p:ph type="body" sz="quarter" idx="13" hasCustomPrompt="1"/>
          </p:nvPr>
        </p:nvSpPr>
        <p:spPr>
          <a:xfrm>
            <a:off x="572388" y="1019175"/>
            <a:ext cx="4476484" cy="5838825"/>
          </a:xfrm>
          <a:blipFill>
            <a:blip r:embed="rId4" cstate="email">
              <a:extLst>
                <a:ext uri="{28A0092B-C50C-407E-A947-70E740481C1C}">
                  <a14:useLocalDpi xmlns:a14="http://schemas.microsoft.com/office/drawing/2010/main"/>
                </a:ext>
              </a:extLst>
            </a:blip>
            <a:srcRect/>
            <a:stretch>
              <a:fillRect l="115" t="1" r="115"/>
            </a:stretch>
          </a:blipFill>
        </p:spPr>
        <p:txBody>
          <a:bodyPr/>
          <a:lstStyle>
            <a:lvl1pPr>
              <a:defRPr/>
            </a:lvl1pPr>
          </a:lstStyle>
          <a:p>
            <a:pPr lvl="0"/>
            <a:r>
              <a:rPr lang="en-US"/>
              <a:t>  </a:t>
            </a:r>
            <a:endParaRPr lang="en-US" dirty="0"/>
          </a:p>
        </p:txBody>
      </p:sp>
      <p:sp>
        <p:nvSpPr>
          <p:cNvPr id="12" name="Picture Placeholder 17">
            <a:extLst>
              <a:ext uri="{FF2B5EF4-FFF2-40B4-BE49-F238E27FC236}">
                <a16:creationId xmlns:a16="http://schemas.microsoft.com/office/drawing/2014/main" id="{95200A52-F23E-47FB-B8A1-8CC980D01F61}"/>
              </a:ext>
            </a:extLst>
          </p:cNvPr>
          <p:cNvSpPr>
            <a:spLocks noGrp="1"/>
          </p:cNvSpPr>
          <p:nvPr>
            <p:ph type="pic" sz="quarter" idx="14" hasCustomPrompt="1"/>
          </p:nvPr>
        </p:nvSpPr>
        <p:spPr>
          <a:xfrm>
            <a:off x="833791" y="1261964"/>
            <a:ext cx="3953679" cy="6074478"/>
          </a:xfrm>
          <a:prstGeom prst="roundRect">
            <a:avLst>
              <a:gd name="adj" fmla="val 10649"/>
            </a:avLst>
          </a:prstGeom>
          <a:noFill/>
        </p:spPr>
        <p:txBody>
          <a:bodyPr anchor="ctr"/>
          <a:lstStyle>
            <a:lvl1pPr algn="ctr">
              <a:defRPr/>
            </a:lvl1pPr>
          </a:lstStyle>
          <a:p>
            <a:r>
              <a:rPr lang="en-US" dirty="0"/>
              <a:t>Click to insert image</a:t>
            </a:r>
          </a:p>
        </p:txBody>
      </p:sp>
      <p:sp>
        <p:nvSpPr>
          <p:cNvPr id="25" name="Text Placeholder 22">
            <a:extLst>
              <a:ext uri="{FF2B5EF4-FFF2-40B4-BE49-F238E27FC236}">
                <a16:creationId xmlns:a16="http://schemas.microsoft.com/office/drawing/2014/main" id="{5217D10E-37BD-48B6-B677-3E53D6913F66}"/>
              </a:ext>
            </a:extLst>
          </p:cNvPr>
          <p:cNvSpPr>
            <a:spLocks noGrp="1"/>
          </p:cNvSpPr>
          <p:nvPr>
            <p:ph type="body" sz="quarter" idx="47" hasCustomPrompt="1"/>
          </p:nvPr>
        </p:nvSpPr>
        <p:spPr>
          <a:xfrm>
            <a:off x="10465001" y="284811"/>
            <a:ext cx="1462681" cy="300037"/>
          </a:xfr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14049" t="-69336" r="-14227" b="-62349"/>
            </a:stretch>
          </a:blipFill>
        </p:spPr>
        <p:txBody>
          <a:bodyPr/>
          <a:lstStyle>
            <a:lvl1pPr>
              <a:defRPr/>
            </a:lvl1pPr>
          </a:lstStyle>
          <a:p>
            <a:pPr lvl="0"/>
            <a:r>
              <a:rPr lang="en-US"/>
              <a:t> </a:t>
            </a:r>
            <a:endParaRPr lang="en-US" dirty="0"/>
          </a:p>
        </p:txBody>
      </p:sp>
      <p:sp>
        <p:nvSpPr>
          <p:cNvPr id="26" name="Title 1">
            <a:extLst>
              <a:ext uri="{FF2B5EF4-FFF2-40B4-BE49-F238E27FC236}">
                <a16:creationId xmlns:a16="http://schemas.microsoft.com/office/drawing/2014/main" id="{FCC65FA4-31E1-8371-3B53-F458828A7F3E}"/>
              </a:ext>
            </a:extLst>
          </p:cNvPr>
          <p:cNvSpPr>
            <a:spLocks noGrp="1"/>
          </p:cNvSpPr>
          <p:nvPr>
            <p:ph type="title" hasCustomPrompt="1"/>
          </p:nvPr>
        </p:nvSpPr>
        <p:spPr>
          <a:xfrm>
            <a:off x="6246628" y="537685"/>
            <a:ext cx="5335595" cy="624922"/>
          </a:xfrm>
        </p:spPr>
        <p:txBody>
          <a:bodyPr/>
          <a:lstStyle>
            <a:lvl1pPr>
              <a:defRPr/>
            </a:lvl1pPr>
          </a:lstStyle>
          <a:p>
            <a:r>
              <a:rPr lang="en-US" dirty="0"/>
              <a:t>Click to </a:t>
            </a:r>
            <a:r>
              <a:rPr lang="en-US"/>
              <a:t>insert title</a:t>
            </a:r>
            <a:endParaRPr lang="en-US" dirty="0"/>
          </a:p>
        </p:txBody>
      </p:sp>
      <p:sp>
        <p:nvSpPr>
          <p:cNvPr id="27" name="Text Placeholder 20">
            <a:extLst>
              <a:ext uri="{FF2B5EF4-FFF2-40B4-BE49-F238E27FC236}">
                <a16:creationId xmlns:a16="http://schemas.microsoft.com/office/drawing/2014/main" id="{470F35B5-651D-5AE2-711F-0334CDDE1A8B}"/>
              </a:ext>
            </a:extLst>
          </p:cNvPr>
          <p:cNvSpPr>
            <a:spLocks noGrp="1"/>
          </p:cNvSpPr>
          <p:nvPr>
            <p:ph type="body" sz="quarter" idx="15"/>
          </p:nvPr>
        </p:nvSpPr>
        <p:spPr>
          <a:xfrm>
            <a:off x="6246628" y="1257425"/>
            <a:ext cx="533559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Tree>
    <p:extLst>
      <p:ext uri="{BB962C8B-B14F-4D97-AF65-F5344CB8AC3E}">
        <p14:creationId xmlns:p14="http://schemas.microsoft.com/office/powerpoint/2010/main" val="29846105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Multi Point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5AC17E-1EAA-4DE0-BCBC-49B10F8E951F}"/>
              </a:ext>
            </a:extLst>
          </p:cNvPr>
          <p:cNvSpPr/>
          <p:nvPr userDrawn="1"/>
        </p:nvSpPr>
        <p:spPr>
          <a:xfrm>
            <a:off x="0" y="0"/>
            <a:ext cx="4047460" cy="6858000"/>
          </a:xfrm>
          <a:prstGeom prst="rect">
            <a:avLst/>
          </a:prstGeom>
          <a:gradFill flip="none" rotWithShape="1">
            <a:gsLst>
              <a:gs pos="8000">
                <a:srgbClr val="E9F4FA"/>
              </a:gs>
              <a:gs pos="100000">
                <a:srgbClr val="FAE8F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dirty="0"/>
          </a:p>
        </p:txBody>
      </p:sp>
      <p:sp>
        <p:nvSpPr>
          <p:cNvPr id="7" name="Text Placeholder 15">
            <a:extLst>
              <a:ext uri="{FF2B5EF4-FFF2-40B4-BE49-F238E27FC236}">
                <a16:creationId xmlns:a16="http://schemas.microsoft.com/office/drawing/2014/main" id="{2F24E91C-3550-4A5B-8EC3-C9EDDA3A1DF3}"/>
              </a:ext>
            </a:extLst>
          </p:cNvPr>
          <p:cNvSpPr>
            <a:spLocks noGrp="1"/>
          </p:cNvSpPr>
          <p:nvPr>
            <p:ph type="body" sz="quarter" idx="13" hasCustomPrompt="1"/>
          </p:nvPr>
        </p:nvSpPr>
        <p:spPr>
          <a:xfrm>
            <a:off x="436998" y="147320"/>
            <a:ext cx="4553216" cy="6710680"/>
          </a:xfrm>
          <a:blipFill>
            <a:blip r:embed="rId2" cstate="email">
              <a:extLst>
                <a:ext uri="{28A0092B-C50C-407E-A947-70E740481C1C}">
                  <a14:useLocalDpi xmlns:a14="http://schemas.microsoft.com/office/drawing/2010/main"/>
                </a:ext>
              </a:extLst>
            </a:blip>
            <a:srcRect/>
            <a:stretch>
              <a:fillRect l="3123" t="5271" r="-9606" b="-10598"/>
            </a:stretch>
          </a:blipFill>
        </p:spPr>
        <p:txBody>
          <a:bodyPr/>
          <a:lstStyle>
            <a:lvl1pPr>
              <a:defRPr/>
            </a:lvl1pPr>
          </a:lstStyle>
          <a:p>
            <a:pPr lvl="0"/>
            <a:r>
              <a:rPr lang="en-US"/>
              <a:t>  </a:t>
            </a:r>
            <a:endParaRPr lang="en-US" dirty="0"/>
          </a:p>
        </p:txBody>
      </p:sp>
      <p:sp>
        <p:nvSpPr>
          <p:cNvPr id="8" name="Picture Placeholder 17">
            <a:extLst>
              <a:ext uri="{FF2B5EF4-FFF2-40B4-BE49-F238E27FC236}">
                <a16:creationId xmlns:a16="http://schemas.microsoft.com/office/drawing/2014/main" id="{68B39BCC-C8E1-43CD-B9B9-C9ACDCBDB186}"/>
              </a:ext>
            </a:extLst>
          </p:cNvPr>
          <p:cNvSpPr>
            <a:spLocks noGrp="1"/>
          </p:cNvSpPr>
          <p:nvPr>
            <p:ph type="pic" sz="quarter" idx="14" hasCustomPrompt="1"/>
          </p:nvPr>
        </p:nvSpPr>
        <p:spPr>
          <a:xfrm>
            <a:off x="1343025" y="731212"/>
            <a:ext cx="2214563" cy="4779001"/>
          </a:xfrm>
          <a:prstGeom prst="roundRect">
            <a:avLst>
              <a:gd name="adj" fmla="val 9905"/>
            </a:avLst>
          </a:prstGeom>
          <a:noFill/>
        </p:spPr>
        <p:txBody>
          <a:bodyPr anchor="ctr"/>
          <a:lstStyle>
            <a:lvl1pPr algn="ctr">
              <a:defRPr/>
            </a:lvl1pPr>
          </a:lstStyle>
          <a:p>
            <a:r>
              <a:rPr lang="en-US" dirty="0"/>
              <a:t>Click to insert image</a:t>
            </a:r>
          </a:p>
        </p:txBody>
      </p:sp>
      <p:sp>
        <p:nvSpPr>
          <p:cNvPr id="9" name="Title 1">
            <a:extLst>
              <a:ext uri="{FF2B5EF4-FFF2-40B4-BE49-F238E27FC236}">
                <a16:creationId xmlns:a16="http://schemas.microsoft.com/office/drawing/2014/main" id="{5E1CA898-916B-4A7E-A5E3-863FAE1CD3AC}"/>
              </a:ext>
            </a:extLst>
          </p:cNvPr>
          <p:cNvSpPr>
            <a:spLocks noGrp="1"/>
          </p:cNvSpPr>
          <p:nvPr>
            <p:ph type="title" hasCustomPrompt="1"/>
          </p:nvPr>
        </p:nvSpPr>
        <p:spPr>
          <a:xfrm>
            <a:off x="4837104" y="853161"/>
            <a:ext cx="7090577" cy="635398"/>
          </a:xfrm>
        </p:spPr>
        <p:txBody>
          <a:bodyPr/>
          <a:lstStyle>
            <a:lvl1pPr>
              <a:defRPr>
                <a:solidFill>
                  <a:schemeClr val="tx2"/>
                </a:solidFill>
              </a:defRPr>
            </a:lvl1pPr>
          </a:lstStyle>
          <a:p>
            <a:r>
              <a:rPr lang="en-US" dirty="0"/>
              <a:t>Click to </a:t>
            </a:r>
            <a:r>
              <a:rPr lang="en-US"/>
              <a:t>insert title</a:t>
            </a:r>
            <a:endParaRPr lang="en-US" dirty="0"/>
          </a:p>
        </p:txBody>
      </p:sp>
      <p:sp>
        <p:nvSpPr>
          <p:cNvPr id="10" name="Text Placeholder 20">
            <a:extLst>
              <a:ext uri="{FF2B5EF4-FFF2-40B4-BE49-F238E27FC236}">
                <a16:creationId xmlns:a16="http://schemas.microsoft.com/office/drawing/2014/main" id="{42D093EE-8A3A-4BD1-AA67-34392F18A119}"/>
              </a:ext>
            </a:extLst>
          </p:cNvPr>
          <p:cNvSpPr>
            <a:spLocks noGrp="1"/>
          </p:cNvSpPr>
          <p:nvPr>
            <p:ph type="body" sz="quarter" idx="16"/>
          </p:nvPr>
        </p:nvSpPr>
        <p:spPr>
          <a:xfrm>
            <a:off x="4837105" y="1562935"/>
            <a:ext cx="7090576"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22" name="Freeform: Shape 21">
            <a:extLst>
              <a:ext uri="{FF2B5EF4-FFF2-40B4-BE49-F238E27FC236}">
                <a16:creationId xmlns:a16="http://schemas.microsoft.com/office/drawing/2014/main" id="{73C55B82-01B2-462F-BA84-1CB7E855FC52}"/>
              </a:ext>
            </a:extLst>
          </p:cNvPr>
          <p:cNvSpPr/>
          <p:nvPr userDrawn="1"/>
        </p:nvSpPr>
        <p:spPr>
          <a:xfrm>
            <a:off x="10777954" y="3201462"/>
            <a:ext cx="1414046" cy="3656538"/>
          </a:xfrm>
          <a:custGeom>
            <a:avLst/>
            <a:gdLst>
              <a:gd name="connsiteX0" fmla="*/ 1414046 w 1414046"/>
              <a:gd name="connsiteY0" fmla="*/ 0 h 3656538"/>
              <a:gd name="connsiteX1" fmla="*/ 1414046 w 1414046"/>
              <a:gd name="connsiteY1" fmla="*/ 3656538 h 3656538"/>
              <a:gd name="connsiteX2" fmla="*/ 450341 w 1414046"/>
              <a:gd name="connsiteY2" fmla="*/ 3656538 h 3656538"/>
              <a:gd name="connsiteX3" fmla="*/ 359634 w 1414046"/>
              <a:gd name="connsiteY3" fmla="*/ 3527326 h 3656538"/>
              <a:gd name="connsiteX4" fmla="*/ 0 w 1414046"/>
              <a:gd name="connsiteY4" fmla="*/ 2239219 h 3656538"/>
              <a:gd name="connsiteX5" fmla="*/ 1300041 w 1414046"/>
              <a:gd name="connsiteY5" fmla="*/ 54919 h 365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046" h="3656538">
                <a:moveTo>
                  <a:pt x="1414046" y="0"/>
                </a:moveTo>
                <a:lnTo>
                  <a:pt x="1414046" y="3656538"/>
                </a:lnTo>
                <a:lnTo>
                  <a:pt x="450341" y="3656538"/>
                </a:lnTo>
                <a:lnTo>
                  <a:pt x="359634" y="3527326"/>
                </a:lnTo>
                <a:cubicBezTo>
                  <a:pt x="131420" y="3151735"/>
                  <a:pt x="0" y="2710824"/>
                  <a:pt x="0" y="2239219"/>
                </a:cubicBezTo>
                <a:cubicBezTo>
                  <a:pt x="0" y="1296009"/>
                  <a:pt x="525678" y="475578"/>
                  <a:pt x="1300041" y="54919"/>
                </a:cubicBezTo>
                <a:close/>
              </a:path>
            </a:pathLst>
          </a:custGeom>
          <a:gradFill>
            <a:gsLst>
              <a:gs pos="1000">
                <a:schemeClr val="accent1"/>
              </a:gs>
              <a:gs pos="100000">
                <a:srgbClr val="8A2A2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sp>
        <p:nvSpPr>
          <p:cNvPr id="30" name="Text Placeholder 22">
            <a:extLst>
              <a:ext uri="{FF2B5EF4-FFF2-40B4-BE49-F238E27FC236}">
                <a16:creationId xmlns:a16="http://schemas.microsoft.com/office/drawing/2014/main" id="{3BEE5C7B-DC63-4156-A571-287430BDFB41}"/>
              </a:ext>
            </a:extLst>
          </p:cNvPr>
          <p:cNvSpPr>
            <a:spLocks noGrp="1"/>
          </p:cNvSpPr>
          <p:nvPr>
            <p:ph type="body" sz="quarter" idx="47" hasCustomPrompt="1"/>
          </p:nvPr>
        </p:nvSpPr>
        <p:spPr>
          <a:xfrm>
            <a:off x="10465001" y="284811"/>
            <a:ext cx="1462681" cy="300037"/>
          </a:xfr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4049" t="-69336" r="-14227" b="-62349"/>
            </a:stretch>
          </a:blipFill>
        </p:spPr>
        <p:txBody>
          <a:bodyPr/>
          <a:lstStyle>
            <a:lvl1pPr>
              <a:defRPr/>
            </a:lvl1pPr>
          </a:lstStyle>
          <a:p>
            <a:pPr lvl="0"/>
            <a:r>
              <a:rPr lang="en-US"/>
              <a:t> </a:t>
            </a:r>
            <a:endParaRPr lang="en-US" dirty="0"/>
          </a:p>
        </p:txBody>
      </p:sp>
      <p:sp>
        <p:nvSpPr>
          <p:cNvPr id="31" name="Text Placeholder 13">
            <a:extLst>
              <a:ext uri="{FF2B5EF4-FFF2-40B4-BE49-F238E27FC236}">
                <a16:creationId xmlns:a16="http://schemas.microsoft.com/office/drawing/2014/main" id="{1B2EF4CF-7296-FBFC-5B49-37DE1D5E99B6}"/>
              </a:ext>
            </a:extLst>
          </p:cNvPr>
          <p:cNvSpPr>
            <a:spLocks noGrp="1"/>
          </p:cNvSpPr>
          <p:nvPr>
            <p:ph type="body" sz="quarter" idx="23"/>
          </p:nvPr>
        </p:nvSpPr>
        <p:spPr>
          <a:xfrm>
            <a:off x="4837105" y="2260800"/>
            <a:ext cx="6772663" cy="3875579"/>
          </a:xfrm>
        </p:spPr>
        <p:txBody>
          <a:bodyPr>
            <a:noAutofit/>
          </a:bodyPr>
          <a:lstStyle>
            <a:lvl1pPr marL="285750" indent="-285750">
              <a:lnSpc>
                <a:spcPct val="130000"/>
              </a:lnSpc>
              <a:spcBef>
                <a:spcPts val="0"/>
              </a:spcBef>
              <a:spcAft>
                <a:spcPts val="1000"/>
              </a:spcAft>
              <a:buClr>
                <a:srgbClr val="D40F7D"/>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spTree>
    <p:extLst>
      <p:ext uri="{BB962C8B-B14F-4D97-AF65-F5344CB8AC3E}">
        <p14:creationId xmlns:p14="http://schemas.microsoft.com/office/powerpoint/2010/main" val="17511816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Multi Point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F917193-78CC-4B08-83EF-114312FF6AA8}"/>
              </a:ext>
            </a:extLst>
          </p:cNvPr>
          <p:cNvSpPr/>
          <p:nvPr userDrawn="1"/>
        </p:nvSpPr>
        <p:spPr>
          <a:xfrm>
            <a:off x="6089417" y="2974542"/>
            <a:ext cx="6104615" cy="3885173"/>
          </a:xfrm>
          <a:custGeom>
            <a:avLst/>
            <a:gdLst>
              <a:gd name="connsiteX0" fmla="*/ 2553335 w 6104615"/>
              <a:gd name="connsiteY0" fmla="*/ 0 h 3885173"/>
              <a:gd name="connsiteX1" fmla="*/ 6104615 w 6104615"/>
              <a:gd name="connsiteY1" fmla="*/ 0 h 3885173"/>
              <a:gd name="connsiteX2" fmla="*/ 6104615 w 6104615"/>
              <a:gd name="connsiteY2" fmla="*/ 3885173 h 3885173"/>
              <a:gd name="connsiteX3" fmla="*/ 0 w 6104615"/>
              <a:gd name="connsiteY3" fmla="*/ 3885173 h 3885173"/>
              <a:gd name="connsiteX4" fmla="*/ 0 w 6104615"/>
              <a:gd name="connsiteY4" fmla="*/ 2553324 h 3885173"/>
              <a:gd name="connsiteX5" fmla="*/ 2553335 w 6104615"/>
              <a:gd name="connsiteY5" fmla="*/ 0 h 388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4615" h="3885173">
                <a:moveTo>
                  <a:pt x="2553335" y="0"/>
                </a:moveTo>
                <a:lnTo>
                  <a:pt x="6104615" y="0"/>
                </a:lnTo>
                <a:lnTo>
                  <a:pt x="6104615" y="3885173"/>
                </a:lnTo>
                <a:lnTo>
                  <a:pt x="0" y="3885173"/>
                </a:lnTo>
                <a:lnTo>
                  <a:pt x="0" y="2553324"/>
                </a:lnTo>
                <a:cubicBezTo>
                  <a:pt x="0" y="1143165"/>
                  <a:pt x="1143170" y="0"/>
                  <a:pt x="2553335" y="0"/>
                </a:cubicBezTo>
                <a:close/>
              </a:path>
            </a:pathLst>
          </a:custGeom>
          <a:gradFill>
            <a:gsLst>
              <a:gs pos="0">
                <a:schemeClr val="accent5"/>
              </a:gs>
              <a:gs pos="92000">
                <a:schemeClr val="accent2"/>
              </a:gs>
            </a:gsLst>
            <a:lin ang="5400000" scaled="1"/>
          </a:gradFill>
          <a:ln w="567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pic>
        <p:nvPicPr>
          <p:cNvPr id="7" name="Graphic 6">
            <a:extLst>
              <a:ext uri="{FF2B5EF4-FFF2-40B4-BE49-F238E27FC236}">
                <a16:creationId xmlns:a16="http://schemas.microsoft.com/office/drawing/2014/main" id="{92D4FD9D-6D95-4AA4-8F07-7693A75FAAF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8967" t="68140" r="64047" b="24247"/>
          <a:stretch/>
        </p:blipFill>
        <p:spPr>
          <a:xfrm>
            <a:off x="3182678" y="-1"/>
            <a:ext cx="3884429" cy="1740743"/>
          </a:xfrm>
          <a:prstGeom prst="rect">
            <a:avLst/>
          </a:prstGeom>
        </p:spPr>
      </p:pic>
      <p:sp>
        <p:nvSpPr>
          <p:cNvPr id="8" name="Title 1">
            <a:extLst>
              <a:ext uri="{FF2B5EF4-FFF2-40B4-BE49-F238E27FC236}">
                <a16:creationId xmlns:a16="http://schemas.microsoft.com/office/drawing/2014/main" id="{CAD5BC34-89FF-49F5-89B7-2CA48E8A40DE}"/>
              </a:ext>
            </a:extLst>
          </p:cNvPr>
          <p:cNvSpPr>
            <a:spLocks noGrp="1"/>
          </p:cNvSpPr>
          <p:nvPr>
            <p:ph type="title" hasCustomPrompt="1"/>
          </p:nvPr>
        </p:nvSpPr>
        <p:spPr>
          <a:xfrm>
            <a:off x="554665" y="537685"/>
            <a:ext cx="6330271" cy="624922"/>
          </a:xfrm>
        </p:spPr>
        <p:txBody>
          <a:bodyPr/>
          <a:lstStyle/>
          <a:p>
            <a:r>
              <a:rPr lang="en-US" dirty="0"/>
              <a:t>Click to </a:t>
            </a:r>
            <a:r>
              <a:rPr lang="en-US"/>
              <a:t>insert title</a:t>
            </a:r>
            <a:endParaRPr lang="en-US" dirty="0"/>
          </a:p>
        </p:txBody>
      </p:sp>
      <p:sp>
        <p:nvSpPr>
          <p:cNvPr id="9" name="Text Placeholder 20">
            <a:extLst>
              <a:ext uri="{FF2B5EF4-FFF2-40B4-BE49-F238E27FC236}">
                <a16:creationId xmlns:a16="http://schemas.microsoft.com/office/drawing/2014/main" id="{F405E353-3338-4962-A634-C2E97A8D2797}"/>
              </a:ext>
            </a:extLst>
          </p:cNvPr>
          <p:cNvSpPr>
            <a:spLocks noGrp="1"/>
          </p:cNvSpPr>
          <p:nvPr>
            <p:ph type="body" sz="quarter" idx="15"/>
          </p:nvPr>
        </p:nvSpPr>
        <p:spPr>
          <a:xfrm>
            <a:off x="554665" y="1188522"/>
            <a:ext cx="6330271"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24" name="Text Placeholder 15">
            <a:extLst>
              <a:ext uri="{FF2B5EF4-FFF2-40B4-BE49-F238E27FC236}">
                <a16:creationId xmlns:a16="http://schemas.microsoft.com/office/drawing/2014/main" id="{A3E2E5FA-8F10-4ADF-B5DA-DB52331777BE}"/>
              </a:ext>
            </a:extLst>
          </p:cNvPr>
          <p:cNvSpPr>
            <a:spLocks noGrp="1"/>
          </p:cNvSpPr>
          <p:nvPr>
            <p:ph type="body" sz="quarter" idx="13" hasCustomPrompt="1"/>
          </p:nvPr>
        </p:nvSpPr>
        <p:spPr>
          <a:xfrm>
            <a:off x="6884936" y="1019175"/>
            <a:ext cx="4476484" cy="5838825"/>
          </a:xfrm>
          <a:blipFill>
            <a:blip r:embed="rId4" cstate="email">
              <a:extLst>
                <a:ext uri="{28A0092B-C50C-407E-A947-70E740481C1C}">
                  <a14:useLocalDpi xmlns:a14="http://schemas.microsoft.com/office/drawing/2010/main"/>
                </a:ext>
              </a:extLst>
            </a:blip>
            <a:srcRect/>
            <a:stretch>
              <a:fillRect l="115" t="1" r="115"/>
            </a:stretch>
          </a:blipFill>
        </p:spPr>
        <p:txBody>
          <a:bodyPr/>
          <a:lstStyle>
            <a:lvl1pPr>
              <a:defRPr/>
            </a:lvl1pPr>
          </a:lstStyle>
          <a:p>
            <a:pPr lvl="0"/>
            <a:r>
              <a:rPr lang="en-US"/>
              <a:t>  </a:t>
            </a:r>
            <a:endParaRPr lang="en-US" dirty="0"/>
          </a:p>
        </p:txBody>
      </p:sp>
      <p:sp>
        <p:nvSpPr>
          <p:cNvPr id="25" name="Picture Placeholder 17">
            <a:extLst>
              <a:ext uri="{FF2B5EF4-FFF2-40B4-BE49-F238E27FC236}">
                <a16:creationId xmlns:a16="http://schemas.microsoft.com/office/drawing/2014/main" id="{86BD1A08-A5DA-4849-ABE5-445F90092991}"/>
              </a:ext>
            </a:extLst>
          </p:cNvPr>
          <p:cNvSpPr>
            <a:spLocks noGrp="1"/>
          </p:cNvSpPr>
          <p:nvPr>
            <p:ph type="pic" sz="quarter" idx="14" hasCustomPrompt="1"/>
          </p:nvPr>
        </p:nvSpPr>
        <p:spPr>
          <a:xfrm>
            <a:off x="7146339" y="1261964"/>
            <a:ext cx="3953679" cy="6074478"/>
          </a:xfrm>
          <a:prstGeom prst="roundRect">
            <a:avLst>
              <a:gd name="adj" fmla="val 10649"/>
            </a:avLst>
          </a:prstGeom>
          <a:noFill/>
        </p:spPr>
        <p:txBody>
          <a:bodyPr anchor="ctr"/>
          <a:lstStyle>
            <a:lvl1pPr algn="ctr">
              <a:defRPr/>
            </a:lvl1pPr>
          </a:lstStyle>
          <a:p>
            <a:r>
              <a:rPr lang="en-US" dirty="0"/>
              <a:t>Click to insert image</a:t>
            </a:r>
          </a:p>
        </p:txBody>
      </p:sp>
      <p:sp>
        <p:nvSpPr>
          <p:cNvPr id="31" name="Text Placeholder 22">
            <a:extLst>
              <a:ext uri="{FF2B5EF4-FFF2-40B4-BE49-F238E27FC236}">
                <a16:creationId xmlns:a16="http://schemas.microsoft.com/office/drawing/2014/main" id="{06FD64A6-6A30-4079-AD42-36EBFA6E30F3}"/>
              </a:ext>
            </a:extLst>
          </p:cNvPr>
          <p:cNvSpPr>
            <a:spLocks noGrp="1"/>
          </p:cNvSpPr>
          <p:nvPr>
            <p:ph type="body" sz="quarter" idx="47" hasCustomPrompt="1"/>
          </p:nvPr>
        </p:nvSpPr>
        <p:spPr>
          <a:xfrm>
            <a:off x="10465001" y="284811"/>
            <a:ext cx="1462681" cy="300037"/>
          </a:xfr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14049" t="-69336" r="-14227" b="-62349"/>
            </a:stretch>
          </a:blipFill>
        </p:spPr>
        <p:txBody>
          <a:bodyPr/>
          <a:lstStyle>
            <a:lvl1pPr>
              <a:defRPr/>
            </a:lvl1pPr>
          </a:lstStyle>
          <a:p>
            <a:pPr lvl="0"/>
            <a:r>
              <a:rPr lang="en-US"/>
              <a:t> </a:t>
            </a:r>
            <a:endParaRPr lang="en-US" dirty="0"/>
          </a:p>
        </p:txBody>
      </p:sp>
      <p:sp>
        <p:nvSpPr>
          <p:cNvPr id="32" name="Text Placeholder 13">
            <a:extLst>
              <a:ext uri="{FF2B5EF4-FFF2-40B4-BE49-F238E27FC236}">
                <a16:creationId xmlns:a16="http://schemas.microsoft.com/office/drawing/2014/main" id="{8877A570-AA7D-0960-88EB-D10E14DFD079}"/>
              </a:ext>
            </a:extLst>
          </p:cNvPr>
          <p:cNvSpPr>
            <a:spLocks noGrp="1"/>
          </p:cNvSpPr>
          <p:nvPr>
            <p:ph type="body" sz="quarter" idx="23"/>
          </p:nvPr>
        </p:nvSpPr>
        <p:spPr>
          <a:xfrm>
            <a:off x="560706" y="1806691"/>
            <a:ext cx="5899730" cy="4214182"/>
          </a:xfrm>
        </p:spPr>
        <p:txBody>
          <a:bodyPr>
            <a:noAutofit/>
          </a:bodyPr>
          <a:lstStyle>
            <a:lvl1pPr marL="285750" indent="-285750">
              <a:lnSpc>
                <a:spcPct val="130000"/>
              </a:lnSpc>
              <a:spcBef>
                <a:spcPts val="0"/>
              </a:spcBef>
              <a:spcAft>
                <a:spcPts val="1000"/>
              </a:spcAft>
              <a:buClr>
                <a:srgbClr val="009CDC"/>
              </a:buClr>
              <a:buSzPct val="125000"/>
              <a:buFont typeface="Zapf Dingbats"/>
              <a:buChar char="✛"/>
              <a:defRPr sz="1800"/>
            </a:lvl1pPr>
            <a:lvl2pPr marL="42863" indent="0">
              <a:buNone/>
              <a:defRPr sz="1400"/>
            </a:lvl2pPr>
            <a:lvl3pPr>
              <a:defRPr sz="1200"/>
            </a:lvl3pPr>
            <a:lvl4pPr>
              <a:defRPr sz="1100"/>
            </a:lvl4pPr>
            <a:lvl5pPr>
              <a:defRPr sz="900"/>
            </a:lvl5pPr>
          </a:lstStyle>
          <a:p>
            <a:pPr lvl="0"/>
            <a:r>
              <a:rPr lang="en-US" dirty="0"/>
              <a:t>Click to edit Master text styles</a:t>
            </a:r>
          </a:p>
        </p:txBody>
      </p:sp>
    </p:spTree>
    <p:extLst>
      <p:ext uri="{BB962C8B-B14F-4D97-AF65-F5344CB8AC3E}">
        <p14:creationId xmlns:p14="http://schemas.microsoft.com/office/powerpoint/2010/main" val="1056313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1">
    <p:bg>
      <p:bgRef idx="1001">
        <a:schemeClr val="bg2"/>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635DC807-81BF-7ED2-F7BA-99EA01E1E80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3500000">
            <a:off x="-866916" y="574251"/>
            <a:ext cx="7107396" cy="7107396"/>
          </a:xfrm>
          <a:custGeom>
            <a:avLst/>
            <a:gdLst>
              <a:gd name="connsiteX0" fmla="*/ 6589982 w 6589982"/>
              <a:gd name="connsiteY0" fmla="*/ 6589982 h 6589982"/>
              <a:gd name="connsiteX1" fmla="*/ 0 w 6589982"/>
              <a:gd name="connsiteY1" fmla="*/ 6589982 h 6589982"/>
              <a:gd name="connsiteX2" fmla="*/ 0 w 6589982"/>
              <a:gd name="connsiteY2" fmla="*/ 0 h 6589982"/>
              <a:gd name="connsiteX3" fmla="*/ 3745113 w 6589982"/>
              <a:gd name="connsiteY3" fmla="*/ 0 h 6589982"/>
              <a:gd name="connsiteX4" fmla="*/ 6589982 w 6589982"/>
              <a:gd name="connsiteY4" fmla="*/ 2844869 h 658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982" h="6589982">
                <a:moveTo>
                  <a:pt x="6589982" y="6589982"/>
                </a:moveTo>
                <a:lnTo>
                  <a:pt x="0" y="6589982"/>
                </a:lnTo>
                <a:lnTo>
                  <a:pt x="0" y="0"/>
                </a:lnTo>
                <a:lnTo>
                  <a:pt x="3745113" y="0"/>
                </a:lnTo>
                <a:lnTo>
                  <a:pt x="6589982" y="2844869"/>
                </a:lnTo>
                <a:close/>
              </a:path>
            </a:pathLst>
          </a:custGeom>
        </p:spPr>
      </p:pic>
      <p:sp>
        <p:nvSpPr>
          <p:cNvPr id="9" name="Text Placeholder 22">
            <a:extLst>
              <a:ext uri="{FF2B5EF4-FFF2-40B4-BE49-F238E27FC236}">
                <a16:creationId xmlns:a16="http://schemas.microsoft.com/office/drawing/2014/main" id="{088523F3-AA3B-4510-8FB0-A100C1F35593}"/>
              </a:ext>
            </a:extLst>
          </p:cNvPr>
          <p:cNvSpPr>
            <a:spLocks noGrp="1"/>
          </p:cNvSpPr>
          <p:nvPr>
            <p:ph type="body" sz="quarter" idx="19" hasCustomPrompt="1"/>
          </p:nvPr>
        </p:nvSpPr>
        <p:spPr>
          <a:xfrm>
            <a:off x="10465001" y="284811"/>
            <a:ext cx="1462681" cy="300037"/>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2030" t="2210" r="2030" b="2210"/>
            </a:stretch>
          </a:blipFill>
        </p:spPr>
        <p:txBody>
          <a:bodyPr/>
          <a:lstStyle>
            <a:lvl1pPr>
              <a:defRPr/>
            </a:lvl1pPr>
          </a:lstStyle>
          <a:p>
            <a:pPr lvl="0"/>
            <a:r>
              <a:rPr lang="en-US"/>
              <a:t> </a:t>
            </a:r>
            <a:endParaRPr lang="en-US" dirty="0"/>
          </a:p>
        </p:txBody>
      </p:sp>
      <p:pic>
        <p:nvPicPr>
          <p:cNvPr id="24" name="Graphic 23">
            <a:extLst>
              <a:ext uri="{FF2B5EF4-FFF2-40B4-BE49-F238E27FC236}">
                <a16:creationId xmlns:a16="http://schemas.microsoft.com/office/drawing/2014/main" id="{719133E5-30FC-40D2-B8BA-4394859C16C8}"/>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36455" b="35560"/>
          <a:stretch/>
        </p:blipFill>
        <p:spPr>
          <a:xfrm>
            <a:off x="1606771" y="2676631"/>
            <a:ext cx="3108219" cy="2463490"/>
          </a:xfrm>
          <a:prstGeom prst="rect">
            <a:avLst/>
          </a:prstGeom>
        </p:spPr>
      </p:pic>
      <p:sp>
        <p:nvSpPr>
          <p:cNvPr id="16" name="Text Placeholder 10">
            <a:extLst>
              <a:ext uri="{FF2B5EF4-FFF2-40B4-BE49-F238E27FC236}">
                <a16:creationId xmlns:a16="http://schemas.microsoft.com/office/drawing/2014/main" id="{3F950DB6-1211-4712-9A4C-071F0317D965}"/>
              </a:ext>
            </a:extLst>
          </p:cNvPr>
          <p:cNvSpPr>
            <a:spLocks noGrp="1"/>
          </p:cNvSpPr>
          <p:nvPr>
            <p:ph type="body" sz="quarter" idx="25"/>
          </p:nvPr>
        </p:nvSpPr>
        <p:spPr>
          <a:xfrm>
            <a:off x="5943599" y="2703497"/>
            <a:ext cx="5719011" cy="3601050"/>
          </a:xfrm>
        </p:spPr>
        <p:txBody>
          <a:bodyPr anchor="t">
            <a:noAutofit/>
          </a:bodyPr>
          <a:lstStyle>
            <a:lvl1pPr marL="514350" indent="-514350" algn="l">
              <a:spcAft>
                <a:spcPts val="800"/>
              </a:spcAft>
              <a:buFont typeface="+mj-lt"/>
              <a:buAutoNum type="arabicPeriod"/>
              <a:defRPr sz="2400">
                <a:latin typeface="+mj-lt"/>
                <a:ea typeface="Roboto Light" panose="02000000000000000000" pitchFamily="2" charset="0"/>
              </a:defRPr>
            </a:lvl1pPr>
            <a:lvl2pPr>
              <a:defRPr sz="1800">
                <a:latin typeface="Roboto Light" panose="02000000000000000000" pitchFamily="2" charset="0"/>
                <a:ea typeface="Roboto Light" panose="02000000000000000000" pitchFamily="2" charset="0"/>
              </a:defRPr>
            </a:lvl2pPr>
            <a:lvl3pPr>
              <a:defRPr sz="1600">
                <a:latin typeface="Roboto Light" panose="02000000000000000000" pitchFamily="2" charset="0"/>
                <a:ea typeface="Roboto Light" panose="02000000000000000000" pitchFamily="2" charset="0"/>
              </a:defRPr>
            </a:lvl3pPr>
            <a:lvl4pPr>
              <a:defRPr sz="1400">
                <a:latin typeface="Roboto Light" panose="02000000000000000000" pitchFamily="2" charset="0"/>
                <a:ea typeface="Roboto Light" panose="02000000000000000000" pitchFamily="2" charset="0"/>
              </a:defRPr>
            </a:lvl4pPr>
            <a:lvl5pPr>
              <a:defRPr sz="1050">
                <a:latin typeface="Roboto Light" panose="02000000000000000000" pitchFamily="2" charset="0"/>
                <a:ea typeface="Roboto Light" panose="02000000000000000000" pitchFamily="2" charset="0"/>
              </a:defRPr>
            </a:lvl5pPr>
          </a:lstStyle>
          <a:p>
            <a:pPr lvl="0"/>
            <a:r>
              <a:rPr lang="en-US" dirty="0"/>
              <a:t>Click to edit Master text styles</a:t>
            </a:r>
          </a:p>
          <a:p>
            <a:pPr lvl="0"/>
            <a:endParaRPr lang="en-US" dirty="0"/>
          </a:p>
        </p:txBody>
      </p:sp>
      <p:sp>
        <p:nvSpPr>
          <p:cNvPr id="2" name="Title 1">
            <a:extLst>
              <a:ext uri="{FF2B5EF4-FFF2-40B4-BE49-F238E27FC236}">
                <a16:creationId xmlns:a16="http://schemas.microsoft.com/office/drawing/2014/main" id="{45EBE9E8-4AD7-4EA2-9F50-C23C4B2B46B5}"/>
              </a:ext>
            </a:extLst>
          </p:cNvPr>
          <p:cNvSpPr>
            <a:spLocks noGrp="1"/>
          </p:cNvSpPr>
          <p:nvPr>
            <p:ph type="title" hasCustomPrompt="1"/>
          </p:nvPr>
        </p:nvSpPr>
        <p:spPr>
          <a:xfrm>
            <a:off x="2914650" y="1020800"/>
            <a:ext cx="9547003" cy="1325563"/>
          </a:xfrm>
        </p:spPr>
        <p:txBody>
          <a:bodyPr>
            <a:noAutofit/>
          </a:bodyPr>
          <a:lstStyle>
            <a:lvl1pPr algn="r">
              <a:lnSpc>
                <a:spcPct val="70000"/>
              </a:lnSpc>
              <a:defRPr sz="15500" cap="all" baseline="0">
                <a:ln w="12700">
                  <a:solidFill>
                    <a:schemeClr val="tx1"/>
                  </a:solidFill>
                </a:ln>
                <a:noFill/>
              </a:defRPr>
            </a:lvl1pPr>
          </a:lstStyle>
          <a:p>
            <a:r>
              <a:rPr lang="en-US" dirty="0"/>
              <a:t>title</a:t>
            </a:r>
          </a:p>
        </p:txBody>
      </p:sp>
      <p:sp>
        <p:nvSpPr>
          <p:cNvPr id="10" name="Text Placeholder 21">
            <a:extLst>
              <a:ext uri="{FF2B5EF4-FFF2-40B4-BE49-F238E27FC236}">
                <a16:creationId xmlns:a16="http://schemas.microsoft.com/office/drawing/2014/main" id="{C8175B29-901D-CA7D-53CC-91C49F6D3636}"/>
              </a:ext>
            </a:extLst>
          </p:cNvPr>
          <p:cNvSpPr>
            <a:spLocks noGrp="1"/>
          </p:cNvSpPr>
          <p:nvPr>
            <p:ph type="body" sz="quarter" idx="30" hasCustomPrompt="1"/>
          </p:nvPr>
        </p:nvSpPr>
        <p:spPr>
          <a:xfrm>
            <a:off x="-504234" y="0"/>
            <a:ext cx="5464175" cy="6858000"/>
          </a:xfrm>
          <a:blipFill>
            <a:blip r:embed="rId8" cstate="email">
              <a:extLst>
                <a:ext uri="{28A0092B-C50C-407E-A947-70E740481C1C}">
                  <a14:useLocalDpi xmlns:a14="http://schemas.microsoft.com/office/drawing/2010/main"/>
                </a:ext>
              </a:extLst>
            </a:blip>
            <a:stretch>
              <a:fillRect l="1" t="-1260" r="-8367" b="-1"/>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1199558310"/>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with Blank">
    <p:bg>
      <p:bgPr>
        <a:gradFill flip="none" rotWithShape="1">
          <a:gsLst>
            <a:gs pos="8000">
              <a:srgbClr val="E9F4FA"/>
            </a:gs>
            <a:gs pos="100000">
              <a:srgbClr val="FAE8F3"/>
            </a:gs>
          </a:gsLst>
          <a:lin ang="10800000" scaled="1"/>
          <a:tileRect/>
        </a:gra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0A32CB5-784E-4ABC-A5C1-6EDE93656B6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7220" y="1687075"/>
            <a:ext cx="10949940" cy="4513110"/>
          </a:xfrm>
          <a:prstGeom prst="rect">
            <a:avLst/>
          </a:prstGeom>
        </p:spPr>
      </p:pic>
      <p:sp>
        <p:nvSpPr>
          <p:cNvPr id="16" name="Title 1">
            <a:extLst>
              <a:ext uri="{FF2B5EF4-FFF2-40B4-BE49-F238E27FC236}">
                <a16:creationId xmlns:a16="http://schemas.microsoft.com/office/drawing/2014/main" id="{F7CDD4F4-AC96-490A-8C87-045A23962F8C}"/>
              </a:ext>
            </a:extLst>
          </p:cNvPr>
          <p:cNvSpPr>
            <a:spLocks noGrp="1"/>
          </p:cNvSpPr>
          <p:nvPr>
            <p:ph type="title" hasCustomPrompt="1"/>
          </p:nvPr>
        </p:nvSpPr>
        <p:spPr>
          <a:xfrm>
            <a:off x="554664" y="537685"/>
            <a:ext cx="7796855" cy="624922"/>
          </a:xfrm>
        </p:spPr>
        <p:txBody>
          <a:bodyPr/>
          <a:lstStyle/>
          <a:p>
            <a:r>
              <a:rPr lang="en-US" dirty="0"/>
              <a:t>Click to </a:t>
            </a:r>
            <a:r>
              <a:rPr lang="en-US"/>
              <a:t>insert title</a:t>
            </a:r>
            <a:endParaRPr lang="en-US" dirty="0"/>
          </a:p>
        </p:txBody>
      </p:sp>
      <p:sp>
        <p:nvSpPr>
          <p:cNvPr id="17" name="Text Placeholder 20">
            <a:extLst>
              <a:ext uri="{FF2B5EF4-FFF2-40B4-BE49-F238E27FC236}">
                <a16:creationId xmlns:a16="http://schemas.microsoft.com/office/drawing/2014/main" id="{633B6F2B-F5B4-446A-A70F-5C8457981B09}"/>
              </a:ext>
            </a:extLst>
          </p:cNvPr>
          <p:cNvSpPr>
            <a:spLocks noGrp="1"/>
          </p:cNvSpPr>
          <p:nvPr>
            <p:ph type="body" sz="quarter" idx="15"/>
          </p:nvPr>
        </p:nvSpPr>
        <p:spPr>
          <a:xfrm>
            <a:off x="554664" y="1188522"/>
            <a:ext cx="779685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19" name="Text Placeholder 15">
            <a:extLst>
              <a:ext uri="{FF2B5EF4-FFF2-40B4-BE49-F238E27FC236}">
                <a16:creationId xmlns:a16="http://schemas.microsoft.com/office/drawing/2014/main" id="{DD2168C9-142F-46F6-B888-3727556E4188}"/>
              </a:ext>
            </a:extLst>
          </p:cNvPr>
          <p:cNvSpPr>
            <a:spLocks noGrp="1"/>
          </p:cNvSpPr>
          <p:nvPr>
            <p:ph type="body" sz="quarter" idx="13" hasCustomPrompt="1"/>
          </p:nvPr>
        </p:nvSpPr>
        <p:spPr>
          <a:xfrm>
            <a:off x="7756450" y="482600"/>
            <a:ext cx="4427930" cy="6375400"/>
          </a:xfrm>
          <a:blipFill>
            <a:blip r:embed="rId4" cstate="email">
              <a:extLst>
                <a:ext uri="{28A0092B-C50C-407E-A947-70E740481C1C}">
                  <a14:useLocalDpi xmlns:a14="http://schemas.microsoft.com/office/drawing/2010/main"/>
                </a:ext>
              </a:extLst>
            </a:blip>
            <a:srcRect/>
            <a:stretch>
              <a:fillRect l="3211" t="5549" r="-12707" b="-16415"/>
            </a:stretch>
          </a:blipFill>
        </p:spPr>
        <p:txBody>
          <a:bodyPr/>
          <a:lstStyle>
            <a:lvl1pPr>
              <a:defRPr/>
            </a:lvl1pPr>
          </a:lstStyle>
          <a:p>
            <a:pPr lvl="0"/>
            <a:r>
              <a:rPr lang="en-US"/>
              <a:t>  </a:t>
            </a:r>
            <a:endParaRPr lang="en-US" dirty="0"/>
          </a:p>
        </p:txBody>
      </p:sp>
      <p:sp>
        <p:nvSpPr>
          <p:cNvPr id="11" name="Picture Placeholder 17">
            <a:extLst>
              <a:ext uri="{FF2B5EF4-FFF2-40B4-BE49-F238E27FC236}">
                <a16:creationId xmlns:a16="http://schemas.microsoft.com/office/drawing/2014/main" id="{7D71CF55-ACEC-4A2E-BD90-89C87401A5C8}"/>
              </a:ext>
            </a:extLst>
          </p:cNvPr>
          <p:cNvSpPr>
            <a:spLocks noGrp="1"/>
          </p:cNvSpPr>
          <p:nvPr>
            <p:ph type="pic" sz="quarter" idx="14" hasCustomPrompt="1"/>
          </p:nvPr>
        </p:nvSpPr>
        <p:spPr>
          <a:xfrm>
            <a:off x="8658225" y="1066492"/>
            <a:ext cx="2218815" cy="4779001"/>
          </a:xfrm>
          <a:prstGeom prst="roundRect">
            <a:avLst>
              <a:gd name="adj" fmla="val 9905"/>
            </a:avLst>
          </a:prstGeom>
          <a:noFill/>
        </p:spPr>
        <p:txBody>
          <a:bodyPr anchor="ctr"/>
          <a:lstStyle>
            <a:lvl1pPr algn="ctr">
              <a:defRPr/>
            </a:lvl1pPr>
          </a:lstStyle>
          <a:p>
            <a:r>
              <a:rPr lang="en-US" dirty="0"/>
              <a:t>Click to insert image</a:t>
            </a:r>
          </a:p>
        </p:txBody>
      </p:sp>
      <p:sp>
        <p:nvSpPr>
          <p:cNvPr id="20" name="Text Placeholder 22">
            <a:extLst>
              <a:ext uri="{FF2B5EF4-FFF2-40B4-BE49-F238E27FC236}">
                <a16:creationId xmlns:a16="http://schemas.microsoft.com/office/drawing/2014/main" id="{29FE1F93-CA0F-4EC3-AD07-C319460554A7}"/>
              </a:ext>
            </a:extLst>
          </p:cNvPr>
          <p:cNvSpPr>
            <a:spLocks noGrp="1"/>
          </p:cNvSpPr>
          <p:nvPr>
            <p:ph type="body" sz="quarter" idx="47" hasCustomPrompt="1"/>
          </p:nvPr>
        </p:nvSpPr>
        <p:spPr>
          <a:xfrm>
            <a:off x="10465001" y="284811"/>
            <a:ext cx="1462681" cy="300037"/>
          </a:xfr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14049" t="-69336" r="-14227" b="-62349"/>
            </a:stretch>
          </a:blipFill>
        </p:spPr>
        <p:txBody>
          <a:bodyPr/>
          <a:lstStyle>
            <a:lvl1pPr>
              <a:defRPr/>
            </a:lvl1pPr>
          </a:lstStyle>
          <a:p>
            <a:pPr lvl="0"/>
            <a:r>
              <a:rPr lang="en-US"/>
              <a:t> </a:t>
            </a:r>
            <a:endParaRPr lang="en-US" dirty="0"/>
          </a:p>
        </p:txBody>
      </p:sp>
      <p:sp>
        <p:nvSpPr>
          <p:cNvPr id="29" name="Text Placeholder 20">
            <a:extLst>
              <a:ext uri="{FF2B5EF4-FFF2-40B4-BE49-F238E27FC236}">
                <a16:creationId xmlns:a16="http://schemas.microsoft.com/office/drawing/2014/main" id="{F5C71A3B-2EB5-A73C-ABD9-7CB63AA958D5}"/>
              </a:ext>
            </a:extLst>
          </p:cNvPr>
          <p:cNvSpPr>
            <a:spLocks noGrp="1"/>
          </p:cNvSpPr>
          <p:nvPr>
            <p:ph type="body" sz="quarter" idx="16"/>
          </p:nvPr>
        </p:nvSpPr>
        <p:spPr>
          <a:xfrm>
            <a:off x="821300" y="1814513"/>
            <a:ext cx="6916074" cy="4387813"/>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692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F5E8AA2-E4C3-4950-99C9-94DBB78F5C19}"/>
              </a:ext>
            </a:extLst>
          </p:cNvPr>
          <p:cNvSpPr/>
          <p:nvPr userDrawn="1"/>
        </p:nvSpPr>
        <p:spPr>
          <a:xfrm>
            <a:off x="6399323" y="2045964"/>
            <a:ext cx="5792677" cy="4812035"/>
          </a:xfrm>
          <a:custGeom>
            <a:avLst/>
            <a:gdLst>
              <a:gd name="connsiteX0" fmla="*/ 2553335 w 5792677"/>
              <a:gd name="connsiteY0" fmla="*/ 0 h 4812034"/>
              <a:gd name="connsiteX1" fmla="*/ 5792677 w 5792677"/>
              <a:gd name="connsiteY1" fmla="*/ 0 h 4812034"/>
              <a:gd name="connsiteX2" fmla="*/ 5792677 w 5792677"/>
              <a:gd name="connsiteY2" fmla="*/ 4812034 h 4812034"/>
              <a:gd name="connsiteX3" fmla="*/ 0 w 5792677"/>
              <a:gd name="connsiteY3" fmla="*/ 4812034 h 4812034"/>
              <a:gd name="connsiteX4" fmla="*/ 0 w 5792677"/>
              <a:gd name="connsiteY4" fmla="*/ 2553324 h 4812034"/>
              <a:gd name="connsiteX5" fmla="*/ 2553335 w 5792677"/>
              <a:gd name="connsiteY5" fmla="*/ 0 h 48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2677" h="4812034">
                <a:moveTo>
                  <a:pt x="2553335" y="0"/>
                </a:moveTo>
                <a:lnTo>
                  <a:pt x="5792677" y="0"/>
                </a:lnTo>
                <a:lnTo>
                  <a:pt x="5792677" y="4812034"/>
                </a:lnTo>
                <a:lnTo>
                  <a:pt x="0" y="4812034"/>
                </a:lnTo>
                <a:lnTo>
                  <a:pt x="0" y="2553324"/>
                </a:lnTo>
                <a:cubicBezTo>
                  <a:pt x="0" y="1143165"/>
                  <a:pt x="1143170" y="0"/>
                  <a:pt x="2553335" y="0"/>
                </a:cubicBezTo>
                <a:close/>
              </a:path>
            </a:pathLst>
          </a:custGeom>
          <a:gradFill>
            <a:gsLst>
              <a:gs pos="0">
                <a:srgbClr val="C0C5E2"/>
              </a:gs>
              <a:gs pos="92000">
                <a:srgbClr val="D7E9F5"/>
              </a:gs>
            </a:gsLst>
            <a:lin ang="5400000" scaled="1"/>
          </a:gradFill>
          <a:ln w="5679" cap="flat">
            <a:noFill/>
            <a:prstDash val="solid"/>
            <a:miter/>
          </a:ln>
        </p:spPr>
        <p:txBody>
          <a:bodyPr rtlCol="0" anchor="ctr"/>
          <a:lstStyle/>
          <a:p>
            <a:endParaRPr lang="en-US" dirty="0"/>
          </a:p>
        </p:txBody>
      </p:sp>
      <p:pic>
        <p:nvPicPr>
          <p:cNvPr id="7" name="Graphic 6">
            <a:extLst>
              <a:ext uri="{FF2B5EF4-FFF2-40B4-BE49-F238E27FC236}">
                <a16:creationId xmlns:a16="http://schemas.microsoft.com/office/drawing/2014/main" id="{CE77875F-21E7-465E-8AEA-683A4713EDF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3611546" cy="3047999"/>
          </a:xfrm>
          <a:prstGeom prst="rect">
            <a:avLst/>
          </a:prstGeom>
        </p:spPr>
      </p:pic>
      <p:pic>
        <p:nvPicPr>
          <p:cNvPr id="9" name="Graphic 8">
            <a:extLst>
              <a:ext uri="{FF2B5EF4-FFF2-40B4-BE49-F238E27FC236}">
                <a16:creationId xmlns:a16="http://schemas.microsoft.com/office/drawing/2014/main" id="{F1116968-1011-416F-A732-F0656C66C5F4}"/>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067" t="51570" r="1"/>
          <a:stretch/>
        </p:blipFill>
        <p:spPr>
          <a:xfrm>
            <a:off x="7124700" y="4876801"/>
            <a:ext cx="4943475" cy="1851408"/>
          </a:xfrm>
          <a:prstGeom prst="rect">
            <a:avLst/>
          </a:prstGeom>
        </p:spPr>
      </p:pic>
      <p:sp>
        <p:nvSpPr>
          <p:cNvPr id="11" name="Text Placeholder 10">
            <a:extLst>
              <a:ext uri="{FF2B5EF4-FFF2-40B4-BE49-F238E27FC236}">
                <a16:creationId xmlns:a16="http://schemas.microsoft.com/office/drawing/2014/main" id="{EB393234-599A-4567-B73C-2C3C877B4CB0}"/>
              </a:ext>
            </a:extLst>
          </p:cNvPr>
          <p:cNvSpPr>
            <a:spLocks noGrp="1"/>
          </p:cNvSpPr>
          <p:nvPr>
            <p:ph type="body" sz="quarter" idx="13" hasCustomPrompt="1"/>
          </p:nvPr>
        </p:nvSpPr>
        <p:spPr>
          <a:xfrm>
            <a:off x="819150" y="352425"/>
            <a:ext cx="10553700" cy="6115050"/>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382" b="382"/>
            </a:stretch>
          </a:blipFill>
        </p:spPr>
        <p:txBody>
          <a:bodyPr/>
          <a:lstStyle>
            <a:lvl1pPr>
              <a:defRPr/>
            </a:lvl1pPr>
          </a:lstStyle>
          <a:p>
            <a:pPr lvl="0"/>
            <a:r>
              <a:rPr lang="en-US"/>
              <a:t>  </a:t>
            </a:r>
            <a:endParaRPr lang="en-US" dirty="0"/>
          </a:p>
        </p:txBody>
      </p:sp>
      <p:sp>
        <p:nvSpPr>
          <p:cNvPr id="13" name="Picture Placeholder 12">
            <a:extLst>
              <a:ext uri="{FF2B5EF4-FFF2-40B4-BE49-F238E27FC236}">
                <a16:creationId xmlns:a16="http://schemas.microsoft.com/office/drawing/2014/main" id="{6982AEFD-F49D-4D71-8EC9-606360D1572E}"/>
              </a:ext>
            </a:extLst>
          </p:cNvPr>
          <p:cNvSpPr>
            <a:spLocks noGrp="1"/>
          </p:cNvSpPr>
          <p:nvPr>
            <p:ph type="pic" sz="quarter" idx="14" hasCustomPrompt="1"/>
          </p:nvPr>
        </p:nvSpPr>
        <p:spPr>
          <a:xfrm>
            <a:off x="1854200" y="447675"/>
            <a:ext cx="8470900" cy="5543550"/>
          </a:xfrm>
          <a:prstGeom prst="round2SameRect">
            <a:avLst>
              <a:gd name="adj1" fmla="val 4296"/>
              <a:gd name="adj2" fmla="val 0"/>
            </a:avLst>
          </a:prstGeom>
          <a:noFill/>
        </p:spPr>
        <p:txBody>
          <a:bodyPr anchor="ctr"/>
          <a:lstStyle>
            <a:lvl1pPr algn="ctr">
              <a:defRPr/>
            </a:lvl1pPr>
          </a:lstStyle>
          <a:p>
            <a:r>
              <a:rPr lang="en-US" dirty="0"/>
              <a:t>Click to insert image</a:t>
            </a:r>
          </a:p>
        </p:txBody>
      </p:sp>
      <p:grpSp>
        <p:nvGrpSpPr>
          <p:cNvPr id="12" name="Group 11">
            <a:extLst>
              <a:ext uri="{FF2B5EF4-FFF2-40B4-BE49-F238E27FC236}">
                <a16:creationId xmlns:a16="http://schemas.microsoft.com/office/drawing/2014/main" id="{9E67274D-A855-48EB-8982-32DC1A146095}"/>
              </a:ext>
            </a:extLst>
          </p:cNvPr>
          <p:cNvGrpSpPr/>
          <p:nvPr userDrawn="1"/>
        </p:nvGrpSpPr>
        <p:grpSpPr>
          <a:xfrm>
            <a:off x="-3607110" y="1018"/>
            <a:ext cx="3526634" cy="4472103"/>
            <a:chOff x="838198" y="1150069"/>
            <a:chExt cx="3526634" cy="4472103"/>
          </a:xfrm>
        </p:grpSpPr>
        <p:sp>
          <p:nvSpPr>
            <p:cNvPr id="14" name="Rectangle 13">
              <a:extLst>
                <a:ext uri="{FF2B5EF4-FFF2-40B4-BE49-F238E27FC236}">
                  <a16:creationId xmlns:a16="http://schemas.microsoft.com/office/drawing/2014/main" id="{F65360A4-BBB2-41F5-B5E3-B08FD0AA5566}"/>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15" name="TextBox 14">
              <a:extLst>
                <a:ext uri="{FF2B5EF4-FFF2-40B4-BE49-F238E27FC236}">
                  <a16:creationId xmlns:a16="http://schemas.microsoft.com/office/drawing/2014/main" id="{CE66633E-B39B-4605-8DEC-CF2688BCD6AD}"/>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16" name="Rectangle 15">
              <a:extLst>
                <a:ext uri="{FF2B5EF4-FFF2-40B4-BE49-F238E27FC236}">
                  <a16:creationId xmlns:a16="http://schemas.microsoft.com/office/drawing/2014/main" id="{487B9D21-ABD6-437B-A04E-3CA2D156EC0A}"/>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17" name="TextBox 16">
              <a:extLst>
                <a:ext uri="{FF2B5EF4-FFF2-40B4-BE49-F238E27FC236}">
                  <a16:creationId xmlns:a16="http://schemas.microsoft.com/office/drawing/2014/main" id="{2C4539C5-5465-4BC6-8170-118F69E572EB}"/>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18" name="TextBox 17">
              <a:extLst>
                <a:ext uri="{FF2B5EF4-FFF2-40B4-BE49-F238E27FC236}">
                  <a16:creationId xmlns:a16="http://schemas.microsoft.com/office/drawing/2014/main" id="{45B85976-460C-4403-80E7-DFB2FB5D6E65}"/>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19" name="TextBox 18">
              <a:extLst>
                <a:ext uri="{FF2B5EF4-FFF2-40B4-BE49-F238E27FC236}">
                  <a16:creationId xmlns:a16="http://schemas.microsoft.com/office/drawing/2014/main" id="{843CBFD0-0C48-455E-AF83-CCC51B8F9C2E}"/>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20" name="TextBox 19">
              <a:extLst>
                <a:ext uri="{FF2B5EF4-FFF2-40B4-BE49-F238E27FC236}">
                  <a16:creationId xmlns:a16="http://schemas.microsoft.com/office/drawing/2014/main" id="{BDA80C88-5529-4237-8DCD-70AF5C6502BB}"/>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21" name="TextBox 20">
              <a:extLst>
                <a:ext uri="{FF2B5EF4-FFF2-40B4-BE49-F238E27FC236}">
                  <a16:creationId xmlns:a16="http://schemas.microsoft.com/office/drawing/2014/main" id="{5BF040A7-C5FC-450D-89E3-058591381218}"/>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22" name="Text Placeholder 22">
            <a:extLst>
              <a:ext uri="{FF2B5EF4-FFF2-40B4-BE49-F238E27FC236}">
                <a16:creationId xmlns:a16="http://schemas.microsoft.com/office/drawing/2014/main" id="{FC7F4D7A-4895-497D-B324-2424A20509A0}"/>
              </a:ext>
            </a:extLst>
          </p:cNvPr>
          <p:cNvSpPr>
            <a:spLocks noGrp="1"/>
          </p:cNvSpPr>
          <p:nvPr>
            <p:ph type="body" sz="quarter" idx="47" hasCustomPrompt="1"/>
          </p:nvPr>
        </p:nvSpPr>
        <p:spPr>
          <a:xfrm>
            <a:off x="10465001" y="284811"/>
            <a:ext cx="1462681" cy="300037"/>
          </a:xfr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2335063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Laptop">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6647C83D-A4D1-9A69-6ECC-811A829328F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2082" t="21832"/>
          <a:stretch/>
        </p:blipFill>
        <p:spPr>
          <a:xfrm>
            <a:off x="0" y="0"/>
            <a:ext cx="4457192" cy="3962916"/>
          </a:xfrm>
          <a:prstGeom prst="rect">
            <a:avLst/>
          </a:prstGeom>
        </p:spPr>
      </p:pic>
      <p:pic>
        <p:nvPicPr>
          <p:cNvPr id="7" name="Graphic 6">
            <a:extLst>
              <a:ext uri="{FF2B5EF4-FFF2-40B4-BE49-F238E27FC236}">
                <a16:creationId xmlns:a16="http://schemas.microsoft.com/office/drawing/2014/main" id="{CE77875F-21E7-465E-8AEA-683A4713EDF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3611546" cy="3047999"/>
          </a:xfrm>
          <a:prstGeom prst="rect">
            <a:avLst/>
          </a:prstGeom>
        </p:spPr>
      </p:pic>
      <p:pic>
        <p:nvPicPr>
          <p:cNvPr id="9" name="Graphic 8">
            <a:extLst>
              <a:ext uri="{FF2B5EF4-FFF2-40B4-BE49-F238E27FC236}">
                <a16:creationId xmlns:a16="http://schemas.microsoft.com/office/drawing/2014/main" id="{F1116968-1011-416F-A732-F0656C66C5F4}"/>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1067" t="51570" r="1"/>
          <a:stretch/>
        </p:blipFill>
        <p:spPr>
          <a:xfrm>
            <a:off x="7124700" y="4876801"/>
            <a:ext cx="4943475" cy="1851408"/>
          </a:xfrm>
          <a:prstGeom prst="rect">
            <a:avLst/>
          </a:prstGeom>
        </p:spPr>
      </p:pic>
      <p:sp>
        <p:nvSpPr>
          <p:cNvPr id="11" name="Text Placeholder 10">
            <a:extLst>
              <a:ext uri="{FF2B5EF4-FFF2-40B4-BE49-F238E27FC236}">
                <a16:creationId xmlns:a16="http://schemas.microsoft.com/office/drawing/2014/main" id="{EB393234-599A-4567-B73C-2C3C877B4CB0}"/>
              </a:ext>
            </a:extLst>
          </p:cNvPr>
          <p:cNvSpPr>
            <a:spLocks noGrp="1"/>
          </p:cNvSpPr>
          <p:nvPr>
            <p:ph type="body" sz="quarter" idx="13" hasCustomPrompt="1"/>
          </p:nvPr>
        </p:nvSpPr>
        <p:spPr>
          <a:xfrm>
            <a:off x="1780635" y="1327370"/>
            <a:ext cx="8785317" cy="5090410"/>
          </a:xfr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t="382" b="382"/>
            </a:stretch>
          </a:blipFill>
        </p:spPr>
        <p:txBody>
          <a:bodyPr/>
          <a:lstStyle>
            <a:lvl1pPr>
              <a:defRPr/>
            </a:lvl1pPr>
          </a:lstStyle>
          <a:p>
            <a:pPr lvl="0"/>
            <a:r>
              <a:rPr lang="en-US"/>
              <a:t>  </a:t>
            </a:r>
            <a:endParaRPr lang="en-US" dirty="0"/>
          </a:p>
        </p:txBody>
      </p:sp>
      <p:sp>
        <p:nvSpPr>
          <p:cNvPr id="13" name="Picture Placeholder 12">
            <a:extLst>
              <a:ext uri="{FF2B5EF4-FFF2-40B4-BE49-F238E27FC236}">
                <a16:creationId xmlns:a16="http://schemas.microsoft.com/office/drawing/2014/main" id="{6982AEFD-F49D-4D71-8EC9-606360D1572E}"/>
              </a:ext>
            </a:extLst>
          </p:cNvPr>
          <p:cNvSpPr>
            <a:spLocks noGrp="1"/>
          </p:cNvSpPr>
          <p:nvPr>
            <p:ph type="pic" sz="quarter" idx="14" hasCustomPrompt="1"/>
          </p:nvPr>
        </p:nvSpPr>
        <p:spPr>
          <a:xfrm>
            <a:off x="2553660" y="1326859"/>
            <a:ext cx="7051512" cy="4614670"/>
          </a:xfrm>
          <a:prstGeom prst="round2SameRect">
            <a:avLst>
              <a:gd name="adj1" fmla="val 4296"/>
              <a:gd name="adj2" fmla="val 0"/>
            </a:avLst>
          </a:prstGeom>
          <a:noFill/>
        </p:spPr>
        <p:txBody>
          <a:bodyPr anchor="ctr"/>
          <a:lstStyle>
            <a:lvl1pPr algn="ctr">
              <a:defRPr/>
            </a:lvl1pPr>
          </a:lstStyle>
          <a:p>
            <a:r>
              <a:rPr lang="en-US" dirty="0"/>
              <a:t>Click to insert image</a:t>
            </a:r>
          </a:p>
        </p:txBody>
      </p:sp>
      <p:sp>
        <p:nvSpPr>
          <p:cNvPr id="22" name="Text Placeholder 22">
            <a:extLst>
              <a:ext uri="{FF2B5EF4-FFF2-40B4-BE49-F238E27FC236}">
                <a16:creationId xmlns:a16="http://schemas.microsoft.com/office/drawing/2014/main" id="{FC7F4D7A-4895-497D-B324-2424A20509A0}"/>
              </a:ext>
            </a:extLst>
          </p:cNvPr>
          <p:cNvSpPr>
            <a:spLocks noGrp="1"/>
          </p:cNvSpPr>
          <p:nvPr>
            <p:ph type="body" sz="quarter" idx="47" hasCustomPrompt="1"/>
          </p:nvPr>
        </p:nvSpPr>
        <p:spPr>
          <a:xfrm>
            <a:off x="10465001" y="284811"/>
            <a:ext cx="1462681" cy="300037"/>
          </a:xfrm>
          <a: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l="-14049" t="-69336" r="-14227" b="-62349"/>
            </a:stretch>
          </a:blipFill>
        </p:spPr>
        <p:txBody>
          <a:bodyPr/>
          <a:lstStyle>
            <a:lvl1pPr>
              <a:defRPr/>
            </a:lvl1pPr>
          </a:lstStyle>
          <a:p>
            <a:pPr lvl="0"/>
            <a:r>
              <a:rPr lang="en-US"/>
              <a:t> </a:t>
            </a:r>
            <a:endParaRPr lang="en-US" dirty="0"/>
          </a:p>
        </p:txBody>
      </p:sp>
      <p:sp>
        <p:nvSpPr>
          <p:cNvPr id="23" name="Title 1">
            <a:extLst>
              <a:ext uri="{FF2B5EF4-FFF2-40B4-BE49-F238E27FC236}">
                <a16:creationId xmlns:a16="http://schemas.microsoft.com/office/drawing/2014/main" id="{08F0CA53-1356-B824-E36B-ED441FAD8455}"/>
              </a:ext>
            </a:extLst>
          </p:cNvPr>
          <p:cNvSpPr>
            <a:spLocks noGrp="1"/>
          </p:cNvSpPr>
          <p:nvPr>
            <p:ph type="title" hasCustomPrompt="1"/>
          </p:nvPr>
        </p:nvSpPr>
        <p:spPr>
          <a:xfrm>
            <a:off x="1550504" y="537685"/>
            <a:ext cx="9144656" cy="624922"/>
          </a:xfrm>
        </p:spPr>
        <p:txBody>
          <a:bodyPr/>
          <a:lstStyle>
            <a:lvl1pPr algn="ctr">
              <a:defRPr/>
            </a:lvl1pPr>
          </a:lstStyle>
          <a:p>
            <a:r>
              <a:rPr lang="en-US" dirty="0"/>
              <a:t>Click to insert title</a:t>
            </a:r>
          </a:p>
        </p:txBody>
      </p:sp>
      <p:sp>
        <p:nvSpPr>
          <p:cNvPr id="24" name="Freeform: Shape 21">
            <a:extLst>
              <a:ext uri="{FF2B5EF4-FFF2-40B4-BE49-F238E27FC236}">
                <a16:creationId xmlns:a16="http://schemas.microsoft.com/office/drawing/2014/main" id="{F531F96D-956C-69D6-4F61-0DFCBFBADE00}"/>
              </a:ext>
            </a:extLst>
          </p:cNvPr>
          <p:cNvSpPr/>
          <p:nvPr userDrawn="1"/>
        </p:nvSpPr>
        <p:spPr>
          <a:xfrm>
            <a:off x="10777954" y="3201462"/>
            <a:ext cx="1414046" cy="3656538"/>
          </a:xfrm>
          <a:custGeom>
            <a:avLst/>
            <a:gdLst>
              <a:gd name="connsiteX0" fmla="*/ 1414046 w 1414046"/>
              <a:gd name="connsiteY0" fmla="*/ 0 h 3656538"/>
              <a:gd name="connsiteX1" fmla="*/ 1414046 w 1414046"/>
              <a:gd name="connsiteY1" fmla="*/ 3656538 h 3656538"/>
              <a:gd name="connsiteX2" fmla="*/ 450341 w 1414046"/>
              <a:gd name="connsiteY2" fmla="*/ 3656538 h 3656538"/>
              <a:gd name="connsiteX3" fmla="*/ 359634 w 1414046"/>
              <a:gd name="connsiteY3" fmla="*/ 3527326 h 3656538"/>
              <a:gd name="connsiteX4" fmla="*/ 0 w 1414046"/>
              <a:gd name="connsiteY4" fmla="*/ 2239219 h 3656538"/>
              <a:gd name="connsiteX5" fmla="*/ 1300041 w 1414046"/>
              <a:gd name="connsiteY5" fmla="*/ 54919 h 365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046" h="3656538">
                <a:moveTo>
                  <a:pt x="1414046" y="0"/>
                </a:moveTo>
                <a:lnTo>
                  <a:pt x="1414046" y="3656538"/>
                </a:lnTo>
                <a:lnTo>
                  <a:pt x="450341" y="3656538"/>
                </a:lnTo>
                <a:lnTo>
                  <a:pt x="359634" y="3527326"/>
                </a:lnTo>
                <a:cubicBezTo>
                  <a:pt x="131420" y="3151735"/>
                  <a:pt x="0" y="2710824"/>
                  <a:pt x="0" y="2239219"/>
                </a:cubicBezTo>
                <a:cubicBezTo>
                  <a:pt x="0" y="1296009"/>
                  <a:pt x="525678" y="475578"/>
                  <a:pt x="1300041" y="54919"/>
                </a:cubicBezTo>
                <a:close/>
              </a:path>
            </a:pathLst>
          </a:custGeom>
          <a:gradFill>
            <a:gsLst>
              <a:gs pos="1000">
                <a:schemeClr val="accent1"/>
              </a:gs>
              <a:gs pos="100000">
                <a:srgbClr val="8A2A2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p>
        </p:txBody>
      </p:sp>
    </p:spTree>
    <p:extLst>
      <p:ext uri="{BB962C8B-B14F-4D97-AF65-F5344CB8AC3E}">
        <p14:creationId xmlns:p14="http://schemas.microsoft.com/office/powerpoint/2010/main" val="2995470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Laptop">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F5E8AA2-E4C3-4950-99C9-94DBB78F5C19}"/>
              </a:ext>
            </a:extLst>
          </p:cNvPr>
          <p:cNvSpPr/>
          <p:nvPr userDrawn="1"/>
        </p:nvSpPr>
        <p:spPr>
          <a:xfrm>
            <a:off x="5416827" y="837722"/>
            <a:ext cx="6775174" cy="6020277"/>
          </a:xfrm>
          <a:custGeom>
            <a:avLst/>
            <a:gdLst>
              <a:gd name="connsiteX0" fmla="*/ 2553335 w 5792677"/>
              <a:gd name="connsiteY0" fmla="*/ 0 h 4812034"/>
              <a:gd name="connsiteX1" fmla="*/ 5792677 w 5792677"/>
              <a:gd name="connsiteY1" fmla="*/ 0 h 4812034"/>
              <a:gd name="connsiteX2" fmla="*/ 5792677 w 5792677"/>
              <a:gd name="connsiteY2" fmla="*/ 4812034 h 4812034"/>
              <a:gd name="connsiteX3" fmla="*/ 0 w 5792677"/>
              <a:gd name="connsiteY3" fmla="*/ 4812034 h 4812034"/>
              <a:gd name="connsiteX4" fmla="*/ 0 w 5792677"/>
              <a:gd name="connsiteY4" fmla="*/ 2553324 h 4812034"/>
              <a:gd name="connsiteX5" fmla="*/ 2553335 w 5792677"/>
              <a:gd name="connsiteY5" fmla="*/ 0 h 48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2677" h="4812034">
                <a:moveTo>
                  <a:pt x="2553335" y="0"/>
                </a:moveTo>
                <a:lnTo>
                  <a:pt x="5792677" y="0"/>
                </a:lnTo>
                <a:lnTo>
                  <a:pt x="5792677" y="4812034"/>
                </a:lnTo>
                <a:lnTo>
                  <a:pt x="0" y="4812034"/>
                </a:lnTo>
                <a:lnTo>
                  <a:pt x="0" y="2553324"/>
                </a:lnTo>
                <a:cubicBezTo>
                  <a:pt x="0" y="1143165"/>
                  <a:pt x="1143170" y="0"/>
                  <a:pt x="2553335" y="0"/>
                </a:cubicBezTo>
                <a:close/>
              </a:path>
            </a:pathLst>
          </a:custGeom>
          <a:gradFill>
            <a:gsLst>
              <a:gs pos="0">
                <a:srgbClr val="C0C5E2"/>
              </a:gs>
              <a:gs pos="92000">
                <a:srgbClr val="D7E9F5"/>
              </a:gs>
            </a:gsLst>
            <a:lin ang="5400000" scaled="1"/>
          </a:gradFill>
          <a:ln w="5679" cap="flat">
            <a:noFill/>
            <a:prstDash val="solid"/>
            <a:miter/>
          </a:ln>
        </p:spPr>
        <p:txBody>
          <a:bodyPr rtlCol="0" anchor="ctr"/>
          <a:lstStyle/>
          <a:p>
            <a:endParaRPr lang="en-US" dirty="0"/>
          </a:p>
        </p:txBody>
      </p:sp>
      <p:pic>
        <p:nvPicPr>
          <p:cNvPr id="7" name="Graphic 6">
            <a:extLst>
              <a:ext uri="{FF2B5EF4-FFF2-40B4-BE49-F238E27FC236}">
                <a16:creationId xmlns:a16="http://schemas.microsoft.com/office/drawing/2014/main" id="{CE77875F-21E7-465E-8AEA-683A4713EDF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3611546" cy="3047999"/>
          </a:xfrm>
          <a:prstGeom prst="rect">
            <a:avLst/>
          </a:prstGeom>
        </p:spPr>
      </p:pic>
      <p:pic>
        <p:nvPicPr>
          <p:cNvPr id="9" name="Graphic 8">
            <a:extLst>
              <a:ext uri="{FF2B5EF4-FFF2-40B4-BE49-F238E27FC236}">
                <a16:creationId xmlns:a16="http://schemas.microsoft.com/office/drawing/2014/main" id="{F1116968-1011-416F-A732-F0656C66C5F4}"/>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067" t="51570" r="1"/>
          <a:stretch/>
        </p:blipFill>
        <p:spPr>
          <a:xfrm>
            <a:off x="7124700" y="4876801"/>
            <a:ext cx="4943475" cy="1851408"/>
          </a:xfrm>
          <a:prstGeom prst="rect">
            <a:avLst/>
          </a:prstGeom>
        </p:spPr>
      </p:pic>
      <p:sp>
        <p:nvSpPr>
          <p:cNvPr id="11" name="Text Placeholder 10">
            <a:extLst>
              <a:ext uri="{FF2B5EF4-FFF2-40B4-BE49-F238E27FC236}">
                <a16:creationId xmlns:a16="http://schemas.microsoft.com/office/drawing/2014/main" id="{EB393234-599A-4567-B73C-2C3C877B4CB0}"/>
              </a:ext>
            </a:extLst>
          </p:cNvPr>
          <p:cNvSpPr>
            <a:spLocks noGrp="1"/>
          </p:cNvSpPr>
          <p:nvPr>
            <p:ph type="body" sz="quarter" idx="13" hasCustomPrompt="1"/>
          </p:nvPr>
        </p:nvSpPr>
        <p:spPr>
          <a:xfrm>
            <a:off x="5067301" y="1307183"/>
            <a:ext cx="8304883" cy="4812035"/>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382" b="382"/>
            </a:stretch>
          </a:blipFill>
        </p:spPr>
        <p:txBody>
          <a:bodyPr/>
          <a:lstStyle>
            <a:lvl1pPr>
              <a:defRPr/>
            </a:lvl1pPr>
          </a:lstStyle>
          <a:p>
            <a:pPr lvl="0"/>
            <a:r>
              <a:rPr lang="en-US"/>
              <a:t>  </a:t>
            </a:r>
            <a:endParaRPr lang="en-US" dirty="0"/>
          </a:p>
        </p:txBody>
      </p:sp>
      <p:sp>
        <p:nvSpPr>
          <p:cNvPr id="13" name="Picture Placeholder 12">
            <a:extLst>
              <a:ext uri="{FF2B5EF4-FFF2-40B4-BE49-F238E27FC236}">
                <a16:creationId xmlns:a16="http://schemas.microsoft.com/office/drawing/2014/main" id="{6982AEFD-F49D-4D71-8EC9-606360D1572E}"/>
              </a:ext>
            </a:extLst>
          </p:cNvPr>
          <p:cNvSpPr>
            <a:spLocks noGrp="1"/>
          </p:cNvSpPr>
          <p:nvPr>
            <p:ph type="pic" sz="quarter" idx="14" hasCustomPrompt="1"/>
          </p:nvPr>
        </p:nvSpPr>
        <p:spPr>
          <a:xfrm>
            <a:off x="5658541" y="1280657"/>
            <a:ext cx="6665893" cy="4362312"/>
          </a:xfrm>
          <a:prstGeom prst="round2SameRect">
            <a:avLst>
              <a:gd name="adj1" fmla="val 4296"/>
              <a:gd name="adj2" fmla="val 0"/>
            </a:avLst>
          </a:prstGeom>
          <a:noFill/>
        </p:spPr>
        <p:txBody>
          <a:bodyPr anchor="ctr"/>
          <a:lstStyle>
            <a:lvl1pPr algn="ctr">
              <a:defRPr/>
            </a:lvl1pPr>
          </a:lstStyle>
          <a:p>
            <a:r>
              <a:rPr lang="en-US" dirty="0"/>
              <a:t>Click to insert image</a:t>
            </a:r>
          </a:p>
        </p:txBody>
      </p:sp>
      <p:sp>
        <p:nvSpPr>
          <p:cNvPr id="22" name="Text Placeholder 22">
            <a:extLst>
              <a:ext uri="{FF2B5EF4-FFF2-40B4-BE49-F238E27FC236}">
                <a16:creationId xmlns:a16="http://schemas.microsoft.com/office/drawing/2014/main" id="{FC7F4D7A-4895-497D-B324-2424A20509A0}"/>
              </a:ext>
            </a:extLst>
          </p:cNvPr>
          <p:cNvSpPr>
            <a:spLocks noGrp="1"/>
          </p:cNvSpPr>
          <p:nvPr>
            <p:ph type="body" sz="quarter" idx="47" hasCustomPrompt="1"/>
          </p:nvPr>
        </p:nvSpPr>
        <p:spPr>
          <a:xfrm>
            <a:off x="10465001" y="284811"/>
            <a:ext cx="1462681" cy="300037"/>
          </a:xfr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14049" t="-69336" r="-14227" b="-62349"/>
            </a:stretch>
          </a:blipFill>
        </p:spPr>
        <p:txBody>
          <a:bodyPr/>
          <a:lstStyle>
            <a:lvl1pPr>
              <a:defRPr/>
            </a:lvl1pPr>
          </a:lstStyle>
          <a:p>
            <a:pPr lvl="0"/>
            <a:r>
              <a:rPr lang="en-US"/>
              <a:t> </a:t>
            </a:r>
            <a:endParaRPr lang="en-US" dirty="0"/>
          </a:p>
        </p:txBody>
      </p:sp>
      <p:sp>
        <p:nvSpPr>
          <p:cNvPr id="25" name="Title 1">
            <a:extLst>
              <a:ext uri="{FF2B5EF4-FFF2-40B4-BE49-F238E27FC236}">
                <a16:creationId xmlns:a16="http://schemas.microsoft.com/office/drawing/2014/main" id="{B6403412-DDF3-C4C5-CA1C-5558355B37F0}"/>
              </a:ext>
            </a:extLst>
          </p:cNvPr>
          <p:cNvSpPr>
            <a:spLocks noGrp="1"/>
          </p:cNvSpPr>
          <p:nvPr>
            <p:ph type="title" hasCustomPrompt="1"/>
          </p:nvPr>
        </p:nvSpPr>
        <p:spPr>
          <a:xfrm>
            <a:off x="554665" y="537685"/>
            <a:ext cx="11391014" cy="624922"/>
          </a:xfrm>
        </p:spPr>
        <p:txBody>
          <a:bodyPr/>
          <a:lstStyle/>
          <a:p>
            <a:r>
              <a:rPr lang="en-US" dirty="0"/>
              <a:t>Click to </a:t>
            </a:r>
            <a:r>
              <a:rPr lang="en-US"/>
              <a:t>insert title</a:t>
            </a:r>
            <a:endParaRPr lang="en-US" dirty="0"/>
          </a:p>
        </p:txBody>
      </p:sp>
      <p:sp>
        <p:nvSpPr>
          <p:cNvPr id="26" name="Text Placeholder 20">
            <a:extLst>
              <a:ext uri="{FF2B5EF4-FFF2-40B4-BE49-F238E27FC236}">
                <a16:creationId xmlns:a16="http://schemas.microsoft.com/office/drawing/2014/main" id="{4BB7D365-47AC-AA66-0AD4-2E0DF7F02AA6}"/>
              </a:ext>
            </a:extLst>
          </p:cNvPr>
          <p:cNvSpPr>
            <a:spLocks noGrp="1"/>
          </p:cNvSpPr>
          <p:nvPr>
            <p:ph type="body" sz="quarter" idx="15"/>
          </p:nvPr>
        </p:nvSpPr>
        <p:spPr>
          <a:xfrm>
            <a:off x="554666" y="1257425"/>
            <a:ext cx="5103876"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27" name="Text Placeholder 20">
            <a:extLst>
              <a:ext uri="{FF2B5EF4-FFF2-40B4-BE49-F238E27FC236}">
                <a16:creationId xmlns:a16="http://schemas.microsoft.com/office/drawing/2014/main" id="{931E3F3D-C757-3F21-ABE7-2B5B7C8AC327}"/>
              </a:ext>
            </a:extLst>
          </p:cNvPr>
          <p:cNvSpPr>
            <a:spLocks noGrp="1"/>
          </p:cNvSpPr>
          <p:nvPr>
            <p:ph type="body" sz="quarter" idx="16"/>
          </p:nvPr>
        </p:nvSpPr>
        <p:spPr>
          <a:xfrm>
            <a:off x="554666" y="1877130"/>
            <a:ext cx="4664474" cy="4295070"/>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47548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se Study">
    <p:bg>
      <p:bgPr>
        <a:gradFill flip="none" rotWithShape="1">
          <a:gsLst>
            <a:gs pos="8000">
              <a:srgbClr val="E9F4FA"/>
            </a:gs>
            <a:gs pos="100000">
              <a:srgbClr val="FAE8F3"/>
            </a:gs>
          </a:gsLst>
          <a:lin ang="0" scaled="1"/>
          <a:tileRect/>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5F9DA-51B1-4EB2-B2D4-FE4ED9AB8F85}"/>
              </a:ext>
            </a:extLst>
          </p:cNvPr>
          <p:cNvSpPr/>
          <p:nvPr userDrawn="1"/>
        </p:nvSpPr>
        <p:spPr>
          <a:xfrm>
            <a:off x="0" y="1395662"/>
            <a:ext cx="12192000" cy="5462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dirty="0"/>
          </a:p>
        </p:txBody>
      </p:sp>
      <p:sp>
        <p:nvSpPr>
          <p:cNvPr id="16" name="Title 1">
            <a:extLst>
              <a:ext uri="{FF2B5EF4-FFF2-40B4-BE49-F238E27FC236}">
                <a16:creationId xmlns:a16="http://schemas.microsoft.com/office/drawing/2014/main" id="{F7CDD4F4-AC96-490A-8C87-045A23962F8C}"/>
              </a:ext>
            </a:extLst>
          </p:cNvPr>
          <p:cNvSpPr>
            <a:spLocks noGrp="1"/>
          </p:cNvSpPr>
          <p:nvPr>
            <p:ph type="title" hasCustomPrompt="1"/>
          </p:nvPr>
        </p:nvSpPr>
        <p:spPr>
          <a:xfrm>
            <a:off x="554664" y="537685"/>
            <a:ext cx="6221817" cy="624922"/>
          </a:xfrm>
        </p:spPr>
        <p:txBody>
          <a:bodyPr/>
          <a:lstStyle/>
          <a:p>
            <a:r>
              <a:rPr lang="en-US" dirty="0"/>
              <a:t>Click to </a:t>
            </a:r>
            <a:r>
              <a:rPr lang="en-US"/>
              <a:t>insert title</a:t>
            </a:r>
            <a:endParaRPr lang="en-US" dirty="0"/>
          </a:p>
        </p:txBody>
      </p:sp>
      <p:pic>
        <p:nvPicPr>
          <p:cNvPr id="4" name="Graphic 3">
            <a:extLst>
              <a:ext uri="{FF2B5EF4-FFF2-40B4-BE49-F238E27FC236}">
                <a16:creationId xmlns:a16="http://schemas.microsoft.com/office/drawing/2014/main" id="{E7EFEB4E-158E-48FB-A5A8-324AA7192BE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66865" y="1636443"/>
            <a:ext cx="5581650" cy="3473297"/>
          </a:xfrm>
          <a:prstGeom prst="rect">
            <a:avLst/>
          </a:prstGeom>
        </p:spPr>
      </p:pic>
      <p:sp>
        <p:nvSpPr>
          <p:cNvPr id="8" name="Text Placeholder 7">
            <a:extLst>
              <a:ext uri="{FF2B5EF4-FFF2-40B4-BE49-F238E27FC236}">
                <a16:creationId xmlns:a16="http://schemas.microsoft.com/office/drawing/2014/main" id="{17845B9E-73C1-43C9-A1BB-5906EFF7AB70}"/>
              </a:ext>
            </a:extLst>
          </p:cNvPr>
          <p:cNvSpPr>
            <a:spLocks noGrp="1"/>
          </p:cNvSpPr>
          <p:nvPr>
            <p:ph type="body" sz="quarter" idx="52" hasCustomPrompt="1"/>
          </p:nvPr>
        </p:nvSpPr>
        <p:spPr>
          <a:xfrm>
            <a:off x="554038" y="1588521"/>
            <a:ext cx="1633537" cy="388938"/>
          </a:xfrm>
        </p:spPr>
        <p:txBody>
          <a:bodyPr>
            <a:noAutofit/>
          </a:bodyPr>
          <a:lstStyle>
            <a:lvl1pPr>
              <a:defRPr sz="2000">
                <a:solidFill>
                  <a:schemeClr val="bg2">
                    <a:lumMod val="75000"/>
                  </a:schemeClr>
                </a:solidFill>
                <a:latin typeface="+mj-lt"/>
              </a:defRPr>
            </a:lvl1pPr>
            <a:lvl2pPr>
              <a:defRPr sz="2000">
                <a:latin typeface="+mj-lt"/>
              </a:defRPr>
            </a:lvl2pPr>
            <a:lvl3pPr>
              <a:defRPr sz="1800">
                <a:latin typeface="+mj-lt"/>
              </a:defRPr>
            </a:lvl3pPr>
            <a:lvl4pPr>
              <a:defRPr sz="1600">
                <a:latin typeface="+mj-lt"/>
              </a:defRPr>
            </a:lvl4pPr>
            <a:lvl5pPr>
              <a:defRPr sz="1100">
                <a:latin typeface="+mj-lt"/>
              </a:defRPr>
            </a:lvl5pPr>
          </a:lstStyle>
          <a:p>
            <a:pPr lvl="0"/>
            <a:r>
              <a:rPr lang="en-US" dirty="0"/>
              <a:t>Challenge</a:t>
            </a:r>
          </a:p>
        </p:txBody>
      </p:sp>
      <p:sp>
        <p:nvSpPr>
          <p:cNvPr id="36" name="Text Placeholder 7">
            <a:extLst>
              <a:ext uri="{FF2B5EF4-FFF2-40B4-BE49-F238E27FC236}">
                <a16:creationId xmlns:a16="http://schemas.microsoft.com/office/drawing/2014/main" id="{7D133A6F-62E9-4778-8164-AAAC4C7F2A87}"/>
              </a:ext>
            </a:extLst>
          </p:cNvPr>
          <p:cNvSpPr>
            <a:spLocks noGrp="1"/>
          </p:cNvSpPr>
          <p:nvPr>
            <p:ph type="body" sz="quarter" idx="53" hasCustomPrompt="1"/>
          </p:nvPr>
        </p:nvSpPr>
        <p:spPr>
          <a:xfrm>
            <a:off x="2413000" y="1588521"/>
            <a:ext cx="1633537" cy="388938"/>
          </a:xfrm>
        </p:spPr>
        <p:txBody>
          <a:bodyPr>
            <a:noAutofit/>
          </a:bodyPr>
          <a:lstStyle>
            <a:lvl1pPr>
              <a:defRPr sz="2000">
                <a:solidFill>
                  <a:schemeClr val="bg2">
                    <a:lumMod val="75000"/>
                  </a:schemeClr>
                </a:solidFill>
                <a:latin typeface="+mj-lt"/>
              </a:defRPr>
            </a:lvl1pPr>
            <a:lvl2pPr>
              <a:defRPr sz="2000">
                <a:latin typeface="+mj-lt"/>
              </a:defRPr>
            </a:lvl2pPr>
            <a:lvl3pPr>
              <a:defRPr sz="1800">
                <a:latin typeface="+mj-lt"/>
              </a:defRPr>
            </a:lvl3pPr>
            <a:lvl4pPr>
              <a:defRPr sz="1600">
                <a:latin typeface="+mj-lt"/>
              </a:defRPr>
            </a:lvl4pPr>
            <a:lvl5pPr>
              <a:defRPr sz="1100">
                <a:latin typeface="+mj-lt"/>
              </a:defRPr>
            </a:lvl5pPr>
          </a:lstStyle>
          <a:p>
            <a:pPr lvl="0"/>
            <a:r>
              <a:rPr lang="en-US"/>
              <a:t>Solution</a:t>
            </a:r>
            <a:endParaRPr lang="en-US" dirty="0"/>
          </a:p>
        </p:txBody>
      </p:sp>
      <p:sp>
        <p:nvSpPr>
          <p:cNvPr id="37" name="Text Placeholder 7">
            <a:extLst>
              <a:ext uri="{FF2B5EF4-FFF2-40B4-BE49-F238E27FC236}">
                <a16:creationId xmlns:a16="http://schemas.microsoft.com/office/drawing/2014/main" id="{AECAB08E-5472-4225-940E-E711F2F56680}"/>
              </a:ext>
            </a:extLst>
          </p:cNvPr>
          <p:cNvSpPr>
            <a:spLocks noGrp="1"/>
          </p:cNvSpPr>
          <p:nvPr>
            <p:ph type="body" sz="quarter" idx="54" hasCustomPrompt="1"/>
          </p:nvPr>
        </p:nvSpPr>
        <p:spPr>
          <a:xfrm>
            <a:off x="4075112" y="1588521"/>
            <a:ext cx="1633537" cy="388938"/>
          </a:xfrm>
        </p:spPr>
        <p:txBody>
          <a:bodyPr>
            <a:noAutofit/>
          </a:bodyPr>
          <a:lstStyle>
            <a:lvl1pPr>
              <a:defRPr sz="2000">
                <a:solidFill>
                  <a:schemeClr val="bg2">
                    <a:lumMod val="75000"/>
                  </a:schemeClr>
                </a:solidFill>
                <a:latin typeface="+mj-lt"/>
              </a:defRPr>
            </a:lvl1pPr>
            <a:lvl2pPr>
              <a:defRPr sz="2000">
                <a:latin typeface="+mj-lt"/>
              </a:defRPr>
            </a:lvl2pPr>
            <a:lvl3pPr>
              <a:defRPr sz="1800">
                <a:latin typeface="+mj-lt"/>
              </a:defRPr>
            </a:lvl3pPr>
            <a:lvl4pPr>
              <a:defRPr sz="1600">
                <a:latin typeface="+mj-lt"/>
              </a:defRPr>
            </a:lvl4pPr>
            <a:lvl5pPr>
              <a:defRPr sz="1100">
                <a:latin typeface="+mj-lt"/>
              </a:defRPr>
            </a:lvl5pPr>
          </a:lstStyle>
          <a:p>
            <a:pPr lvl="0"/>
            <a:r>
              <a:rPr lang="en-US" dirty="0"/>
              <a:t>Result</a:t>
            </a:r>
          </a:p>
        </p:txBody>
      </p:sp>
      <p:sp>
        <p:nvSpPr>
          <p:cNvPr id="38" name="Text Placeholder 37">
            <a:extLst>
              <a:ext uri="{FF2B5EF4-FFF2-40B4-BE49-F238E27FC236}">
                <a16:creationId xmlns:a16="http://schemas.microsoft.com/office/drawing/2014/main" id="{9591EC54-2FE1-44C9-948D-D7108FF08F6D}"/>
              </a:ext>
            </a:extLst>
          </p:cNvPr>
          <p:cNvSpPr>
            <a:spLocks noGrp="1"/>
          </p:cNvSpPr>
          <p:nvPr>
            <p:ph type="body" sz="quarter" idx="55" hasCustomPrompt="1"/>
          </p:nvPr>
        </p:nvSpPr>
        <p:spPr>
          <a:xfrm>
            <a:off x="5264655" y="5785752"/>
            <a:ext cx="6663027" cy="842207"/>
          </a:xfrm>
          <a:custGeom>
            <a:avLst/>
            <a:gdLst/>
            <a:ahLst/>
            <a:cxnLst/>
            <a:rect l="l" t="t" r="r" b="b"/>
            <a:pathLst>
              <a:path w="7845466" h="957139">
                <a:moveTo>
                  <a:pt x="1315514" y="226695"/>
                </a:moveTo>
                <a:cubicBezTo>
                  <a:pt x="1315362" y="227583"/>
                  <a:pt x="1313364" y="237035"/>
                  <a:pt x="1309518" y="255050"/>
                </a:cubicBezTo>
                <a:cubicBezTo>
                  <a:pt x="1305672" y="273066"/>
                  <a:pt x="1300892" y="294320"/>
                  <a:pt x="1295175" y="318813"/>
                </a:cubicBezTo>
                <a:cubicBezTo>
                  <a:pt x="1289459" y="343305"/>
                  <a:pt x="1283719" y="365711"/>
                  <a:pt x="1277954" y="386030"/>
                </a:cubicBezTo>
                <a:lnTo>
                  <a:pt x="1224853" y="566090"/>
                </a:lnTo>
                <a:lnTo>
                  <a:pt x="1407471" y="566090"/>
                </a:lnTo>
                <a:lnTo>
                  <a:pt x="1355664" y="386030"/>
                </a:lnTo>
                <a:cubicBezTo>
                  <a:pt x="1349900" y="365711"/>
                  <a:pt x="1344160" y="343305"/>
                  <a:pt x="1338443" y="318813"/>
                </a:cubicBezTo>
                <a:cubicBezTo>
                  <a:pt x="1332727" y="294320"/>
                  <a:pt x="1327946" y="273066"/>
                  <a:pt x="1324100" y="255050"/>
                </a:cubicBezTo>
                <a:cubicBezTo>
                  <a:pt x="1320255" y="237035"/>
                  <a:pt x="1318256" y="227583"/>
                  <a:pt x="1318104" y="226695"/>
                </a:cubicBezTo>
                <a:close/>
                <a:moveTo>
                  <a:pt x="6405058" y="209693"/>
                </a:moveTo>
                <a:lnTo>
                  <a:pt x="6405058" y="747446"/>
                </a:lnTo>
                <a:lnTo>
                  <a:pt x="6498370" y="747446"/>
                </a:lnTo>
                <a:cubicBezTo>
                  <a:pt x="6577508" y="747257"/>
                  <a:pt x="6639231" y="724311"/>
                  <a:pt x="6683538" y="678607"/>
                </a:cubicBezTo>
                <a:cubicBezTo>
                  <a:pt x="6727844" y="632903"/>
                  <a:pt x="6750362" y="565576"/>
                  <a:pt x="6751091" y="476625"/>
                </a:cubicBezTo>
                <a:cubicBezTo>
                  <a:pt x="6750119" y="388403"/>
                  <a:pt x="6727115" y="321886"/>
                  <a:pt x="6682079" y="277073"/>
                </a:cubicBezTo>
                <a:cubicBezTo>
                  <a:pt x="6637044" y="232261"/>
                  <a:pt x="6575807" y="209801"/>
                  <a:pt x="6498370" y="209693"/>
                </a:cubicBezTo>
                <a:close/>
                <a:moveTo>
                  <a:pt x="7007504" y="15545"/>
                </a:moveTo>
                <a:lnTo>
                  <a:pt x="7265289" y="15545"/>
                </a:lnTo>
                <a:lnTo>
                  <a:pt x="7370176" y="238310"/>
                </a:lnTo>
                <a:cubicBezTo>
                  <a:pt x="7385521" y="271634"/>
                  <a:pt x="7398519" y="301801"/>
                  <a:pt x="7409171" y="328811"/>
                </a:cubicBezTo>
                <a:cubicBezTo>
                  <a:pt x="7419824" y="355821"/>
                  <a:pt x="7425379" y="370122"/>
                  <a:pt x="7425837" y="371714"/>
                </a:cubicBezTo>
                <a:lnTo>
                  <a:pt x="7428427" y="371714"/>
                </a:lnTo>
                <a:cubicBezTo>
                  <a:pt x="7428885" y="370122"/>
                  <a:pt x="7434440" y="355821"/>
                  <a:pt x="7445093" y="328811"/>
                </a:cubicBezTo>
                <a:cubicBezTo>
                  <a:pt x="7455745" y="301801"/>
                  <a:pt x="7468744" y="271634"/>
                  <a:pt x="7484088" y="238310"/>
                </a:cubicBezTo>
                <a:lnTo>
                  <a:pt x="7587682" y="15545"/>
                </a:lnTo>
                <a:lnTo>
                  <a:pt x="7845466" y="15545"/>
                </a:lnTo>
                <a:lnTo>
                  <a:pt x="7539752" y="562106"/>
                </a:lnTo>
                <a:lnTo>
                  <a:pt x="7539752" y="941594"/>
                </a:lnTo>
                <a:lnTo>
                  <a:pt x="7313219" y="941594"/>
                </a:lnTo>
                <a:lnTo>
                  <a:pt x="7313219" y="562106"/>
                </a:lnTo>
                <a:close/>
                <a:moveTo>
                  <a:pt x="6178525" y="15545"/>
                </a:moveTo>
                <a:lnTo>
                  <a:pt x="6507442" y="15545"/>
                </a:lnTo>
                <a:cubicBezTo>
                  <a:pt x="6654909" y="16537"/>
                  <a:pt x="6771011" y="56943"/>
                  <a:pt x="6855749" y="136764"/>
                </a:cubicBezTo>
                <a:cubicBezTo>
                  <a:pt x="6940488" y="216585"/>
                  <a:pt x="6983704" y="329872"/>
                  <a:pt x="6985397" y="476625"/>
                </a:cubicBezTo>
                <a:cubicBezTo>
                  <a:pt x="6983704" y="623544"/>
                  <a:pt x="6940488" y="737480"/>
                  <a:pt x="6855749" y="818434"/>
                </a:cubicBezTo>
                <a:cubicBezTo>
                  <a:pt x="6771011" y="899388"/>
                  <a:pt x="6654909" y="940441"/>
                  <a:pt x="6507442" y="941594"/>
                </a:cubicBezTo>
                <a:lnTo>
                  <a:pt x="6178525" y="941594"/>
                </a:lnTo>
                <a:close/>
                <a:moveTo>
                  <a:pt x="5203546" y="15545"/>
                </a:moveTo>
                <a:lnTo>
                  <a:pt x="5430079" y="15545"/>
                </a:lnTo>
                <a:lnTo>
                  <a:pt x="5430079" y="601066"/>
                </a:lnTo>
                <a:cubicBezTo>
                  <a:pt x="5430699" y="649778"/>
                  <a:pt x="5445334" y="686751"/>
                  <a:pt x="5473982" y="711985"/>
                </a:cubicBezTo>
                <a:cubicBezTo>
                  <a:pt x="5502631" y="737218"/>
                  <a:pt x="5541566" y="749902"/>
                  <a:pt x="5590789" y="750037"/>
                </a:cubicBezTo>
                <a:cubicBezTo>
                  <a:pt x="5640012" y="749902"/>
                  <a:pt x="5678947" y="737218"/>
                  <a:pt x="5707596" y="711985"/>
                </a:cubicBezTo>
                <a:cubicBezTo>
                  <a:pt x="5736245" y="686751"/>
                  <a:pt x="5750879" y="649778"/>
                  <a:pt x="5751500" y="601066"/>
                </a:cubicBezTo>
                <a:lnTo>
                  <a:pt x="5751500" y="15545"/>
                </a:lnTo>
                <a:lnTo>
                  <a:pt x="5978033" y="15545"/>
                </a:lnTo>
                <a:lnTo>
                  <a:pt x="5978033" y="601066"/>
                </a:lnTo>
                <a:cubicBezTo>
                  <a:pt x="5976526" y="707127"/>
                  <a:pt x="5941352" y="792536"/>
                  <a:pt x="5872509" y="857295"/>
                </a:cubicBezTo>
                <a:cubicBezTo>
                  <a:pt x="5803666" y="922053"/>
                  <a:pt x="5710191" y="955335"/>
                  <a:pt x="5592085" y="957139"/>
                </a:cubicBezTo>
                <a:cubicBezTo>
                  <a:pt x="5472737" y="955335"/>
                  <a:pt x="5378507" y="922053"/>
                  <a:pt x="5309394" y="857295"/>
                </a:cubicBezTo>
                <a:cubicBezTo>
                  <a:pt x="5240281" y="792536"/>
                  <a:pt x="5204998" y="707127"/>
                  <a:pt x="5203546" y="601066"/>
                </a:cubicBezTo>
                <a:close/>
                <a:moveTo>
                  <a:pt x="4312768" y="15545"/>
                </a:moveTo>
                <a:lnTo>
                  <a:pt x="5101504" y="15545"/>
                </a:lnTo>
                <a:lnTo>
                  <a:pt x="5101504" y="209693"/>
                </a:lnTo>
                <a:lnTo>
                  <a:pt x="4820403" y="209693"/>
                </a:lnTo>
                <a:lnTo>
                  <a:pt x="4820403" y="941594"/>
                </a:lnTo>
                <a:lnTo>
                  <a:pt x="4593870" y="941594"/>
                </a:lnTo>
                <a:lnTo>
                  <a:pt x="4593870" y="209693"/>
                </a:lnTo>
                <a:lnTo>
                  <a:pt x="4312768" y="209693"/>
                </a:lnTo>
                <a:close/>
                <a:moveTo>
                  <a:pt x="2606650" y="15545"/>
                </a:moveTo>
                <a:lnTo>
                  <a:pt x="3186827" y="15545"/>
                </a:lnTo>
                <a:lnTo>
                  <a:pt x="3186827" y="209693"/>
                </a:lnTo>
                <a:lnTo>
                  <a:pt x="2833183" y="209693"/>
                </a:lnTo>
                <a:lnTo>
                  <a:pt x="2833183" y="378257"/>
                </a:lnTo>
                <a:lnTo>
                  <a:pt x="3115580" y="378257"/>
                </a:lnTo>
                <a:lnTo>
                  <a:pt x="3115580" y="572405"/>
                </a:lnTo>
                <a:lnTo>
                  <a:pt x="2833183" y="572405"/>
                </a:lnTo>
                <a:lnTo>
                  <a:pt x="2833183" y="747446"/>
                </a:lnTo>
                <a:lnTo>
                  <a:pt x="3204963" y="747446"/>
                </a:lnTo>
                <a:lnTo>
                  <a:pt x="3204963" y="941594"/>
                </a:lnTo>
                <a:lnTo>
                  <a:pt x="2606650" y="941594"/>
                </a:lnTo>
                <a:close/>
                <a:moveTo>
                  <a:pt x="1197654" y="15545"/>
                </a:moveTo>
                <a:lnTo>
                  <a:pt x="1435964" y="15545"/>
                </a:lnTo>
                <a:lnTo>
                  <a:pt x="1750686" y="941594"/>
                </a:lnTo>
                <a:lnTo>
                  <a:pt x="1517560" y="941594"/>
                </a:lnTo>
                <a:lnTo>
                  <a:pt x="1460572" y="747284"/>
                </a:lnTo>
                <a:lnTo>
                  <a:pt x="1171751" y="747284"/>
                </a:lnTo>
                <a:lnTo>
                  <a:pt x="1116059" y="941594"/>
                </a:lnTo>
                <a:lnTo>
                  <a:pt x="882930" y="941594"/>
                </a:lnTo>
                <a:close/>
                <a:moveTo>
                  <a:pt x="3943656" y="0"/>
                </a:moveTo>
                <a:cubicBezTo>
                  <a:pt x="4010135" y="1295"/>
                  <a:pt x="4065430" y="10356"/>
                  <a:pt x="4109542" y="27183"/>
                </a:cubicBezTo>
                <a:cubicBezTo>
                  <a:pt x="4153654" y="44010"/>
                  <a:pt x="4186683" y="60837"/>
                  <a:pt x="4208629" y="77664"/>
                </a:cubicBezTo>
                <a:cubicBezTo>
                  <a:pt x="4230576" y="94491"/>
                  <a:pt x="4241540" y="103552"/>
                  <a:pt x="4241524" y="104847"/>
                </a:cubicBezTo>
                <a:lnTo>
                  <a:pt x="4145733" y="290030"/>
                </a:lnTo>
                <a:cubicBezTo>
                  <a:pt x="4145270" y="289022"/>
                  <a:pt x="4135840" y="281968"/>
                  <a:pt x="4117441" y="268866"/>
                </a:cubicBezTo>
                <a:cubicBezTo>
                  <a:pt x="4099042" y="255765"/>
                  <a:pt x="4074451" y="242663"/>
                  <a:pt x="4043667" y="229562"/>
                </a:cubicBezTo>
                <a:cubicBezTo>
                  <a:pt x="4012882" y="216460"/>
                  <a:pt x="3978681" y="209406"/>
                  <a:pt x="3941063" y="208398"/>
                </a:cubicBezTo>
                <a:cubicBezTo>
                  <a:pt x="3916537" y="208182"/>
                  <a:pt x="3894280" y="213796"/>
                  <a:pt x="3874293" y="225242"/>
                </a:cubicBezTo>
                <a:cubicBezTo>
                  <a:pt x="3854305" y="236687"/>
                  <a:pt x="3843717" y="255260"/>
                  <a:pt x="3842528" y="280959"/>
                </a:cubicBezTo>
                <a:cubicBezTo>
                  <a:pt x="3843640" y="303683"/>
                  <a:pt x="3858101" y="322715"/>
                  <a:pt x="3885908" y="338057"/>
                </a:cubicBezTo>
                <a:cubicBezTo>
                  <a:pt x="3913717" y="353400"/>
                  <a:pt x="3948198" y="368659"/>
                  <a:pt x="3989354" y="383835"/>
                </a:cubicBezTo>
                <a:cubicBezTo>
                  <a:pt x="4030510" y="399012"/>
                  <a:pt x="4071665" y="417713"/>
                  <a:pt x="4112821" y="439938"/>
                </a:cubicBezTo>
                <a:cubicBezTo>
                  <a:pt x="4153977" y="462163"/>
                  <a:pt x="4188459" y="491521"/>
                  <a:pt x="4216267" y="528011"/>
                </a:cubicBezTo>
                <a:cubicBezTo>
                  <a:pt x="4244075" y="564500"/>
                  <a:pt x="4258535" y="611729"/>
                  <a:pt x="4259647" y="669698"/>
                </a:cubicBezTo>
                <a:cubicBezTo>
                  <a:pt x="4259480" y="721766"/>
                  <a:pt x="4246725" y="769438"/>
                  <a:pt x="4221382" y="812717"/>
                </a:cubicBezTo>
                <a:cubicBezTo>
                  <a:pt x="4196039" y="855995"/>
                  <a:pt x="4159109" y="890712"/>
                  <a:pt x="4110592" y="916866"/>
                </a:cubicBezTo>
                <a:cubicBezTo>
                  <a:pt x="4062075" y="943020"/>
                  <a:pt x="4002972" y="956444"/>
                  <a:pt x="3933284" y="957139"/>
                </a:cubicBezTo>
                <a:cubicBezTo>
                  <a:pt x="3860603" y="955509"/>
                  <a:pt x="3799152" y="944099"/>
                  <a:pt x="3748933" y="922910"/>
                </a:cubicBezTo>
                <a:cubicBezTo>
                  <a:pt x="3698714" y="901720"/>
                  <a:pt x="3660583" y="880530"/>
                  <a:pt x="3634543" y="859340"/>
                </a:cubicBezTo>
                <a:cubicBezTo>
                  <a:pt x="3608503" y="838151"/>
                  <a:pt x="3595412" y="826741"/>
                  <a:pt x="3595269" y="825111"/>
                </a:cubicBezTo>
                <a:lnTo>
                  <a:pt x="3714375" y="652853"/>
                </a:lnTo>
                <a:cubicBezTo>
                  <a:pt x="3714950" y="654037"/>
                  <a:pt x="3725450" y="662323"/>
                  <a:pt x="3745879" y="677713"/>
                </a:cubicBezTo>
                <a:cubicBezTo>
                  <a:pt x="3766308" y="693102"/>
                  <a:pt x="3793216" y="708492"/>
                  <a:pt x="3826606" y="723881"/>
                </a:cubicBezTo>
                <a:cubicBezTo>
                  <a:pt x="3859996" y="739271"/>
                  <a:pt x="3896419" y="747558"/>
                  <a:pt x="3935877" y="748742"/>
                </a:cubicBezTo>
                <a:cubicBezTo>
                  <a:pt x="3960348" y="749146"/>
                  <a:pt x="3982389" y="743801"/>
                  <a:pt x="4001998" y="732706"/>
                </a:cubicBezTo>
                <a:cubicBezTo>
                  <a:pt x="4021608" y="721611"/>
                  <a:pt x="4031980" y="702336"/>
                  <a:pt x="4033114" y="674881"/>
                </a:cubicBezTo>
                <a:cubicBezTo>
                  <a:pt x="4032001" y="653390"/>
                  <a:pt x="4017541" y="634848"/>
                  <a:pt x="3989734" y="619255"/>
                </a:cubicBezTo>
                <a:cubicBezTo>
                  <a:pt x="3961925" y="603663"/>
                  <a:pt x="3927443" y="587795"/>
                  <a:pt x="3886288" y="571653"/>
                </a:cubicBezTo>
                <a:cubicBezTo>
                  <a:pt x="3845133" y="555511"/>
                  <a:pt x="3803977" y="535870"/>
                  <a:pt x="3762821" y="512731"/>
                </a:cubicBezTo>
                <a:cubicBezTo>
                  <a:pt x="3721665" y="489591"/>
                  <a:pt x="3687183" y="459729"/>
                  <a:pt x="3659375" y="423144"/>
                </a:cubicBezTo>
                <a:cubicBezTo>
                  <a:pt x="3631568" y="386560"/>
                  <a:pt x="3617107" y="340029"/>
                  <a:pt x="3615995" y="283551"/>
                </a:cubicBezTo>
                <a:cubicBezTo>
                  <a:pt x="3618149" y="196951"/>
                  <a:pt x="3649763" y="128325"/>
                  <a:pt x="3710835" y="77674"/>
                </a:cubicBezTo>
                <a:cubicBezTo>
                  <a:pt x="3771908" y="27023"/>
                  <a:pt x="3849515" y="1131"/>
                  <a:pt x="3943656" y="0"/>
                </a:cubicBezTo>
                <a:close/>
                <a:moveTo>
                  <a:pt x="2133905" y="0"/>
                </a:moveTo>
                <a:cubicBezTo>
                  <a:pt x="2200385" y="1295"/>
                  <a:pt x="2255680" y="10356"/>
                  <a:pt x="2299792" y="27183"/>
                </a:cubicBezTo>
                <a:cubicBezTo>
                  <a:pt x="2343904" y="44010"/>
                  <a:pt x="2376933" y="60837"/>
                  <a:pt x="2398879" y="77664"/>
                </a:cubicBezTo>
                <a:cubicBezTo>
                  <a:pt x="2420826" y="94491"/>
                  <a:pt x="2431791" y="103552"/>
                  <a:pt x="2431773" y="104847"/>
                </a:cubicBezTo>
                <a:lnTo>
                  <a:pt x="2335983" y="290030"/>
                </a:lnTo>
                <a:cubicBezTo>
                  <a:pt x="2335521" y="289022"/>
                  <a:pt x="2326089" y="281968"/>
                  <a:pt x="2307691" y="268866"/>
                </a:cubicBezTo>
                <a:cubicBezTo>
                  <a:pt x="2289292" y="255765"/>
                  <a:pt x="2264701" y="242663"/>
                  <a:pt x="2233917" y="229562"/>
                </a:cubicBezTo>
                <a:cubicBezTo>
                  <a:pt x="2203133" y="216460"/>
                  <a:pt x="2168931" y="209406"/>
                  <a:pt x="2131313" y="208398"/>
                </a:cubicBezTo>
                <a:cubicBezTo>
                  <a:pt x="2106787" y="208182"/>
                  <a:pt x="2084530" y="213796"/>
                  <a:pt x="2064543" y="225242"/>
                </a:cubicBezTo>
                <a:cubicBezTo>
                  <a:pt x="2044555" y="236687"/>
                  <a:pt x="2033967" y="255260"/>
                  <a:pt x="2032778" y="280959"/>
                </a:cubicBezTo>
                <a:cubicBezTo>
                  <a:pt x="2033890" y="303683"/>
                  <a:pt x="2048351" y="322715"/>
                  <a:pt x="2076158" y="338057"/>
                </a:cubicBezTo>
                <a:cubicBezTo>
                  <a:pt x="2103966" y="353400"/>
                  <a:pt x="2138448" y="368659"/>
                  <a:pt x="2179604" y="383835"/>
                </a:cubicBezTo>
                <a:cubicBezTo>
                  <a:pt x="2220760" y="399012"/>
                  <a:pt x="2261915" y="417713"/>
                  <a:pt x="2303071" y="439938"/>
                </a:cubicBezTo>
                <a:cubicBezTo>
                  <a:pt x="2344227" y="462163"/>
                  <a:pt x="2378709" y="491521"/>
                  <a:pt x="2406517" y="528011"/>
                </a:cubicBezTo>
                <a:cubicBezTo>
                  <a:pt x="2434325" y="564500"/>
                  <a:pt x="2448785" y="611729"/>
                  <a:pt x="2449897" y="669698"/>
                </a:cubicBezTo>
                <a:cubicBezTo>
                  <a:pt x="2449730" y="721766"/>
                  <a:pt x="2436975" y="769438"/>
                  <a:pt x="2411632" y="812717"/>
                </a:cubicBezTo>
                <a:cubicBezTo>
                  <a:pt x="2386289" y="855995"/>
                  <a:pt x="2349359" y="890712"/>
                  <a:pt x="2300842" y="916866"/>
                </a:cubicBezTo>
                <a:cubicBezTo>
                  <a:pt x="2252325" y="943020"/>
                  <a:pt x="2193222" y="956444"/>
                  <a:pt x="2123534" y="957139"/>
                </a:cubicBezTo>
                <a:cubicBezTo>
                  <a:pt x="2050852" y="955509"/>
                  <a:pt x="1989402" y="944099"/>
                  <a:pt x="1939183" y="922910"/>
                </a:cubicBezTo>
                <a:cubicBezTo>
                  <a:pt x="1888963" y="901720"/>
                  <a:pt x="1850834" y="880530"/>
                  <a:pt x="1824794" y="859340"/>
                </a:cubicBezTo>
                <a:cubicBezTo>
                  <a:pt x="1798754" y="838151"/>
                  <a:pt x="1785662" y="826741"/>
                  <a:pt x="1785519" y="825111"/>
                </a:cubicBezTo>
                <a:lnTo>
                  <a:pt x="1904625" y="652853"/>
                </a:lnTo>
                <a:cubicBezTo>
                  <a:pt x="1905199" y="654037"/>
                  <a:pt x="1915701" y="662323"/>
                  <a:pt x="1936129" y="677713"/>
                </a:cubicBezTo>
                <a:cubicBezTo>
                  <a:pt x="1956557" y="693102"/>
                  <a:pt x="1983467" y="708492"/>
                  <a:pt x="2016856" y="723881"/>
                </a:cubicBezTo>
                <a:cubicBezTo>
                  <a:pt x="2050245" y="739271"/>
                  <a:pt x="2086669" y="747558"/>
                  <a:pt x="2126127" y="748742"/>
                </a:cubicBezTo>
                <a:cubicBezTo>
                  <a:pt x="2150598" y="749146"/>
                  <a:pt x="2172639" y="743801"/>
                  <a:pt x="2192248" y="732706"/>
                </a:cubicBezTo>
                <a:cubicBezTo>
                  <a:pt x="2211858" y="721611"/>
                  <a:pt x="2222229" y="702336"/>
                  <a:pt x="2223364" y="674881"/>
                </a:cubicBezTo>
                <a:cubicBezTo>
                  <a:pt x="2222252" y="653390"/>
                  <a:pt x="2207791" y="634848"/>
                  <a:pt x="2179984" y="619255"/>
                </a:cubicBezTo>
                <a:cubicBezTo>
                  <a:pt x="2152176" y="603663"/>
                  <a:pt x="2117694" y="587795"/>
                  <a:pt x="2076538" y="571653"/>
                </a:cubicBezTo>
                <a:cubicBezTo>
                  <a:pt x="2035382" y="555511"/>
                  <a:pt x="1994227" y="535870"/>
                  <a:pt x="1953071" y="512731"/>
                </a:cubicBezTo>
                <a:cubicBezTo>
                  <a:pt x="1911915" y="489591"/>
                  <a:pt x="1877433" y="459729"/>
                  <a:pt x="1849625" y="423144"/>
                </a:cubicBezTo>
                <a:cubicBezTo>
                  <a:pt x="1821818" y="386560"/>
                  <a:pt x="1807357" y="340029"/>
                  <a:pt x="1806245" y="283551"/>
                </a:cubicBezTo>
                <a:cubicBezTo>
                  <a:pt x="1808399" y="196951"/>
                  <a:pt x="1840013" y="128325"/>
                  <a:pt x="1901085" y="77674"/>
                </a:cubicBezTo>
                <a:cubicBezTo>
                  <a:pt x="1962157" y="27023"/>
                  <a:pt x="2039764" y="1131"/>
                  <a:pt x="2133905" y="0"/>
                </a:cubicBezTo>
                <a:close/>
                <a:moveTo>
                  <a:pt x="485613" y="0"/>
                </a:moveTo>
                <a:cubicBezTo>
                  <a:pt x="562082" y="1614"/>
                  <a:pt x="626052" y="12912"/>
                  <a:pt x="677524" y="33894"/>
                </a:cubicBezTo>
                <a:cubicBezTo>
                  <a:pt x="728997" y="54876"/>
                  <a:pt x="767731" y="75858"/>
                  <a:pt x="793727" y="96840"/>
                </a:cubicBezTo>
                <a:cubicBezTo>
                  <a:pt x="819722" y="117821"/>
                  <a:pt x="832741" y="129119"/>
                  <a:pt x="832780" y="130733"/>
                </a:cubicBezTo>
                <a:lnTo>
                  <a:pt x="727853" y="301692"/>
                </a:lnTo>
                <a:cubicBezTo>
                  <a:pt x="727365" y="300524"/>
                  <a:pt x="716826" y="292350"/>
                  <a:pt x="696236" y="277169"/>
                </a:cubicBezTo>
                <a:cubicBezTo>
                  <a:pt x="675645" y="261988"/>
                  <a:pt x="647930" y="246807"/>
                  <a:pt x="613090" y="231626"/>
                </a:cubicBezTo>
                <a:cubicBezTo>
                  <a:pt x="578250" y="216445"/>
                  <a:pt x="539213" y="208270"/>
                  <a:pt x="495977" y="207102"/>
                </a:cubicBezTo>
                <a:cubicBezTo>
                  <a:pt x="436876" y="207894"/>
                  <a:pt x="387970" y="220852"/>
                  <a:pt x="349260" y="245975"/>
                </a:cubicBezTo>
                <a:cubicBezTo>
                  <a:pt x="310550" y="271099"/>
                  <a:pt x="281700" y="303637"/>
                  <a:pt x="262709" y="343590"/>
                </a:cubicBezTo>
                <a:cubicBezTo>
                  <a:pt x="243717" y="383543"/>
                  <a:pt x="234250" y="426160"/>
                  <a:pt x="234306" y="471441"/>
                </a:cubicBezTo>
                <a:cubicBezTo>
                  <a:pt x="234370" y="518122"/>
                  <a:pt x="244317" y="562547"/>
                  <a:pt x="264148" y="604716"/>
                </a:cubicBezTo>
                <a:cubicBezTo>
                  <a:pt x="283979" y="646885"/>
                  <a:pt x="313309" y="681424"/>
                  <a:pt x="352139" y="708332"/>
                </a:cubicBezTo>
                <a:cubicBezTo>
                  <a:pt x="390969" y="735239"/>
                  <a:pt x="438915" y="749141"/>
                  <a:pt x="495977" y="750037"/>
                </a:cubicBezTo>
                <a:cubicBezTo>
                  <a:pt x="543059" y="748629"/>
                  <a:pt x="585055" y="738775"/>
                  <a:pt x="621966" y="720474"/>
                </a:cubicBezTo>
                <a:cubicBezTo>
                  <a:pt x="658877" y="702173"/>
                  <a:pt x="688016" y="683871"/>
                  <a:pt x="709382" y="665570"/>
                </a:cubicBezTo>
                <a:cubicBezTo>
                  <a:pt x="730748" y="647269"/>
                  <a:pt x="741655" y="637415"/>
                  <a:pt x="742102" y="636007"/>
                </a:cubicBezTo>
                <a:lnTo>
                  <a:pt x="858688" y="801812"/>
                </a:lnTo>
                <a:cubicBezTo>
                  <a:pt x="858569" y="803730"/>
                  <a:pt x="844271" y="817153"/>
                  <a:pt x="815796" y="842082"/>
                </a:cubicBezTo>
                <a:cubicBezTo>
                  <a:pt x="787322" y="867011"/>
                  <a:pt x="745389" y="891940"/>
                  <a:pt x="689999" y="916869"/>
                </a:cubicBezTo>
                <a:cubicBezTo>
                  <a:pt x="634608" y="941798"/>
                  <a:pt x="566480" y="955221"/>
                  <a:pt x="485613" y="957139"/>
                </a:cubicBezTo>
                <a:cubicBezTo>
                  <a:pt x="388277" y="956294"/>
                  <a:pt x="303326" y="935117"/>
                  <a:pt x="230762" y="893607"/>
                </a:cubicBezTo>
                <a:cubicBezTo>
                  <a:pt x="158197" y="852097"/>
                  <a:pt x="101751" y="795326"/>
                  <a:pt x="61424" y="723294"/>
                </a:cubicBezTo>
                <a:cubicBezTo>
                  <a:pt x="21097" y="651261"/>
                  <a:pt x="623" y="569038"/>
                  <a:pt x="0" y="476624"/>
                </a:cubicBezTo>
                <a:cubicBezTo>
                  <a:pt x="838" y="385890"/>
                  <a:pt x="22176" y="304772"/>
                  <a:pt x="64013" y="233268"/>
                </a:cubicBezTo>
                <a:cubicBezTo>
                  <a:pt x="105850" y="161764"/>
                  <a:pt x="163159" y="105233"/>
                  <a:pt x="235940" y="63676"/>
                </a:cubicBezTo>
                <a:cubicBezTo>
                  <a:pt x="308720" y="22119"/>
                  <a:pt x="391945" y="893"/>
                  <a:pt x="485613" y="0"/>
                </a:cubicBezTo>
                <a:close/>
              </a:path>
            </a:pathLst>
          </a:custGeom>
          <a:noFill/>
          <a:ln>
            <a:solidFill>
              <a:schemeClr val="bg2">
                <a:lumMod val="75000"/>
              </a:schemeClr>
            </a:solidFill>
          </a:ln>
        </p:spPr>
        <p:txBody>
          <a:bodyPr wrap="square">
            <a:noAutofit/>
          </a:bodyPr>
          <a:lstStyle>
            <a:lvl1pPr>
              <a:defRPr>
                <a:solidFill>
                  <a:schemeClr val="accent1"/>
                </a:solidFill>
              </a:defRPr>
            </a:lvl1pPr>
          </a:lstStyle>
          <a:p>
            <a:pPr lvl="0"/>
            <a:r>
              <a:rPr lang="en-US"/>
              <a:t> </a:t>
            </a:r>
            <a:endParaRPr lang="en-US" dirty="0"/>
          </a:p>
        </p:txBody>
      </p:sp>
      <p:sp>
        <p:nvSpPr>
          <p:cNvPr id="33" name="Text Placeholder 22">
            <a:extLst>
              <a:ext uri="{FF2B5EF4-FFF2-40B4-BE49-F238E27FC236}">
                <a16:creationId xmlns:a16="http://schemas.microsoft.com/office/drawing/2014/main" id="{D63F49DA-E1C4-4002-86C9-EE66CA972638}"/>
              </a:ext>
            </a:extLst>
          </p:cNvPr>
          <p:cNvSpPr>
            <a:spLocks noGrp="1"/>
          </p:cNvSpPr>
          <p:nvPr>
            <p:ph type="body" sz="quarter" idx="47" hasCustomPrompt="1"/>
          </p:nvPr>
        </p:nvSpPr>
        <p:spPr>
          <a:xfrm>
            <a:off x="10465001" y="284811"/>
            <a:ext cx="1462681" cy="300037"/>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14049" t="-69336" r="-14227" b="-62349"/>
            </a:stretch>
          </a:blipFill>
        </p:spPr>
        <p:txBody>
          <a:bodyPr/>
          <a:lstStyle>
            <a:lvl1pPr>
              <a:defRPr/>
            </a:lvl1pPr>
          </a:lstStyle>
          <a:p>
            <a:pPr lvl="0"/>
            <a:r>
              <a:rPr lang="en-US"/>
              <a:t> </a:t>
            </a:r>
            <a:endParaRPr lang="en-US" dirty="0"/>
          </a:p>
        </p:txBody>
      </p:sp>
      <p:sp>
        <p:nvSpPr>
          <p:cNvPr id="34" name="Text Placeholder 20">
            <a:extLst>
              <a:ext uri="{FF2B5EF4-FFF2-40B4-BE49-F238E27FC236}">
                <a16:creationId xmlns:a16="http://schemas.microsoft.com/office/drawing/2014/main" id="{BD0FDC21-F712-4559-20BA-85C304A04F7B}"/>
              </a:ext>
            </a:extLst>
          </p:cNvPr>
          <p:cNvSpPr>
            <a:spLocks noGrp="1"/>
          </p:cNvSpPr>
          <p:nvPr>
            <p:ph type="body" sz="quarter" idx="16"/>
          </p:nvPr>
        </p:nvSpPr>
        <p:spPr>
          <a:xfrm>
            <a:off x="554665" y="2164234"/>
            <a:ext cx="11004747" cy="3695153"/>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0839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ogo 1">
    <p:spTree>
      <p:nvGrpSpPr>
        <p:cNvPr id="1" name=""/>
        <p:cNvGrpSpPr/>
        <p:nvPr/>
      </p:nvGrpSpPr>
      <p:grpSpPr>
        <a:xfrm>
          <a:off x="0" y="0"/>
          <a:ext cx="0" cy="0"/>
          <a:chOff x="0" y="0"/>
          <a:chExt cx="0" cy="0"/>
        </a:xfrm>
      </p:grpSpPr>
      <p:pic>
        <p:nvPicPr>
          <p:cNvPr id="67" name="Graphic 66">
            <a:extLst>
              <a:ext uri="{FF2B5EF4-FFF2-40B4-BE49-F238E27FC236}">
                <a16:creationId xmlns:a16="http://schemas.microsoft.com/office/drawing/2014/main" id="{E80C5646-CE23-4EA3-B92D-2B04B9A91F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2903395"/>
            <a:ext cx="2884967" cy="3954605"/>
          </a:xfrm>
          <a:prstGeom prst="rect">
            <a:avLst/>
          </a:prstGeom>
        </p:spPr>
      </p:pic>
      <p:pic>
        <p:nvPicPr>
          <p:cNvPr id="8" name="Graphic 7">
            <a:extLst>
              <a:ext uri="{FF2B5EF4-FFF2-40B4-BE49-F238E27FC236}">
                <a16:creationId xmlns:a16="http://schemas.microsoft.com/office/drawing/2014/main" id="{54B3BB8D-596D-4930-835B-5889B39D957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53150" y="0"/>
            <a:ext cx="6038850" cy="4601028"/>
          </a:xfrm>
          <a:prstGeom prst="rect">
            <a:avLst/>
          </a:prstGeom>
        </p:spPr>
      </p:pic>
      <p:sp>
        <p:nvSpPr>
          <p:cNvPr id="77" name="Text Placeholder 76">
            <a:extLst>
              <a:ext uri="{FF2B5EF4-FFF2-40B4-BE49-F238E27FC236}">
                <a16:creationId xmlns:a16="http://schemas.microsoft.com/office/drawing/2014/main" id="{366BCD86-6107-4192-B349-BC047E3B70F1}"/>
              </a:ext>
            </a:extLst>
          </p:cNvPr>
          <p:cNvSpPr>
            <a:spLocks noGrp="1"/>
          </p:cNvSpPr>
          <p:nvPr>
            <p:ph type="body" sz="quarter" idx="101" hasCustomPrompt="1"/>
          </p:nvPr>
        </p:nvSpPr>
        <p:spPr>
          <a:xfrm>
            <a:off x="617220" y="1687075"/>
            <a:ext cx="10949940" cy="4513110"/>
          </a:xfrm>
          <a:custGeom>
            <a:avLst/>
            <a:gdLst>
              <a:gd name="connsiteX0" fmla="*/ 0 w 10949940"/>
              <a:gd name="connsiteY0" fmla="*/ 0 h 4513110"/>
              <a:gd name="connsiteX1" fmla="*/ 10522447 w 10949940"/>
              <a:gd name="connsiteY1" fmla="*/ 0 h 4513110"/>
              <a:gd name="connsiteX2" fmla="*/ 10949940 w 10949940"/>
              <a:gd name="connsiteY2" fmla="*/ 427494 h 4513110"/>
              <a:gd name="connsiteX3" fmla="*/ 10949940 w 10949940"/>
              <a:gd name="connsiteY3" fmla="*/ 4513110 h 4513110"/>
              <a:gd name="connsiteX4" fmla="*/ 427493 w 10949940"/>
              <a:gd name="connsiteY4" fmla="*/ 4513110 h 4513110"/>
              <a:gd name="connsiteX5" fmla="*/ 0 w 10949940"/>
              <a:gd name="connsiteY5" fmla="*/ 4085617 h 451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49940" h="4513110">
                <a:moveTo>
                  <a:pt x="0" y="0"/>
                </a:moveTo>
                <a:lnTo>
                  <a:pt x="10522447" y="0"/>
                </a:lnTo>
                <a:cubicBezTo>
                  <a:pt x="10758545" y="0"/>
                  <a:pt x="10949940" y="191396"/>
                  <a:pt x="10949940" y="427494"/>
                </a:cubicBezTo>
                <a:lnTo>
                  <a:pt x="10949940" y="4513110"/>
                </a:lnTo>
                <a:lnTo>
                  <a:pt x="427493" y="4513110"/>
                </a:lnTo>
                <a:cubicBezTo>
                  <a:pt x="191396" y="4513110"/>
                  <a:pt x="0" y="4321715"/>
                  <a:pt x="0" y="4085617"/>
                </a:cubicBezTo>
                <a:close/>
              </a:path>
            </a:pathLst>
          </a:custGeom>
          <a:solidFill>
            <a:schemeClr val="bg1"/>
          </a:solidFill>
          <a:effectLst>
            <a:outerShdw blurRad="152400" dist="63500" dir="5400000" algn="t" rotWithShape="0">
              <a:prstClr val="black">
                <a:alpha val="14000"/>
              </a:prstClr>
            </a:outerShdw>
          </a:effectLst>
        </p:spPr>
        <p:txBody>
          <a:bodyPr wrap="square">
            <a:noAutofit/>
          </a:bodyPr>
          <a:lstStyle>
            <a:lvl1pPr>
              <a:defRPr/>
            </a:lvl1pPr>
          </a:lstStyle>
          <a:p>
            <a:pPr lvl="0"/>
            <a:r>
              <a:rPr lang="en-US"/>
              <a:t>  </a:t>
            </a:r>
            <a:endParaRPr lang="en-US" dirty="0"/>
          </a:p>
        </p:txBody>
      </p:sp>
      <p:sp>
        <p:nvSpPr>
          <p:cNvPr id="13" name="Text Placeholder 20">
            <a:extLst>
              <a:ext uri="{FF2B5EF4-FFF2-40B4-BE49-F238E27FC236}">
                <a16:creationId xmlns:a16="http://schemas.microsoft.com/office/drawing/2014/main" id="{DAA978A0-F961-419D-A3DD-96ECA9AF7BFB}"/>
              </a:ext>
            </a:extLst>
          </p:cNvPr>
          <p:cNvSpPr>
            <a:spLocks noGrp="1"/>
          </p:cNvSpPr>
          <p:nvPr>
            <p:ph type="body" sz="quarter" idx="48" hasCustomPrompt="1"/>
          </p:nvPr>
        </p:nvSpPr>
        <p:spPr>
          <a:xfrm>
            <a:off x="847726" y="1850287"/>
            <a:ext cx="3295650" cy="34500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a:t>
            </a:r>
            <a:r>
              <a:rPr lang="en-US"/>
              <a:t>insert title</a:t>
            </a:r>
            <a:endParaRPr lang="en-US" dirty="0"/>
          </a:p>
        </p:txBody>
      </p:sp>
      <p:sp>
        <p:nvSpPr>
          <p:cNvPr id="14" name="Text Placeholder 20">
            <a:extLst>
              <a:ext uri="{FF2B5EF4-FFF2-40B4-BE49-F238E27FC236}">
                <a16:creationId xmlns:a16="http://schemas.microsoft.com/office/drawing/2014/main" id="{63A69C6E-19E9-4589-96FB-C18AAF7D6EA1}"/>
              </a:ext>
            </a:extLst>
          </p:cNvPr>
          <p:cNvSpPr>
            <a:spLocks noGrp="1"/>
          </p:cNvSpPr>
          <p:nvPr>
            <p:ph type="body" sz="quarter" idx="49" hasCustomPrompt="1"/>
          </p:nvPr>
        </p:nvSpPr>
        <p:spPr>
          <a:xfrm>
            <a:off x="4444365" y="1850287"/>
            <a:ext cx="3295650" cy="34500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a:t>
            </a:r>
            <a:r>
              <a:rPr lang="en-US"/>
              <a:t>insert title</a:t>
            </a:r>
            <a:endParaRPr lang="en-US" dirty="0"/>
          </a:p>
        </p:txBody>
      </p:sp>
      <p:sp>
        <p:nvSpPr>
          <p:cNvPr id="15" name="Text Placeholder 20">
            <a:extLst>
              <a:ext uri="{FF2B5EF4-FFF2-40B4-BE49-F238E27FC236}">
                <a16:creationId xmlns:a16="http://schemas.microsoft.com/office/drawing/2014/main" id="{17CBB762-72F4-42DC-8A1D-8185DA2C2214}"/>
              </a:ext>
            </a:extLst>
          </p:cNvPr>
          <p:cNvSpPr>
            <a:spLocks noGrp="1"/>
          </p:cNvSpPr>
          <p:nvPr>
            <p:ph type="body" sz="quarter" idx="50" hasCustomPrompt="1"/>
          </p:nvPr>
        </p:nvSpPr>
        <p:spPr>
          <a:xfrm>
            <a:off x="8044815" y="1850287"/>
            <a:ext cx="3295650" cy="34500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a:t>
            </a:r>
            <a:r>
              <a:rPr lang="en-US"/>
              <a:t>insert title</a:t>
            </a:r>
            <a:endParaRPr lang="en-US" dirty="0"/>
          </a:p>
        </p:txBody>
      </p:sp>
      <p:sp>
        <p:nvSpPr>
          <p:cNvPr id="17" name="Text Placeholder 16">
            <a:extLst>
              <a:ext uri="{FF2B5EF4-FFF2-40B4-BE49-F238E27FC236}">
                <a16:creationId xmlns:a16="http://schemas.microsoft.com/office/drawing/2014/main" id="{4008EF56-A929-43F0-99E9-00FD49A2841F}"/>
              </a:ext>
            </a:extLst>
          </p:cNvPr>
          <p:cNvSpPr>
            <a:spLocks noGrp="1"/>
          </p:cNvSpPr>
          <p:nvPr>
            <p:ph type="body" sz="quarter" idx="51" hasCustomPrompt="1"/>
          </p:nvPr>
        </p:nvSpPr>
        <p:spPr>
          <a:xfrm>
            <a:off x="931070" y="2443257"/>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19" name="Picture Placeholder 18">
            <a:extLst>
              <a:ext uri="{FF2B5EF4-FFF2-40B4-BE49-F238E27FC236}">
                <a16:creationId xmlns:a16="http://schemas.microsoft.com/office/drawing/2014/main" id="{D449DD72-14EF-41E5-B5F1-29367A58DA88}"/>
              </a:ext>
            </a:extLst>
          </p:cNvPr>
          <p:cNvSpPr>
            <a:spLocks noGrp="1"/>
          </p:cNvSpPr>
          <p:nvPr>
            <p:ph type="pic" sz="quarter" idx="52" hasCustomPrompt="1"/>
          </p:nvPr>
        </p:nvSpPr>
        <p:spPr>
          <a:xfrm>
            <a:off x="1030215" y="2549526"/>
            <a:ext cx="1249510" cy="525464"/>
          </a:xfrm>
        </p:spPr>
        <p:txBody>
          <a:bodyPr anchor="ctr">
            <a:normAutofit/>
          </a:bodyPr>
          <a:lstStyle>
            <a:lvl1pPr algn="ctr">
              <a:defRPr sz="1200"/>
            </a:lvl1pPr>
          </a:lstStyle>
          <a:p>
            <a:r>
              <a:rPr lang="en-US" dirty="0"/>
              <a:t>Click to insert logo</a:t>
            </a:r>
          </a:p>
        </p:txBody>
      </p:sp>
      <p:sp>
        <p:nvSpPr>
          <p:cNvPr id="20" name="Text Placeholder 16">
            <a:extLst>
              <a:ext uri="{FF2B5EF4-FFF2-40B4-BE49-F238E27FC236}">
                <a16:creationId xmlns:a16="http://schemas.microsoft.com/office/drawing/2014/main" id="{4CD85CA1-51DD-4FF3-B306-301EDD5C43AA}"/>
              </a:ext>
            </a:extLst>
          </p:cNvPr>
          <p:cNvSpPr>
            <a:spLocks noGrp="1"/>
          </p:cNvSpPr>
          <p:nvPr>
            <p:ph type="body" sz="quarter" idx="53" hasCustomPrompt="1"/>
          </p:nvPr>
        </p:nvSpPr>
        <p:spPr>
          <a:xfrm>
            <a:off x="931070" y="3319048"/>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21" name="Picture Placeholder 18">
            <a:extLst>
              <a:ext uri="{FF2B5EF4-FFF2-40B4-BE49-F238E27FC236}">
                <a16:creationId xmlns:a16="http://schemas.microsoft.com/office/drawing/2014/main" id="{B037DD4A-8ED3-4BED-B1C5-6956AA328E6B}"/>
              </a:ext>
            </a:extLst>
          </p:cNvPr>
          <p:cNvSpPr>
            <a:spLocks noGrp="1"/>
          </p:cNvSpPr>
          <p:nvPr>
            <p:ph type="pic" sz="quarter" idx="54" hasCustomPrompt="1"/>
          </p:nvPr>
        </p:nvSpPr>
        <p:spPr>
          <a:xfrm>
            <a:off x="1030215" y="3425317"/>
            <a:ext cx="1249510" cy="525464"/>
          </a:xfrm>
        </p:spPr>
        <p:txBody>
          <a:bodyPr anchor="ctr">
            <a:normAutofit/>
          </a:bodyPr>
          <a:lstStyle>
            <a:lvl1pPr algn="ctr">
              <a:defRPr sz="1200"/>
            </a:lvl1pPr>
          </a:lstStyle>
          <a:p>
            <a:r>
              <a:rPr lang="en-US" dirty="0"/>
              <a:t>Click to insert logo</a:t>
            </a:r>
          </a:p>
        </p:txBody>
      </p:sp>
      <p:sp>
        <p:nvSpPr>
          <p:cNvPr id="22" name="Text Placeholder 16">
            <a:extLst>
              <a:ext uri="{FF2B5EF4-FFF2-40B4-BE49-F238E27FC236}">
                <a16:creationId xmlns:a16="http://schemas.microsoft.com/office/drawing/2014/main" id="{88E57B5D-5627-496E-8977-231FBAF79D1C}"/>
              </a:ext>
            </a:extLst>
          </p:cNvPr>
          <p:cNvSpPr>
            <a:spLocks noGrp="1"/>
          </p:cNvSpPr>
          <p:nvPr>
            <p:ph type="body" sz="quarter" idx="55" hasCustomPrompt="1"/>
          </p:nvPr>
        </p:nvSpPr>
        <p:spPr>
          <a:xfrm>
            <a:off x="931070" y="4194839"/>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23" name="Picture Placeholder 18">
            <a:extLst>
              <a:ext uri="{FF2B5EF4-FFF2-40B4-BE49-F238E27FC236}">
                <a16:creationId xmlns:a16="http://schemas.microsoft.com/office/drawing/2014/main" id="{FC151912-F6D4-4741-B76A-982056E8D82A}"/>
              </a:ext>
            </a:extLst>
          </p:cNvPr>
          <p:cNvSpPr>
            <a:spLocks noGrp="1"/>
          </p:cNvSpPr>
          <p:nvPr>
            <p:ph type="pic" sz="quarter" idx="56" hasCustomPrompt="1"/>
          </p:nvPr>
        </p:nvSpPr>
        <p:spPr>
          <a:xfrm>
            <a:off x="1030215" y="4301108"/>
            <a:ext cx="1249510" cy="525464"/>
          </a:xfrm>
        </p:spPr>
        <p:txBody>
          <a:bodyPr anchor="ctr">
            <a:normAutofit/>
          </a:bodyPr>
          <a:lstStyle>
            <a:lvl1pPr algn="ctr">
              <a:defRPr sz="1200"/>
            </a:lvl1pPr>
          </a:lstStyle>
          <a:p>
            <a:r>
              <a:rPr lang="en-US" dirty="0"/>
              <a:t>Click to insert logo</a:t>
            </a:r>
          </a:p>
        </p:txBody>
      </p:sp>
      <p:sp>
        <p:nvSpPr>
          <p:cNvPr id="24" name="Text Placeholder 16">
            <a:extLst>
              <a:ext uri="{FF2B5EF4-FFF2-40B4-BE49-F238E27FC236}">
                <a16:creationId xmlns:a16="http://schemas.microsoft.com/office/drawing/2014/main" id="{0D5AAB19-1446-476B-A087-D06C197E7AB6}"/>
              </a:ext>
            </a:extLst>
          </p:cNvPr>
          <p:cNvSpPr>
            <a:spLocks noGrp="1"/>
          </p:cNvSpPr>
          <p:nvPr>
            <p:ph type="body" sz="quarter" idx="57" hasCustomPrompt="1"/>
          </p:nvPr>
        </p:nvSpPr>
        <p:spPr>
          <a:xfrm>
            <a:off x="931070" y="5070630"/>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25" name="Picture Placeholder 18">
            <a:extLst>
              <a:ext uri="{FF2B5EF4-FFF2-40B4-BE49-F238E27FC236}">
                <a16:creationId xmlns:a16="http://schemas.microsoft.com/office/drawing/2014/main" id="{36CCF4FC-AC02-4D3C-A3A1-F5057CB0B3E0}"/>
              </a:ext>
            </a:extLst>
          </p:cNvPr>
          <p:cNvSpPr>
            <a:spLocks noGrp="1"/>
          </p:cNvSpPr>
          <p:nvPr>
            <p:ph type="pic" sz="quarter" idx="58" hasCustomPrompt="1"/>
          </p:nvPr>
        </p:nvSpPr>
        <p:spPr>
          <a:xfrm>
            <a:off x="1030215" y="5176899"/>
            <a:ext cx="1249510" cy="525464"/>
          </a:xfrm>
        </p:spPr>
        <p:txBody>
          <a:bodyPr anchor="ctr">
            <a:normAutofit/>
          </a:bodyPr>
          <a:lstStyle>
            <a:lvl1pPr algn="ctr">
              <a:defRPr sz="1200"/>
            </a:lvl1pPr>
          </a:lstStyle>
          <a:p>
            <a:r>
              <a:rPr lang="en-US" dirty="0"/>
              <a:t>Click to insert logo</a:t>
            </a:r>
          </a:p>
        </p:txBody>
      </p:sp>
      <p:sp>
        <p:nvSpPr>
          <p:cNvPr id="26" name="Text Placeholder 16">
            <a:extLst>
              <a:ext uri="{FF2B5EF4-FFF2-40B4-BE49-F238E27FC236}">
                <a16:creationId xmlns:a16="http://schemas.microsoft.com/office/drawing/2014/main" id="{F87BC161-BE59-48E5-9885-8DB1AE11D7F2}"/>
              </a:ext>
            </a:extLst>
          </p:cNvPr>
          <p:cNvSpPr>
            <a:spLocks noGrp="1"/>
          </p:cNvSpPr>
          <p:nvPr>
            <p:ph type="body" sz="quarter" idx="59" hasCustomPrompt="1"/>
          </p:nvPr>
        </p:nvSpPr>
        <p:spPr>
          <a:xfrm>
            <a:off x="2540710" y="2443257"/>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27" name="Picture Placeholder 18">
            <a:extLst>
              <a:ext uri="{FF2B5EF4-FFF2-40B4-BE49-F238E27FC236}">
                <a16:creationId xmlns:a16="http://schemas.microsoft.com/office/drawing/2014/main" id="{34ED40D7-6183-4254-A1F4-C85650063A7B}"/>
              </a:ext>
            </a:extLst>
          </p:cNvPr>
          <p:cNvSpPr>
            <a:spLocks noGrp="1"/>
          </p:cNvSpPr>
          <p:nvPr>
            <p:ph type="pic" sz="quarter" idx="60" hasCustomPrompt="1"/>
          </p:nvPr>
        </p:nvSpPr>
        <p:spPr>
          <a:xfrm>
            <a:off x="2639855" y="2549526"/>
            <a:ext cx="1249510" cy="525464"/>
          </a:xfrm>
        </p:spPr>
        <p:txBody>
          <a:bodyPr anchor="ctr">
            <a:normAutofit/>
          </a:bodyPr>
          <a:lstStyle>
            <a:lvl1pPr algn="ctr">
              <a:defRPr sz="1200"/>
            </a:lvl1pPr>
          </a:lstStyle>
          <a:p>
            <a:r>
              <a:rPr lang="en-US" dirty="0"/>
              <a:t>Click to insert logo</a:t>
            </a:r>
          </a:p>
        </p:txBody>
      </p:sp>
      <p:sp>
        <p:nvSpPr>
          <p:cNvPr id="28" name="Text Placeholder 16">
            <a:extLst>
              <a:ext uri="{FF2B5EF4-FFF2-40B4-BE49-F238E27FC236}">
                <a16:creationId xmlns:a16="http://schemas.microsoft.com/office/drawing/2014/main" id="{B7FB334A-5CFE-4C51-9BFF-7FA1F1EE6E5E}"/>
              </a:ext>
            </a:extLst>
          </p:cNvPr>
          <p:cNvSpPr>
            <a:spLocks noGrp="1"/>
          </p:cNvSpPr>
          <p:nvPr>
            <p:ph type="body" sz="quarter" idx="61" hasCustomPrompt="1"/>
          </p:nvPr>
        </p:nvSpPr>
        <p:spPr>
          <a:xfrm>
            <a:off x="2540710" y="3319048"/>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29" name="Picture Placeholder 18">
            <a:extLst>
              <a:ext uri="{FF2B5EF4-FFF2-40B4-BE49-F238E27FC236}">
                <a16:creationId xmlns:a16="http://schemas.microsoft.com/office/drawing/2014/main" id="{DD760FBF-5248-45FE-B8E3-4DE4ACE2515D}"/>
              </a:ext>
            </a:extLst>
          </p:cNvPr>
          <p:cNvSpPr>
            <a:spLocks noGrp="1"/>
          </p:cNvSpPr>
          <p:nvPr>
            <p:ph type="pic" sz="quarter" idx="62" hasCustomPrompt="1"/>
          </p:nvPr>
        </p:nvSpPr>
        <p:spPr>
          <a:xfrm>
            <a:off x="2639855" y="3425317"/>
            <a:ext cx="1249510" cy="525464"/>
          </a:xfrm>
        </p:spPr>
        <p:txBody>
          <a:bodyPr anchor="ctr">
            <a:normAutofit/>
          </a:bodyPr>
          <a:lstStyle>
            <a:lvl1pPr algn="ctr">
              <a:defRPr sz="1200"/>
            </a:lvl1pPr>
          </a:lstStyle>
          <a:p>
            <a:r>
              <a:rPr lang="en-US" dirty="0"/>
              <a:t>Click to insert logo</a:t>
            </a:r>
          </a:p>
        </p:txBody>
      </p:sp>
      <p:sp>
        <p:nvSpPr>
          <p:cNvPr id="30" name="Text Placeholder 16">
            <a:extLst>
              <a:ext uri="{FF2B5EF4-FFF2-40B4-BE49-F238E27FC236}">
                <a16:creationId xmlns:a16="http://schemas.microsoft.com/office/drawing/2014/main" id="{0B28064F-A5F7-4552-AA7D-1F63A13CEF94}"/>
              </a:ext>
            </a:extLst>
          </p:cNvPr>
          <p:cNvSpPr>
            <a:spLocks noGrp="1"/>
          </p:cNvSpPr>
          <p:nvPr>
            <p:ph type="body" sz="quarter" idx="63" hasCustomPrompt="1"/>
          </p:nvPr>
        </p:nvSpPr>
        <p:spPr>
          <a:xfrm>
            <a:off x="2540710" y="4194839"/>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31" name="Picture Placeholder 18">
            <a:extLst>
              <a:ext uri="{FF2B5EF4-FFF2-40B4-BE49-F238E27FC236}">
                <a16:creationId xmlns:a16="http://schemas.microsoft.com/office/drawing/2014/main" id="{CE046D92-6AAC-4DB7-99AB-A69C6D890744}"/>
              </a:ext>
            </a:extLst>
          </p:cNvPr>
          <p:cNvSpPr>
            <a:spLocks noGrp="1"/>
          </p:cNvSpPr>
          <p:nvPr>
            <p:ph type="pic" sz="quarter" idx="64" hasCustomPrompt="1"/>
          </p:nvPr>
        </p:nvSpPr>
        <p:spPr>
          <a:xfrm>
            <a:off x="2639855" y="4301108"/>
            <a:ext cx="1249510" cy="525464"/>
          </a:xfrm>
        </p:spPr>
        <p:txBody>
          <a:bodyPr anchor="ctr">
            <a:normAutofit/>
          </a:bodyPr>
          <a:lstStyle>
            <a:lvl1pPr algn="ctr">
              <a:defRPr sz="1200"/>
            </a:lvl1pPr>
          </a:lstStyle>
          <a:p>
            <a:r>
              <a:rPr lang="en-US" dirty="0"/>
              <a:t>Click to insert logo</a:t>
            </a:r>
          </a:p>
        </p:txBody>
      </p:sp>
      <p:sp>
        <p:nvSpPr>
          <p:cNvPr id="32" name="Text Placeholder 16">
            <a:extLst>
              <a:ext uri="{FF2B5EF4-FFF2-40B4-BE49-F238E27FC236}">
                <a16:creationId xmlns:a16="http://schemas.microsoft.com/office/drawing/2014/main" id="{C395FF52-A4DB-4976-838A-7F60FF905E43}"/>
              </a:ext>
            </a:extLst>
          </p:cNvPr>
          <p:cNvSpPr>
            <a:spLocks noGrp="1"/>
          </p:cNvSpPr>
          <p:nvPr>
            <p:ph type="body" sz="quarter" idx="65" hasCustomPrompt="1"/>
          </p:nvPr>
        </p:nvSpPr>
        <p:spPr>
          <a:xfrm>
            <a:off x="2540710" y="5070630"/>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33" name="Picture Placeholder 18">
            <a:extLst>
              <a:ext uri="{FF2B5EF4-FFF2-40B4-BE49-F238E27FC236}">
                <a16:creationId xmlns:a16="http://schemas.microsoft.com/office/drawing/2014/main" id="{146D8592-1AAB-45E6-A32C-DEED10426A9F}"/>
              </a:ext>
            </a:extLst>
          </p:cNvPr>
          <p:cNvSpPr>
            <a:spLocks noGrp="1"/>
          </p:cNvSpPr>
          <p:nvPr>
            <p:ph type="pic" sz="quarter" idx="66" hasCustomPrompt="1"/>
          </p:nvPr>
        </p:nvSpPr>
        <p:spPr>
          <a:xfrm>
            <a:off x="2639855" y="5176899"/>
            <a:ext cx="1249510" cy="525464"/>
          </a:xfrm>
        </p:spPr>
        <p:txBody>
          <a:bodyPr anchor="ctr">
            <a:normAutofit/>
          </a:bodyPr>
          <a:lstStyle>
            <a:lvl1pPr algn="ctr">
              <a:defRPr sz="1200"/>
            </a:lvl1pPr>
          </a:lstStyle>
          <a:p>
            <a:r>
              <a:rPr lang="en-US" dirty="0"/>
              <a:t>Click to insert logo</a:t>
            </a:r>
          </a:p>
        </p:txBody>
      </p:sp>
      <p:sp>
        <p:nvSpPr>
          <p:cNvPr id="34" name="Text Placeholder 16">
            <a:extLst>
              <a:ext uri="{FF2B5EF4-FFF2-40B4-BE49-F238E27FC236}">
                <a16:creationId xmlns:a16="http://schemas.microsoft.com/office/drawing/2014/main" id="{15FC01C2-D6BD-4E4D-ABD1-3491FC65A1AD}"/>
              </a:ext>
            </a:extLst>
          </p:cNvPr>
          <p:cNvSpPr>
            <a:spLocks noGrp="1"/>
          </p:cNvSpPr>
          <p:nvPr>
            <p:ph type="body" sz="quarter" idx="67" hasCustomPrompt="1"/>
          </p:nvPr>
        </p:nvSpPr>
        <p:spPr>
          <a:xfrm>
            <a:off x="4574858" y="2443257"/>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35" name="Picture Placeholder 18">
            <a:extLst>
              <a:ext uri="{FF2B5EF4-FFF2-40B4-BE49-F238E27FC236}">
                <a16:creationId xmlns:a16="http://schemas.microsoft.com/office/drawing/2014/main" id="{D539D386-7D56-47FF-860F-40062916899F}"/>
              </a:ext>
            </a:extLst>
          </p:cNvPr>
          <p:cNvSpPr>
            <a:spLocks noGrp="1"/>
          </p:cNvSpPr>
          <p:nvPr>
            <p:ph type="pic" sz="quarter" idx="68" hasCustomPrompt="1"/>
          </p:nvPr>
        </p:nvSpPr>
        <p:spPr>
          <a:xfrm>
            <a:off x="4674003" y="2549526"/>
            <a:ext cx="1249510" cy="525464"/>
          </a:xfrm>
        </p:spPr>
        <p:txBody>
          <a:bodyPr anchor="ctr">
            <a:normAutofit/>
          </a:bodyPr>
          <a:lstStyle>
            <a:lvl1pPr algn="ctr">
              <a:defRPr sz="1200"/>
            </a:lvl1pPr>
          </a:lstStyle>
          <a:p>
            <a:r>
              <a:rPr lang="en-US" dirty="0"/>
              <a:t>Click to insert logo</a:t>
            </a:r>
          </a:p>
        </p:txBody>
      </p:sp>
      <p:sp>
        <p:nvSpPr>
          <p:cNvPr id="36" name="Text Placeholder 16">
            <a:extLst>
              <a:ext uri="{FF2B5EF4-FFF2-40B4-BE49-F238E27FC236}">
                <a16:creationId xmlns:a16="http://schemas.microsoft.com/office/drawing/2014/main" id="{A2405924-653C-4C3C-B1B4-DBA93ACCA315}"/>
              </a:ext>
            </a:extLst>
          </p:cNvPr>
          <p:cNvSpPr>
            <a:spLocks noGrp="1"/>
          </p:cNvSpPr>
          <p:nvPr>
            <p:ph type="body" sz="quarter" idx="69" hasCustomPrompt="1"/>
          </p:nvPr>
        </p:nvSpPr>
        <p:spPr>
          <a:xfrm>
            <a:off x="4574858" y="3319048"/>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37" name="Picture Placeholder 18">
            <a:extLst>
              <a:ext uri="{FF2B5EF4-FFF2-40B4-BE49-F238E27FC236}">
                <a16:creationId xmlns:a16="http://schemas.microsoft.com/office/drawing/2014/main" id="{C9800536-9C28-4981-8B6F-0CAB5656CD5F}"/>
              </a:ext>
            </a:extLst>
          </p:cNvPr>
          <p:cNvSpPr>
            <a:spLocks noGrp="1"/>
          </p:cNvSpPr>
          <p:nvPr>
            <p:ph type="pic" sz="quarter" idx="70" hasCustomPrompt="1"/>
          </p:nvPr>
        </p:nvSpPr>
        <p:spPr>
          <a:xfrm>
            <a:off x="4674003" y="3425317"/>
            <a:ext cx="1249510" cy="525464"/>
          </a:xfrm>
        </p:spPr>
        <p:txBody>
          <a:bodyPr anchor="ctr">
            <a:normAutofit/>
          </a:bodyPr>
          <a:lstStyle>
            <a:lvl1pPr algn="ctr">
              <a:defRPr sz="1200"/>
            </a:lvl1pPr>
          </a:lstStyle>
          <a:p>
            <a:r>
              <a:rPr lang="en-US" dirty="0"/>
              <a:t>Click to insert logo</a:t>
            </a:r>
          </a:p>
        </p:txBody>
      </p:sp>
      <p:sp>
        <p:nvSpPr>
          <p:cNvPr id="38" name="Text Placeholder 16">
            <a:extLst>
              <a:ext uri="{FF2B5EF4-FFF2-40B4-BE49-F238E27FC236}">
                <a16:creationId xmlns:a16="http://schemas.microsoft.com/office/drawing/2014/main" id="{23F4B99C-E63E-4277-9B57-CFA47784266C}"/>
              </a:ext>
            </a:extLst>
          </p:cNvPr>
          <p:cNvSpPr>
            <a:spLocks noGrp="1"/>
          </p:cNvSpPr>
          <p:nvPr>
            <p:ph type="body" sz="quarter" idx="71" hasCustomPrompt="1"/>
          </p:nvPr>
        </p:nvSpPr>
        <p:spPr>
          <a:xfrm>
            <a:off x="4574858" y="4194839"/>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39" name="Picture Placeholder 18">
            <a:extLst>
              <a:ext uri="{FF2B5EF4-FFF2-40B4-BE49-F238E27FC236}">
                <a16:creationId xmlns:a16="http://schemas.microsoft.com/office/drawing/2014/main" id="{9069CCA5-D235-431B-884B-9F017A66CFC1}"/>
              </a:ext>
            </a:extLst>
          </p:cNvPr>
          <p:cNvSpPr>
            <a:spLocks noGrp="1"/>
          </p:cNvSpPr>
          <p:nvPr>
            <p:ph type="pic" sz="quarter" idx="72" hasCustomPrompt="1"/>
          </p:nvPr>
        </p:nvSpPr>
        <p:spPr>
          <a:xfrm>
            <a:off x="4674003" y="4301108"/>
            <a:ext cx="1249510" cy="525464"/>
          </a:xfrm>
        </p:spPr>
        <p:txBody>
          <a:bodyPr anchor="ctr">
            <a:normAutofit/>
          </a:bodyPr>
          <a:lstStyle>
            <a:lvl1pPr algn="ctr">
              <a:defRPr sz="1200"/>
            </a:lvl1pPr>
          </a:lstStyle>
          <a:p>
            <a:r>
              <a:rPr lang="en-US" dirty="0"/>
              <a:t>Click to insert logo</a:t>
            </a:r>
          </a:p>
        </p:txBody>
      </p:sp>
      <p:sp>
        <p:nvSpPr>
          <p:cNvPr id="40" name="Text Placeholder 16">
            <a:extLst>
              <a:ext uri="{FF2B5EF4-FFF2-40B4-BE49-F238E27FC236}">
                <a16:creationId xmlns:a16="http://schemas.microsoft.com/office/drawing/2014/main" id="{2702706B-8840-4393-A4D3-CAC525086627}"/>
              </a:ext>
            </a:extLst>
          </p:cNvPr>
          <p:cNvSpPr>
            <a:spLocks noGrp="1"/>
          </p:cNvSpPr>
          <p:nvPr>
            <p:ph type="body" sz="quarter" idx="73" hasCustomPrompt="1"/>
          </p:nvPr>
        </p:nvSpPr>
        <p:spPr>
          <a:xfrm>
            <a:off x="4574858" y="5070630"/>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41" name="Picture Placeholder 18">
            <a:extLst>
              <a:ext uri="{FF2B5EF4-FFF2-40B4-BE49-F238E27FC236}">
                <a16:creationId xmlns:a16="http://schemas.microsoft.com/office/drawing/2014/main" id="{12533F93-6864-4EE0-B5C2-DE41E0DAB812}"/>
              </a:ext>
            </a:extLst>
          </p:cNvPr>
          <p:cNvSpPr>
            <a:spLocks noGrp="1"/>
          </p:cNvSpPr>
          <p:nvPr>
            <p:ph type="pic" sz="quarter" idx="74" hasCustomPrompt="1"/>
          </p:nvPr>
        </p:nvSpPr>
        <p:spPr>
          <a:xfrm>
            <a:off x="4674003" y="5176899"/>
            <a:ext cx="1249510" cy="525464"/>
          </a:xfrm>
        </p:spPr>
        <p:txBody>
          <a:bodyPr anchor="ctr">
            <a:normAutofit/>
          </a:bodyPr>
          <a:lstStyle>
            <a:lvl1pPr algn="ctr">
              <a:defRPr sz="1200"/>
            </a:lvl1pPr>
          </a:lstStyle>
          <a:p>
            <a:r>
              <a:rPr lang="en-US" dirty="0"/>
              <a:t>Click to insert logo</a:t>
            </a:r>
          </a:p>
        </p:txBody>
      </p:sp>
      <p:sp>
        <p:nvSpPr>
          <p:cNvPr id="42" name="Text Placeholder 16">
            <a:extLst>
              <a:ext uri="{FF2B5EF4-FFF2-40B4-BE49-F238E27FC236}">
                <a16:creationId xmlns:a16="http://schemas.microsoft.com/office/drawing/2014/main" id="{EC56FAFC-B528-4E4F-BF97-CA469C3DF4C7}"/>
              </a:ext>
            </a:extLst>
          </p:cNvPr>
          <p:cNvSpPr>
            <a:spLocks noGrp="1"/>
          </p:cNvSpPr>
          <p:nvPr>
            <p:ph type="body" sz="quarter" idx="75" hasCustomPrompt="1"/>
          </p:nvPr>
        </p:nvSpPr>
        <p:spPr>
          <a:xfrm>
            <a:off x="6169344" y="2443257"/>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43" name="Picture Placeholder 18">
            <a:extLst>
              <a:ext uri="{FF2B5EF4-FFF2-40B4-BE49-F238E27FC236}">
                <a16:creationId xmlns:a16="http://schemas.microsoft.com/office/drawing/2014/main" id="{75F75F0B-8383-421C-85DC-7870BE5BB424}"/>
              </a:ext>
            </a:extLst>
          </p:cNvPr>
          <p:cNvSpPr>
            <a:spLocks noGrp="1"/>
          </p:cNvSpPr>
          <p:nvPr>
            <p:ph type="pic" sz="quarter" idx="76" hasCustomPrompt="1"/>
          </p:nvPr>
        </p:nvSpPr>
        <p:spPr>
          <a:xfrm>
            <a:off x="6268489" y="2549526"/>
            <a:ext cx="1249510" cy="525464"/>
          </a:xfrm>
        </p:spPr>
        <p:txBody>
          <a:bodyPr anchor="ctr">
            <a:normAutofit/>
          </a:bodyPr>
          <a:lstStyle>
            <a:lvl1pPr algn="ctr">
              <a:defRPr sz="1200"/>
            </a:lvl1pPr>
          </a:lstStyle>
          <a:p>
            <a:r>
              <a:rPr lang="en-US" dirty="0"/>
              <a:t>Click to insert logo</a:t>
            </a:r>
          </a:p>
        </p:txBody>
      </p:sp>
      <p:sp>
        <p:nvSpPr>
          <p:cNvPr id="44" name="Text Placeholder 16">
            <a:extLst>
              <a:ext uri="{FF2B5EF4-FFF2-40B4-BE49-F238E27FC236}">
                <a16:creationId xmlns:a16="http://schemas.microsoft.com/office/drawing/2014/main" id="{80A10AC1-03E6-4DFF-88FA-382EFEFDCAAC}"/>
              </a:ext>
            </a:extLst>
          </p:cNvPr>
          <p:cNvSpPr>
            <a:spLocks noGrp="1"/>
          </p:cNvSpPr>
          <p:nvPr>
            <p:ph type="body" sz="quarter" idx="77" hasCustomPrompt="1"/>
          </p:nvPr>
        </p:nvSpPr>
        <p:spPr>
          <a:xfrm>
            <a:off x="6169344" y="3319048"/>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45" name="Picture Placeholder 18">
            <a:extLst>
              <a:ext uri="{FF2B5EF4-FFF2-40B4-BE49-F238E27FC236}">
                <a16:creationId xmlns:a16="http://schemas.microsoft.com/office/drawing/2014/main" id="{D54F20DD-0D1B-49C8-BDF6-5ABCAD87C9B3}"/>
              </a:ext>
            </a:extLst>
          </p:cNvPr>
          <p:cNvSpPr>
            <a:spLocks noGrp="1"/>
          </p:cNvSpPr>
          <p:nvPr>
            <p:ph type="pic" sz="quarter" idx="78" hasCustomPrompt="1"/>
          </p:nvPr>
        </p:nvSpPr>
        <p:spPr>
          <a:xfrm>
            <a:off x="6268489" y="3425317"/>
            <a:ext cx="1249510" cy="525464"/>
          </a:xfrm>
        </p:spPr>
        <p:txBody>
          <a:bodyPr anchor="ctr">
            <a:normAutofit/>
          </a:bodyPr>
          <a:lstStyle>
            <a:lvl1pPr algn="ctr">
              <a:defRPr sz="1200"/>
            </a:lvl1pPr>
          </a:lstStyle>
          <a:p>
            <a:r>
              <a:rPr lang="en-US" dirty="0"/>
              <a:t>Click to insert logo</a:t>
            </a:r>
          </a:p>
        </p:txBody>
      </p:sp>
      <p:sp>
        <p:nvSpPr>
          <p:cNvPr id="46" name="Text Placeholder 16">
            <a:extLst>
              <a:ext uri="{FF2B5EF4-FFF2-40B4-BE49-F238E27FC236}">
                <a16:creationId xmlns:a16="http://schemas.microsoft.com/office/drawing/2014/main" id="{3C2C2439-2BF9-4BBB-B0A7-4D13100A030E}"/>
              </a:ext>
            </a:extLst>
          </p:cNvPr>
          <p:cNvSpPr>
            <a:spLocks noGrp="1"/>
          </p:cNvSpPr>
          <p:nvPr>
            <p:ph type="body" sz="quarter" idx="79" hasCustomPrompt="1"/>
          </p:nvPr>
        </p:nvSpPr>
        <p:spPr>
          <a:xfrm>
            <a:off x="6169344" y="4194839"/>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47" name="Picture Placeholder 18">
            <a:extLst>
              <a:ext uri="{FF2B5EF4-FFF2-40B4-BE49-F238E27FC236}">
                <a16:creationId xmlns:a16="http://schemas.microsoft.com/office/drawing/2014/main" id="{91C02BA8-083C-47F9-BB7C-133AE11F812F}"/>
              </a:ext>
            </a:extLst>
          </p:cNvPr>
          <p:cNvSpPr>
            <a:spLocks noGrp="1"/>
          </p:cNvSpPr>
          <p:nvPr>
            <p:ph type="pic" sz="quarter" idx="80" hasCustomPrompt="1"/>
          </p:nvPr>
        </p:nvSpPr>
        <p:spPr>
          <a:xfrm>
            <a:off x="6268489" y="4301108"/>
            <a:ext cx="1249510" cy="525464"/>
          </a:xfrm>
        </p:spPr>
        <p:txBody>
          <a:bodyPr anchor="ctr">
            <a:normAutofit/>
          </a:bodyPr>
          <a:lstStyle>
            <a:lvl1pPr algn="ctr">
              <a:defRPr sz="1200"/>
            </a:lvl1pPr>
          </a:lstStyle>
          <a:p>
            <a:r>
              <a:rPr lang="en-US" dirty="0"/>
              <a:t>Click to insert logo</a:t>
            </a:r>
          </a:p>
        </p:txBody>
      </p:sp>
      <p:sp>
        <p:nvSpPr>
          <p:cNvPr id="48" name="Text Placeholder 16">
            <a:extLst>
              <a:ext uri="{FF2B5EF4-FFF2-40B4-BE49-F238E27FC236}">
                <a16:creationId xmlns:a16="http://schemas.microsoft.com/office/drawing/2014/main" id="{C4AF1AC4-0D40-454B-9A04-D8B892B59B74}"/>
              </a:ext>
            </a:extLst>
          </p:cNvPr>
          <p:cNvSpPr>
            <a:spLocks noGrp="1"/>
          </p:cNvSpPr>
          <p:nvPr>
            <p:ph type="body" sz="quarter" idx="81" hasCustomPrompt="1"/>
          </p:nvPr>
        </p:nvSpPr>
        <p:spPr>
          <a:xfrm>
            <a:off x="6169344" y="5070630"/>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49" name="Picture Placeholder 18">
            <a:extLst>
              <a:ext uri="{FF2B5EF4-FFF2-40B4-BE49-F238E27FC236}">
                <a16:creationId xmlns:a16="http://schemas.microsoft.com/office/drawing/2014/main" id="{365DFE8F-37BD-45E6-8455-4B054AC9EA2A}"/>
              </a:ext>
            </a:extLst>
          </p:cNvPr>
          <p:cNvSpPr>
            <a:spLocks noGrp="1"/>
          </p:cNvSpPr>
          <p:nvPr>
            <p:ph type="pic" sz="quarter" idx="82" hasCustomPrompt="1"/>
          </p:nvPr>
        </p:nvSpPr>
        <p:spPr>
          <a:xfrm>
            <a:off x="6268489" y="5176899"/>
            <a:ext cx="1249510" cy="525464"/>
          </a:xfrm>
        </p:spPr>
        <p:txBody>
          <a:bodyPr anchor="ctr">
            <a:normAutofit/>
          </a:bodyPr>
          <a:lstStyle>
            <a:lvl1pPr algn="ctr">
              <a:defRPr sz="1200"/>
            </a:lvl1pPr>
          </a:lstStyle>
          <a:p>
            <a:r>
              <a:rPr lang="en-US" dirty="0"/>
              <a:t>Click to insert logo</a:t>
            </a:r>
          </a:p>
        </p:txBody>
      </p:sp>
      <p:sp>
        <p:nvSpPr>
          <p:cNvPr id="50" name="Text Placeholder 16">
            <a:extLst>
              <a:ext uri="{FF2B5EF4-FFF2-40B4-BE49-F238E27FC236}">
                <a16:creationId xmlns:a16="http://schemas.microsoft.com/office/drawing/2014/main" id="{02919141-6F6E-44AF-89AB-9DF34F857399}"/>
              </a:ext>
            </a:extLst>
          </p:cNvPr>
          <p:cNvSpPr>
            <a:spLocks noGrp="1"/>
          </p:cNvSpPr>
          <p:nvPr>
            <p:ph type="body" sz="quarter" idx="83" hasCustomPrompt="1"/>
          </p:nvPr>
        </p:nvSpPr>
        <p:spPr>
          <a:xfrm>
            <a:off x="8203492" y="2443257"/>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51" name="Picture Placeholder 18">
            <a:extLst>
              <a:ext uri="{FF2B5EF4-FFF2-40B4-BE49-F238E27FC236}">
                <a16:creationId xmlns:a16="http://schemas.microsoft.com/office/drawing/2014/main" id="{142314E2-2D58-40AA-BC29-C0FE39DBFB51}"/>
              </a:ext>
            </a:extLst>
          </p:cNvPr>
          <p:cNvSpPr>
            <a:spLocks noGrp="1"/>
          </p:cNvSpPr>
          <p:nvPr>
            <p:ph type="pic" sz="quarter" idx="84" hasCustomPrompt="1"/>
          </p:nvPr>
        </p:nvSpPr>
        <p:spPr>
          <a:xfrm>
            <a:off x="8302637" y="2549526"/>
            <a:ext cx="1249510" cy="525464"/>
          </a:xfrm>
        </p:spPr>
        <p:txBody>
          <a:bodyPr anchor="ctr">
            <a:normAutofit/>
          </a:bodyPr>
          <a:lstStyle>
            <a:lvl1pPr algn="ctr">
              <a:defRPr sz="1200"/>
            </a:lvl1pPr>
          </a:lstStyle>
          <a:p>
            <a:r>
              <a:rPr lang="en-US" dirty="0"/>
              <a:t>Click to insert logo</a:t>
            </a:r>
          </a:p>
        </p:txBody>
      </p:sp>
      <p:sp>
        <p:nvSpPr>
          <p:cNvPr id="52" name="Text Placeholder 16">
            <a:extLst>
              <a:ext uri="{FF2B5EF4-FFF2-40B4-BE49-F238E27FC236}">
                <a16:creationId xmlns:a16="http://schemas.microsoft.com/office/drawing/2014/main" id="{58136189-DBB5-44E9-A7BC-33E3AC2BD563}"/>
              </a:ext>
            </a:extLst>
          </p:cNvPr>
          <p:cNvSpPr>
            <a:spLocks noGrp="1"/>
          </p:cNvSpPr>
          <p:nvPr>
            <p:ph type="body" sz="quarter" idx="85" hasCustomPrompt="1"/>
          </p:nvPr>
        </p:nvSpPr>
        <p:spPr>
          <a:xfrm>
            <a:off x="8203492" y="3319048"/>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53" name="Picture Placeholder 18">
            <a:extLst>
              <a:ext uri="{FF2B5EF4-FFF2-40B4-BE49-F238E27FC236}">
                <a16:creationId xmlns:a16="http://schemas.microsoft.com/office/drawing/2014/main" id="{769F6B10-E42A-4E7D-97F4-536E0204FE26}"/>
              </a:ext>
            </a:extLst>
          </p:cNvPr>
          <p:cNvSpPr>
            <a:spLocks noGrp="1"/>
          </p:cNvSpPr>
          <p:nvPr>
            <p:ph type="pic" sz="quarter" idx="86" hasCustomPrompt="1"/>
          </p:nvPr>
        </p:nvSpPr>
        <p:spPr>
          <a:xfrm>
            <a:off x="8302637" y="3425317"/>
            <a:ext cx="1249510" cy="525464"/>
          </a:xfrm>
        </p:spPr>
        <p:txBody>
          <a:bodyPr anchor="ctr">
            <a:normAutofit/>
          </a:bodyPr>
          <a:lstStyle>
            <a:lvl1pPr algn="ctr">
              <a:defRPr sz="1200"/>
            </a:lvl1pPr>
          </a:lstStyle>
          <a:p>
            <a:r>
              <a:rPr lang="en-US" dirty="0"/>
              <a:t>Click to insert logo</a:t>
            </a:r>
          </a:p>
        </p:txBody>
      </p:sp>
      <p:sp>
        <p:nvSpPr>
          <p:cNvPr id="54" name="Text Placeholder 16">
            <a:extLst>
              <a:ext uri="{FF2B5EF4-FFF2-40B4-BE49-F238E27FC236}">
                <a16:creationId xmlns:a16="http://schemas.microsoft.com/office/drawing/2014/main" id="{29EFEF68-258A-4734-AF58-11C8949E10F0}"/>
              </a:ext>
            </a:extLst>
          </p:cNvPr>
          <p:cNvSpPr>
            <a:spLocks noGrp="1"/>
          </p:cNvSpPr>
          <p:nvPr>
            <p:ph type="body" sz="quarter" idx="87" hasCustomPrompt="1"/>
          </p:nvPr>
        </p:nvSpPr>
        <p:spPr>
          <a:xfrm>
            <a:off x="8203492" y="4194839"/>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55" name="Picture Placeholder 18">
            <a:extLst>
              <a:ext uri="{FF2B5EF4-FFF2-40B4-BE49-F238E27FC236}">
                <a16:creationId xmlns:a16="http://schemas.microsoft.com/office/drawing/2014/main" id="{2A811210-1187-4954-9A2E-ADB1556CF774}"/>
              </a:ext>
            </a:extLst>
          </p:cNvPr>
          <p:cNvSpPr>
            <a:spLocks noGrp="1"/>
          </p:cNvSpPr>
          <p:nvPr>
            <p:ph type="pic" sz="quarter" idx="88" hasCustomPrompt="1"/>
          </p:nvPr>
        </p:nvSpPr>
        <p:spPr>
          <a:xfrm>
            <a:off x="8302637" y="4301108"/>
            <a:ext cx="1249510" cy="525464"/>
          </a:xfrm>
        </p:spPr>
        <p:txBody>
          <a:bodyPr anchor="ctr">
            <a:normAutofit/>
          </a:bodyPr>
          <a:lstStyle>
            <a:lvl1pPr algn="ctr">
              <a:defRPr sz="1200"/>
            </a:lvl1pPr>
          </a:lstStyle>
          <a:p>
            <a:r>
              <a:rPr lang="en-US" dirty="0"/>
              <a:t>Click to insert logo</a:t>
            </a:r>
          </a:p>
        </p:txBody>
      </p:sp>
      <p:sp>
        <p:nvSpPr>
          <p:cNvPr id="56" name="Text Placeholder 16">
            <a:extLst>
              <a:ext uri="{FF2B5EF4-FFF2-40B4-BE49-F238E27FC236}">
                <a16:creationId xmlns:a16="http://schemas.microsoft.com/office/drawing/2014/main" id="{042F7028-EEAD-4805-8E36-43E387A6F33D}"/>
              </a:ext>
            </a:extLst>
          </p:cNvPr>
          <p:cNvSpPr>
            <a:spLocks noGrp="1"/>
          </p:cNvSpPr>
          <p:nvPr>
            <p:ph type="body" sz="quarter" idx="89" hasCustomPrompt="1"/>
          </p:nvPr>
        </p:nvSpPr>
        <p:spPr>
          <a:xfrm>
            <a:off x="8203492" y="5070630"/>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57" name="Picture Placeholder 18">
            <a:extLst>
              <a:ext uri="{FF2B5EF4-FFF2-40B4-BE49-F238E27FC236}">
                <a16:creationId xmlns:a16="http://schemas.microsoft.com/office/drawing/2014/main" id="{C3DBDCDE-FD60-49CE-96CC-8F255D319633}"/>
              </a:ext>
            </a:extLst>
          </p:cNvPr>
          <p:cNvSpPr>
            <a:spLocks noGrp="1"/>
          </p:cNvSpPr>
          <p:nvPr>
            <p:ph type="pic" sz="quarter" idx="90" hasCustomPrompt="1"/>
          </p:nvPr>
        </p:nvSpPr>
        <p:spPr>
          <a:xfrm>
            <a:off x="8302637" y="5176899"/>
            <a:ext cx="1249510" cy="525464"/>
          </a:xfrm>
        </p:spPr>
        <p:txBody>
          <a:bodyPr anchor="ctr">
            <a:normAutofit/>
          </a:bodyPr>
          <a:lstStyle>
            <a:lvl1pPr algn="ctr">
              <a:defRPr sz="1200"/>
            </a:lvl1pPr>
          </a:lstStyle>
          <a:p>
            <a:r>
              <a:rPr lang="en-US" dirty="0"/>
              <a:t>Click to insert logo</a:t>
            </a:r>
          </a:p>
        </p:txBody>
      </p:sp>
      <p:sp>
        <p:nvSpPr>
          <p:cNvPr id="58" name="Text Placeholder 16">
            <a:extLst>
              <a:ext uri="{FF2B5EF4-FFF2-40B4-BE49-F238E27FC236}">
                <a16:creationId xmlns:a16="http://schemas.microsoft.com/office/drawing/2014/main" id="{6B6846FC-4FFC-491E-AC55-0F223F2CB60B}"/>
              </a:ext>
            </a:extLst>
          </p:cNvPr>
          <p:cNvSpPr>
            <a:spLocks noGrp="1"/>
          </p:cNvSpPr>
          <p:nvPr>
            <p:ph type="body" sz="quarter" idx="91" hasCustomPrompt="1"/>
          </p:nvPr>
        </p:nvSpPr>
        <p:spPr>
          <a:xfrm>
            <a:off x="9797978" y="2443257"/>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59" name="Picture Placeholder 18">
            <a:extLst>
              <a:ext uri="{FF2B5EF4-FFF2-40B4-BE49-F238E27FC236}">
                <a16:creationId xmlns:a16="http://schemas.microsoft.com/office/drawing/2014/main" id="{BC634854-563D-40DB-BFDF-54EACCA574B6}"/>
              </a:ext>
            </a:extLst>
          </p:cNvPr>
          <p:cNvSpPr>
            <a:spLocks noGrp="1"/>
          </p:cNvSpPr>
          <p:nvPr>
            <p:ph type="pic" sz="quarter" idx="92" hasCustomPrompt="1"/>
          </p:nvPr>
        </p:nvSpPr>
        <p:spPr>
          <a:xfrm>
            <a:off x="9897123" y="2549526"/>
            <a:ext cx="1249510" cy="525464"/>
          </a:xfrm>
        </p:spPr>
        <p:txBody>
          <a:bodyPr anchor="ctr">
            <a:normAutofit/>
          </a:bodyPr>
          <a:lstStyle>
            <a:lvl1pPr algn="ctr">
              <a:defRPr sz="1200"/>
            </a:lvl1pPr>
          </a:lstStyle>
          <a:p>
            <a:r>
              <a:rPr lang="en-US" dirty="0"/>
              <a:t>Click to insert logo</a:t>
            </a:r>
          </a:p>
        </p:txBody>
      </p:sp>
      <p:sp>
        <p:nvSpPr>
          <p:cNvPr id="60" name="Text Placeholder 16">
            <a:extLst>
              <a:ext uri="{FF2B5EF4-FFF2-40B4-BE49-F238E27FC236}">
                <a16:creationId xmlns:a16="http://schemas.microsoft.com/office/drawing/2014/main" id="{A0779052-8B84-4CBD-B7AC-28B1863BCAE6}"/>
              </a:ext>
            </a:extLst>
          </p:cNvPr>
          <p:cNvSpPr>
            <a:spLocks noGrp="1"/>
          </p:cNvSpPr>
          <p:nvPr>
            <p:ph type="body" sz="quarter" idx="93" hasCustomPrompt="1"/>
          </p:nvPr>
        </p:nvSpPr>
        <p:spPr>
          <a:xfrm>
            <a:off x="9797978" y="3319048"/>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61" name="Picture Placeholder 18">
            <a:extLst>
              <a:ext uri="{FF2B5EF4-FFF2-40B4-BE49-F238E27FC236}">
                <a16:creationId xmlns:a16="http://schemas.microsoft.com/office/drawing/2014/main" id="{0B6AE824-DB78-4623-BF2F-4C6C4A1B7A29}"/>
              </a:ext>
            </a:extLst>
          </p:cNvPr>
          <p:cNvSpPr>
            <a:spLocks noGrp="1"/>
          </p:cNvSpPr>
          <p:nvPr>
            <p:ph type="pic" sz="quarter" idx="94" hasCustomPrompt="1"/>
          </p:nvPr>
        </p:nvSpPr>
        <p:spPr>
          <a:xfrm>
            <a:off x="9897123" y="3425317"/>
            <a:ext cx="1249510" cy="525464"/>
          </a:xfrm>
        </p:spPr>
        <p:txBody>
          <a:bodyPr anchor="ctr">
            <a:normAutofit/>
          </a:bodyPr>
          <a:lstStyle>
            <a:lvl1pPr algn="ctr">
              <a:defRPr sz="1200"/>
            </a:lvl1pPr>
          </a:lstStyle>
          <a:p>
            <a:r>
              <a:rPr lang="en-US" dirty="0"/>
              <a:t>Click to insert logo</a:t>
            </a:r>
          </a:p>
        </p:txBody>
      </p:sp>
      <p:sp>
        <p:nvSpPr>
          <p:cNvPr id="62" name="Text Placeholder 16">
            <a:extLst>
              <a:ext uri="{FF2B5EF4-FFF2-40B4-BE49-F238E27FC236}">
                <a16:creationId xmlns:a16="http://schemas.microsoft.com/office/drawing/2014/main" id="{EB6C7DB7-1D58-44ED-99F1-05F529F4077F}"/>
              </a:ext>
            </a:extLst>
          </p:cNvPr>
          <p:cNvSpPr>
            <a:spLocks noGrp="1"/>
          </p:cNvSpPr>
          <p:nvPr>
            <p:ph type="body" sz="quarter" idx="95" hasCustomPrompt="1"/>
          </p:nvPr>
        </p:nvSpPr>
        <p:spPr>
          <a:xfrm>
            <a:off x="9797978" y="4194839"/>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63" name="Picture Placeholder 18">
            <a:extLst>
              <a:ext uri="{FF2B5EF4-FFF2-40B4-BE49-F238E27FC236}">
                <a16:creationId xmlns:a16="http://schemas.microsoft.com/office/drawing/2014/main" id="{31B8FABF-DB5D-42CE-B014-F52FAEB34F86}"/>
              </a:ext>
            </a:extLst>
          </p:cNvPr>
          <p:cNvSpPr>
            <a:spLocks noGrp="1"/>
          </p:cNvSpPr>
          <p:nvPr>
            <p:ph type="pic" sz="quarter" idx="96" hasCustomPrompt="1"/>
          </p:nvPr>
        </p:nvSpPr>
        <p:spPr>
          <a:xfrm>
            <a:off x="9897123" y="4301108"/>
            <a:ext cx="1249510" cy="525464"/>
          </a:xfrm>
        </p:spPr>
        <p:txBody>
          <a:bodyPr anchor="ctr">
            <a:normAutofit/>
          </a:bodyPr>
          <a:lstStyle>
            <a:lvl1pPr algn="ctr">
              <a:defRPr sz="1200"/>
            </a:lvl1pPr>
          </a:lstStyle>
          <a:p>
            <a:r>
              <a:rPr lang="en-US" dirty="0"/>
              <a:t>Click to insert logo</a:t>
            </a:r>
          </a:p>
        </p:txBody>
      </p:sp>
      <p:sp>
        <p:nvSpPr>
          <p:cNvPr id="64" name="Text Placeholder 16">
            <a:extLst>
              <a:ext uri="{FF2B5EF4-FFF2-40B4-BE49-F238E27FC236}">
                <a16:creationId xmlns:a16="http://schemas.microsoft.com/office/drawing/2014/main" id="{41C63027-0496-4879-AB5E-517C10F5BFC1}"/>
              </a:ext>
            </a:extLst>
          </p:cNvPr>
          <p:cNvSpPr>
            <a:spLocks noGrp="1"/>
          </p:cNvSpPr>
          <p:nvPr>
            <p:ph type="body" sz="quarter" idx="97" hasCustomPrompt="1"/>
          </p:nvPr>
        </p:nvSpPr>
        <p:spPr>
          <a:xfrm>
            <a:off x="9797978" y="5070630"/>
            <a:ext cx="1447800" cy="738002"/>
          </a:xfr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t="544" b="544"/>
            </a:stretch>
          </a:blipFill>
        </p:spPr>
        <p:txBody>
          <a:bodyPr/>
          <a:lstStyle>
            <a:lvl1pPr>
              <a:defRPr/>
            </a:lvl1pPr>
          </a:lstStyle>
          <a:p>
            <a:pPr lvl="0"/>
            <a:r>
              <a:rPr lang="en-US"/>
              <a:t> </a:t>
            </a:r>
            <a:endParaRPr lang="en-US" dirty="0"/>
          </a:p>
        </p:txBody>
      </p:sp>
      <p:sp>
        <p:nvSpPr>
          <p:cNvPr id="65" name="Picture Placeholder 18">
            <a:extLst>
              <a:ext uri="{FF2B5EF4-FFF2-40B4-BE49-F238E27FC236}">
                <a16:creationId xmlns:a16="http://schemas.microsoft.com/office/drawing/2014/main" id="{B1650F45-6A19-4E25-A7FD-4FC72938DA14}"/>
              </a:ext>
            </a:extLst>
          </p:cNvPr>
          <p:cNvSpPr>
            <a:spLocks noGrp="1"/>
          </p:cNvSpPr>
          <p:nvPr>
            <p:ph type="pic" sz="quarter" idx="98" hasCustomPrompt="1"/>
          </p:nvPr>
        </p:nvSpPr>
        <p:spPr>
          <a:xfrm>
            <a:off x="9897123" y="5176899"/>
            <a:ext cx="1249510" cy="525464"/>
          </a:xfrm>
        </p:spPr>
        <p:txBody>
          <a:bodyPr anchor="ctr">
            <a:normAutofit/>
          </a:bodyPr>
          <a:lstStyle>
            <a:lvl1pPr algn="ctr">
              <a:defRPr sz="1200"/>
            </a:lvl1pPr>
          </a:lstStyle>
          <a:p>
            <a:r>
              <a:rPr lang="en-US" dirty="0"/>
              <a:t>Click to insert logo</a:t>
            </a:r>
          </a:p>
        </p:txBody>
      </p:sp>
      <p:sp>
        <p:nvSpPr>
          <p:cNvPr id="68" name="Text Placeholder 20">
            <a:extLst>
              <a:ext uri="{FF2B5EF4-FFF2-40B4-BE49-F238E27FC236}">
                <a16:creationId xmlns:a16="http://schemas.microsoft.com/office/drawing/2014/main" id="{EF223D74-6616-41AA-BD5C-DA882A8EBF3B}"/>
              </a:ext>
            </a:extLst>
          </p:cNvPr>
          <p:cNvSpPr>
            <a:spLocks noGrp="1"/>
          </p:cNvSpPr>
          <p:nvPr>
            <p:ph type="body" sz="quarter" idx="99" hasCustomPrompt="1"/>
          </p:nvPr>
        </p:nvSpPr>
        <p:spPr>
          <a:xfrm>
            <a:off x="4279884" y="2138973"/>
            <a:ext cx="3600" cy="3636000"/>
          </a:xfrm>
          <a:solidFill>
            <a:schemeClr val="bg2">
              <a:lumMod val="65000"/>
            </a:schemeClr>
          </a:solidFill>
        </p:spPr>
        <p:txBody>
          <a:bodyPr/>
          <a:lstStyle>
            <a:lvl1pPr>
              <a:defRPr b="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 </a:t>
            </a:r>
            <a:endParaRPr lang="en-US" dirty="0"/>
          </a:p>
        </p:txBody>
      </p:sp>
      <p:sp>
        <p:nvSpPr>
          <p:cNvPr id="69" name="Text Placeholder 20">
            <a:extLst>
              <a:ext uri="{FF2B5EF4-FFF2-40B4-BE49-F238E27FC236}">
                <a16:creationId xmlns:a16="http://schemas.microsoft.com/office/drawing/2014/main" id="{9F310862-BE25-4838-A851-2C05D359ED22}"/>
              </a:ext>
            </a:extLst>
          </p:cNvPr>
          <p:cNvSpPr>
            <a:spLocks noGrp="1"/>
          </p:cNvSpPr>
          <p:nvPr>
            <p:ph type="body" sz="quarter" idx="100" hasCustomPrompt="1"/>
          </p:nvPr>
        </p:nvSpPr>
        <p:spPr>
          <a:xfrm>
            <a:off x="7908518" y="2138973"/>
            <a:ext cx="3600" cy="3636000"/>
          </a:xfrm>
          <a:solidFill>
            <a:schemeClr val="bg2">
              <a:lumMod val="65000"/>
            </a:schemeClr>
          </a:solidFill>
        </p:spPr>
        <p:txBody>
          <a:bodyPr/>
          <a:lstStyle>
            <a:lvl1pPr>
              <a:defRPr b="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 </a:t>
            </a:r>
            <a:endParaRPr lang="en-US" dirty="0"/>
          </a:p>
        </p:txBody>
      </p:sp>
      <p:pic>
        <p:nvPicPr>
          <p:cNvPr id="70" name="Graphic 69">
            <a:extLst>
              <a:ext uri="{FF2B5EF4-FFF2-40B4-BE49-F238E27FC236}">
                <a16:creationId xmlns:a16="http://schemas.microsoft.com/office/drawing/2014/main" id="{BA5C50DB-979E-4AA2-AD6A-F70672696245}"/>
              </a:ext>
            </a:extLst>
          </p:cNvPr>
          <p:cNvPicPr>
            <a:picLocks noChangeAspect="1"/>
          </p:cNvPicPr>
          <p:nvPr userDrawn="1"/>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l="79997" t="42115" r="1" b="-2"/>
          <a:stretch/>
        </p:blipFill>
        <p:spPr>
          <a:xfrm>
            <a:off x="11089814" y="4515293"/>
            <a:ext cx="978361" cy="2212915"/>
          </a:xfrm>
          <a:prstGeom prst="rect">
            <a:avLst/>
          </a:prstGeom>
        </p:spPr>
      </p:pic>
      <p:sp>
        <p:nvSpPr>
          <p:cNvPr id="66" name="Title 1">
            <a:extLst>
              <a:ext uri="{FF2B5EF4-FFF2-40B4-BE49-F238E27FC236}">
                <a16:creationId xmlns:a16="http://schemas.microsoft.com/office/drawing/2014/main" id="{352D8459-DB46-432E-8313-67BC2AA4986A}"/>
              </a:ext>
            </a:extLst>
          </p:cNvPr>
          <p:cNvSpPr>
            <a:spLocks noGrp="1"/>
          </p:cNvSpPr>
          <p:nvPr>
            <p:ph type="title" hasCustomPrompt="1"/>
          </p:nvPr>
        </p:nvSpPr>
        <p:spPr>
          <a:xfrm>
            <a:off x="554664" y="537685"/>
            <a:ext cx="7796855" cy="624922"/>
          </a:xfrm>
        </p:spPr>
        <p:txBody>
          <a:bodyPr/>
          <a:lstStyle/>
          <a:p>
            <a:r>
              <a:rPr lang="en-US" dirty="0"/>
              <a:t>Click to </a:t>
            </a:r>
            <a:r>
              <a:rPr lang="en-US"/>
              <a:t>insert title</a:t>
            </a:r>
            <a:endParaRPr lang="en-US" dirty="0"/>
          </a:p>
        </p:txBody>
      </p:sp>
      <p:sp>
        <p:nvSpPr>
          <p:cNvPr id="71" name="Text Placeholder 20">
            <a:extLst>
              <a:ext uri="{FF2B5EF4-FFF2-40B4-BE49-F238E27FC236}">
                <a16:creationId xmlns:a16="http://schemas.microsoft.com/office/drawing/2014/main" id="{6C44CCC6-2DB0-4B1E-8FC5-1D0313688D5F}"/>
              </a:ext>
            </a:extLst>
          </p:cNvPr>
          <p:cNvSpPr>
            <a:spLocks noGrp="1"/>
          </p:cNvSpPr>
          <p:nvPr>
            <p:ph type="body" sz="quarter" idx="15"/>
          </p:nvPr>
        </p:nvSpPr>
        <p:spPr>
          <a:xfrm>
            <a:off x="554664" y="1188522"/>
            <a:ext cx="779325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82" name="Text Placeholder 22">
            <a:extLst>
              <a:ext uri="{FF2B5EF4-FFF2-40B4-BE49-F238E27FC236}">
                <a16:creationId xmlns:a16="http://schemas.microsoft.com/office/drawing/2014/main" id="{D067ABB2-648A-4664-83F2-3D45E07B106F}"/>
              </a:ext>
            </a:extLst>
          </p:cNvPr>
          <p:cNvSpPr>
            <a:spLocks noGrp="1"/>
          </p:cNvSpPr>
          <p:nvPr>
            <p:ph type="body" sz="quarter" idx="47" hasCustomPrompt="1"/>
          </p:nvPr>
        </p:nvSpPr>
        <p:spPr>
          <a:xfrm>
            <a:off x="10465001" y="284811"/>
            <a:ext cx="1462681" cy="300037"/>
          </a:xfrm>
          <a: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28488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ogo 2">
    <p:bg>
      <p:bgPr>
        <a:gradFill>
          <a:gsLst>
            <a:gs pos="8000">
              <a:srgbClr val="E9F4FA"/>
            </a:gs>
            <a:gs pos="100000">
              <a:srgbClr val="FAE8F3"/>
            </a:gs>
          </a:gsLst>
          <a:lin ang="0" scaled="1"/>
        </a:gradFill>
        <a:effectLst/>
      </p:bgPr>
    </p:bg>
    <p:spTree>
      <p:nvGrpSpPr>
        <p:cNvPr id="1" name=""/>
        <p:cNvGrpSpPr/>
        <p:nvPr/>
      </p:nvGrpSpPr>
      <p:grpSpPr>
        <a:xfrm>
          <a:off x="0" y="0"/>
          <a:ext cx="0" cy="0"/>
          <a:chOff x="0" y="0"/>
          <a:chExt cx="0" cy="0"/>
        </a:xfrm>
      </p:grpSpPr>
      <p:pic>
        <p:nvPicPr>
          <p:cNvPr id="66" name="Graphic 65">
            <a:extLst>
              <a:ext uri="{FF2B5EF4-FFF2-40B4-BE49-F238E27FC236}">
                <a16:creationId xmlns:a16="http://schemas.microsoft.com/office/drawing/2014/main" id="{F050A801-07A6-41C7-B600-FAE41CF05FF4}"/>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5817" r="24049" b="51145"/>
          <a:stretch/>
        </p:blipFill>
        <p:spPr>
          <a:xfrm rot="10800000" flipH="1">
            <a:off x="-1" y="-3"/>
            <a:ext cx="3430773" cy="2731873"/>
          </a:xfrm>
          <a:prstGeom prst="rect">
            <a:avLst/>
          </a:prstGeom>
        </p:spPr>
      </p:pic>
      <p:sp>
        <p:nvSpPr>
          <p:cNvPr id="77" name="Text Placeholder 76">
            <a:extLst>
              <a:ext uri="{FF2B5EF4-FFF2-40B4-BE49-F238E27FC236}">
                <a16:creationId xmlns:a16="http://schemas.microsoft.com/office/drawing/2014/main" id="{366BCD86-6107-4192-B349-BC047E3B70F1}"/>
              </a:ext>
            </a:extLst>
          </p:cNvPr>
          <p:cNvSpPr>
            <a:spLocks noGrp="1"/>
          </p:cNvSpPr>
          <p:nvPr>
            <p:ph type="body" sz="quarter" idx="101" hasCustomPrompt="1"/>
          </p:nvPr>
        </p:nvSpPr>
        <p:spPr>
          <a:xfrm>
            <a:off x="617220" y="1687075"/>
            <a:ext cx="10949940" cy="4513110"/>
          </a:xfrm>
          <a:custGeom>
            <a:avLst/>
            <a:gdLst>
              <a:gd name="connsiteX0" fmla="*/ 0 w 10949940"/>
              <a:gd name="connsiteY0" fmla="*/ 0 h 4513110"/>
              <a:gd name="connsiteX1" fmla="*/ 10522447 w 10949940"/>
              <a:gd name="connsiteY1" fmla="*/ 0 h 4513110"/>
              <a:gd name="connsiteX2" fmla="*/ 10949940 w 10949940"/>
              <a:gd name="connsiteY2" fmla="*/ 427494 h 4513110"/>
              <a:gd name="connsiteX3" fmla="*/ 10949940 w 10949940"/>
              <a:gd name="connsiteY3" fmla="*/ 4513110 h 4513110"/>
              <a:gd name="connsiteX4" fmla="*/ 427493 w 10949940"/>
              <a:gd name="connsiteY4" fmla="*/ 4513110 h 4513110"/>
              <a:gd name="connsiteX5" fmla="*/ 0 w 10949940"/>
              <a:gd name="connsiteY5" fmla="*/ 4085617 h 451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49940" h="4513110">
                <a:moveTo>
                  <a:pt x="0" y="0"/>
                </a:moveTo>
                <a:lnTo>
                  <a:pt x="10522447" y="0"/>
                </a:lnTo>
                <a:cubicBezTo>
                  <a:pt x="10758545" y="0"/>
                  <a:pt x="10949940" y="191396"/>
                  <a:pt x="10949940" y="427494"/>
                </a:cubicBezTo>
                <a:lnTo>
                  <a:pt x="10949940" y="4513110"/>
                </a:lnTo>
                <a:lnTo>
                  <a:pt x="427493" y="4513110"/>
                </a:lnTo>
                <a:cubicBezTo>
                  <a:pt x="191396" y="4513110"/>
                  <a:pt x="0" y="4321715"/>
                  <a:pt x="0" y="4085617"/>
                </a:cubicBezTo>
                <a:close/>
              </a:path>
            </a:pathLst>
          </a:custGeom>
          <a:solidFill>
            <a:schemeClr val="bg1"/>
          </a:solidFill>
          <a:effectLst>
            <a:outerShdw blurRad="152400" dist="63500" dir="5400000" algn="t" rotWithShape="0">
              <a:prstClr val="black">
                <a:alpha val="14000"/>
              </a:prstClr>
            </a:outerShdw>
          </a:effectLst>
        </p:spPr>
        <p:txBody>
          <a:bodyPr wrap="square">
            <a:noAutofit/>
          </a:bodyPr>
          <a:lstStyle>
            <a:lvl1pPr>
              <a:defRPr/>
            </a:lvl1pPr>
          </a:lstStyle>
          <a:p>
            <a:pPr lvl="0"/>
            <a:r>
              <a:rPr lang="en-US"/>
              <a:t>  </a:t>
            </a:r>
            <a:endParaRPr lang="en-US" dirty="0"/>
          </a:p>
        </p:txBody>
      </p:sp>
      <p:sp>
        <p:nvSpPr>
          <p:cNvPr id="13" name="Text Placeholder 20">
            <a:extLst>
              <a:ext uri="{FF2B5EF4-FFF2-40B4-BE49-F238E27FC236}">
                <a16:creationId xmlns:a16="http://schemas.microsoft.com/office/drawing/2014/main" id="{DAA978A0-F961-419D-A3DD-96ECA9AF7BFB}"/>
              </a:ext>
            </a:extLst>
          </p:cNvPr>
          <p:cNvSpPr>
            <a:spLocks noGrp="1"/>
          </p:cNvSpPr>
          <p:nvPr>
            <p:ph type="body" sz="quarter" idx="48" hasCustomPrompt="1"/>
          </p:nvPr>
        </p:nvSpPr>
        <p:spPr>
          <a:xfrm>
            <a:off x="847726" y="1850287"/>
            <a:ext cx="3295650" cy="34500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a:t>
            </a:r>
            <a:r>
              <a:rPr lang="en-US"/>
              <a:t>insert title</a:t>
            </a:r>
            <a:endParaRPr lang="en-US" dirty="0"/>
          </a:p>
        </p:txBody>
      </p:sp>
      <p:sp>
        <p:nvSpPr>
          <p:cNvPr id="14" name="Text Placeholder 20">
            <a:extLst>
              <a:ext uri="{FF2B5EF4-FFF2-40B4-BE49-F238E27FC236}">
                <a16:creationId xmlns:a16="http://schemas.microsoft.com/office/drawing/2014/main" id="{63A69C6E-19E9-4589-96FB-C18AAF7D6EA1}"/>
              </a:ext>
            </a:extLst>
          </p:cNvPr>
          <p:cNvSpPr>
            <a:spLocks noGrp="1"/>
          </p:cNvSpPr>
          <p:nvPr>
            <p:ph type="body" sz="quarter" idx="49" hasCustomPrompt="1"/>
          </p:nvPr>
        </p:nvSpPr>
        <p:spPr>
          <a:xfrm>
            <a:off x="4444365" y="1850287"/>
            <a:ext cx="3295650" cy="34500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a:t>
            </a:r>
            <a:r>
              <a:rPr lang="en-US"/>
              <a:t>insert title</a:t>
            </a:r>
            <a:endParaRPr lang="en-US" dirty="0"/>
          </a:p>
        </p:txBody>
      </p:sp>
      <p:sp>
        <p:nvSpPr>
          <p:cNvPr id="15" name="Text Placeholder 20">
            <a:extLst>
              <a:ext uri="{FF2B5EF4-FFF2-40B4-BE49-F238E27FC236}">
                <a16:creationId xmlns:a16="http://schemas.microsoft.com/office/drawing/2014/main" id="{17CBB762-72F4-42DC-8A1D-8185DA2C2214}"/>
              </a:ext>
            </a:extLst>
          </p:cNvPr>
          <p:cNvSpPr>
            <a:spLocks noGrp="1"/>
          </p:cNvSpPr>
          <p:nvPr>
            <p:ph type="body" sz="quarter" idx="50" hasCustomPrompt="1"/>
          </p:nvPr>
        </p:nvSpPr>
        <p:spPr>
          <a:xfrm>
            <a:off x="8044815" y="1850287"/>
            <a:ext cx="3295650" cy="34500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a:t>
            </a:r>
            <a:r>
              <a:rPr lang="en-US"/>
              <a:t>insert title</a:t>
            </a:r>
            <a:endParaRPr lang="en-US" dirty="0"/>
          </a:p>
        </p:txBody>
      </p:sp>
      <p:sp>
        <p:nvSpPr>
          <p:cNvPr id="17" name="Text Placeholder 16">
            <a:extLst>
              <a:ext uri="{FF2B5EF4-FFF2-40B4-BE49-F238E27FC236}">
                <a16:creationId xmlns:a16="http://schemas.microsoft.com/office/drawing/2014/main" id="{4008EF56-A929-43F0-99E9-00FD49A2841F}"/>
              </a:ext>
            </a:extLst>
          </p:cNvPr>
          <p:cNvSpPr>
            <a:spLocks noGrp="1"/>
          </p:cNvSpPr>
          <p:nvPr>
            <p:ph type="body" sz="quarter" idx="51" hasCustomPrompt="1"/>
          </p:nvPr>
        </p:nvSpPr>
        <p:spPr>
          <a:xfrm>
            <a:off x="931070" y="2443257"/>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19" name="Picture Placeholder 18">
            <a:extLst>
              <a:ext uri="{FF2B5EF4-FFF2-40B4-BE49-F238E27FC236}">
                <a16:creationId xmlns:a16="http://schemas.microsoft.com/office/drawing/2014/main" id="{D449DD72-14EF-41E5-B5F1-29367A58DA88}"/>
              </a:ext>
            </a:extLst>
          </p:cNvPr>
          <p:cNvSpPr>
            <a:spLocks noGrp="1"/>
          </p:cNvSpPr>
          <p:nvPr>
            <p:ph type="pic" sz="quarter" idx="52" hasCustomPrompt="1"/>
          </p:nvPr>
        </p:nvSpPr>
        <p:spPr>
          <a:xfrm>
            <a:off x="1030215" y="2549526"/>
            <a:ext cx="1249510" cy="525464"/>
          </a:xfrm>
        </p:spPr>
        <p:txBody>
          <a:bodyPr anchor="ctr">
            <a:normAutofit/>
          </a:bodyPr>
          <a:lstStyle>
            <a:lvl1pPr algn="ctr">
              <a:defRPr sz="1200"/>
            </a:lvl1pPr>
          </a:lstStyle>
          <a:p>
            <a:r>
              <a:rPr lang="en-US" dirty="0"/>
              <a:t>Click to insert logo</a:t>
            </a:r>
          </a:p>
        </p:txBody>
      </p:sp>
      <p:sp>
        <p:nvSpPr>
          <p:cNvPr id="20" name="Text Placeholder 16">
            <a:extLst>
              <a:ext uri="{FF2B5EF4-FFF2-40B4-BE49-F238E27FC236}">
                <a16:creationId xmlns:a16="http://schemas.microsoft.com/office/drawing/2014/main" id="{4CD85CA1-51DD-4FF3-B306-301EDD5C43AA}"/>
              </a:ext>
            </a:extLst>
          </p:cNvPr>
          <p:cNvSpPr>
            <a:spLocks noGrp="1"/>
          </p:cNvSpPr>
          <p:nvPr>
            <p:ph type="body" sz="quarter" idx="53" hasCustomPrompt="1"/>
          </p:nvPr>
        </p:nvSpPr>
        <p:spPr>
          <a:xfrm>
            <a:off x="931070" y="3319048"/>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21" name="Picture Placeholder 18">
            <a:extLst>
              <a:ext uri="{FF2B5EF4-FFF2-40B4-BE49-F238E27FC236}">
                <a16:creationId xmlns:a16="http://schemas.microsoft.com/office/drawing/2014/main" id="{B037DD4A-8ED3-4BED-B1C5-6956AA328E6B}"/>
              </a:ext>
            </a:extLst>
          </p:cNvPr>
          <p:cNvSpPr>
            <a:spLocks noGrp="1"/>
          </p:cNvSpPr>
          <p:nvPr>
            <p:ph type="pic" sz="quarter" idx="54" hasCustomPrompt="1"/>
          </p:nvPr>
        </p:nvSpPr>
        <p:spPr>
          <a:xfrm>
            <a:off x="1030215" y="3425317"/>
            <a:ext cx="1249510" cy="525464"/>
          </a:xfrm>
        </p:spPr>
        <p:txBody>
          <a:bodyPr anchor="ctr">
            <a:normAutofit/>
          </a:bodyPr>
          <a:lstStyle>
            <a:lvl1pPr algn="ctr">
              <a:defRPr sz="1200"/>
            </a:lvl1pPr>
          </a:lstStyle>
          <a:p>
            <a:r>
              <a:rPr lang="en-US" dirty="0"/>
              <a:t>Click to insert logo</a:t>
            </a:r>
          </a:p>
        </p:txBody>
      </p:sp>
      <p:sp>
        <p:nvSpPr>
          <p:cNvPr id="22" name="Text Placeholder 16">
            <a:extLst>
              <a:ext uri="{FF2B5EF4-FFF2-40B4-BE49-F238E27FC236}">
                <a16:creationId xmlns:a16="http://schemas.microsoft.com/office/drawing/2014/main" id="{88E57B5D-5627-496E-8977-231FBAF79D1C}"/>
              </a:ext>
            </a:extLst>
          </p:cNvPr>
          <p:cNvSpPr>
            <a:spLocks noGrp="1"/>
          </p:cNvSpPr>
          <p:nvPr>
            <p:ph type="body" sz="quarter" idx="55" hasCustomPrompt="1"/>
          </p:nvPr>
        </p:nvSpPr>
        <p:spPr>
          <a:xfrm>
            <a:off x="931070" y="4194839"/>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23" name="Picture Placeholder 18">
            <a:extLst>
              <a:ext uri="{FF2B5EF4-FFF2-40B4-BE49-F238E27FC236}">
                <a16:creationId xmlns:a16="http://schemas.microsoft.com/office/drawing/2014/main" id="{FC151912-F6D4-4741-B76A-982056E8D82A}"/>
              </a:ext>
            </a:extLst>
          </p:cNvPr>
          <p:cNvSpPr>
            <a:spLocks noGrp="1"/>
          </p:cNvSpPr>
          <p:nvPr>
            <p:ph type="pic" sz="quarter" idx="56" hasCustomPrompt="1"/>
          </p:nvPr>
        </p:nvSpPr>
        <p:spPr>
          <a:xfrm>
            <a:off x="1030215" y="4301108"/>
            <a:ext cx="1249510" cy="525464"/>
          </a:xfrm>
        </p:spPr>
        <p:txBody>
          <a:bodyPr anchor="ctr">
            <a:normAutofit/>
          </a:bodyPr>
          <a:lstStyle>
            <a:lvl1pPr algn="ctr">
              <a:defRPr sz="1200"/>
            </a:lvl1pPr>
          </a:lstStyle>
          <a:p>
            <a:r>
              <a:rPr lang="en-US" dirty="0"/>
              <a:t>Click to insert logo</a:t>
            </a:r>
          </a:p>
        </p:txBody>
      </p:sp>
      <p:sp>
        <p:nvSpPr>
          <p:cNvPr id="24" name="Text Placeholder 16">
            <a:extLst>
              <a:ext uri="{FF2B5EF4-FFF2-40B4-BE49-F238E27FC236}">
                <a16:creationId xmlns:a16="http://schemas.microsoft.com/office/drawing/2014/main" id="{0D5AAB19-1446-476B-A087-D06C197E7AB6}"/>
              </a:ext>
            </a:extLst>
          </p:cNvPr>
          <p:cNvSpPr>
            <a:spLocks noGrp="1"/>
          </p:cNvSpPr>
          <p:nvPr>
            <p:ph type="body" sz="quarter" idx="57" hasCustomPrompt="1"/>
          </p:nvPr>
        </p:nvSpPr>
        <p:spPr>
          <a:xfrm>
            <a:off x="931070" y="5070630"/>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25" name="Picture Placeholder 18">
            <a:extLst>
              <a:ext uri="{FF2B5EF4-FFF2-40B4-BE49-F238E27FC236}">
                <a16:creationId xmlns:a16="http://schemas.microsoft.com/office/drawing/2014/main" id="{36CCF4FC-AC02-4D3C-A3A1-F5057CB0B3E0}"/>
              </a:ext>
            </a:extLst>
          </p:cNvPr>
          <p:cNvSpPr>
            <a:spLocks noGrp="1"/>
          </p:cNvSpPr>
          <p:nvPr>
            <p:ph type="pic" sz="quarter" idx="58" hasCustomPrompt="1"/>
          </p:nvPr>
        </p:nvSpPr>
        <p:spPr>
          <a:xfrm>
            <a:off x="1030215" y="5176899"/>
            <a:ext cx="1249510" cy="525464"/>
          </a:xfrm>
        </p:spPr>
        <p:txBody>
          <a:bodyPr anchor="ctr">
            <a:normAutofit/>
          </a:bodyPr>
          <a:lstStyle>
            <a:lvl1pPr algn="ctr">
              <a:defRPr sz="1200"/>
            </a:lvl1pPr>
          </a:lstStyle>
          <a:p>
            <a:r>
              <a:rPr lang="en-US" dirty="0"/>
              <a:t>Click to insert logo</a:t>
            </a:r>
          </a:p>
        </p:txBody>
      </p:sp>
      <p:sp>
        <p:nvSpPr>
          <p:cNvPr id="26" name="Text Placeholder 16">
            <a:extLst>
              <a:ext uri="{FF2B5EF4-FFF2-40B4-BE49-F238E27FC236}">
                <a16:creationId xmlns:a16="http://schemas.microsoft.com/office/drawing/2014/main" id="{F87BC161-BE59-48E5-9885-8DB1AE11D7F2}"/>
              </a:ext>
            </a:extLst>
          </p:cNvPr>
          <p:cNvSpPr>
            <a:spLocks noGrp="1"/>
          </p:cNvSpPr>
          <p:nvPr>
            <p:ph type="body" sz="quarter" idx="59" hasCustomPrompt="1"/>
          </p:nvPr>
        </p:nvSpPr>
        <p:spPr>
          <a:xfrm>
            <a:off x="2540710" y="2443257"/>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27" name="Picture Placeholder 18">
            <a:extLst>
              <a:ext uri="{FF2B5EF4-FFF2-40B4-BE49-F238E27FC236}">
                <a16:creationId xmlns:a16="http://schemas.microsoft.com/office/drawing/2014/main" id="{34ED40D7-6183-4254-A1F4-C85650063A7B}"/>
              </a:ext>
            </a:extLst>
          </p:cNvPr>
          <p:cNvSpPr>
            <a:spLocks noGrp="1"/>
          </p:cNvSpPr>
          <p:nvPr>
            <p:ph type="pic" sz="quarter" idx="60" hasCustomPrompt="1"/>
          </p:nvPr>
        </p:nvSpPr>
        <p:spPr>
          <a:xfrm>
            <a:off x="2639855" y="2549526"/>
            <a:ext cx="1249510" cy="525464"/>
          </a:xfrm>
        </p:spPr>
        <p:txBody>
          <a:bodyPr anchor="ctr">
            <a:normAutofit/>
          </a:bodyPr>
          <a:lstStyle>
            <a:lvl1pPr algn="ctr">
              <a:defRPr sz="1200"/>
            </a:lvl1pPr>
          </a:lstStyle>
          <a:p>
            <a:r>
              <a:rPr lang="en-US" dirty="0"/>
              <a:t>Click to insert logo</a:t>
            </a:r>
          </a:p>
        </p:txBody>
      </p:sp>
      <p:sp>
        <p:nvSpPr>
          <p:cNvPr id="28" name="Text Placeholder 16">
            <a:extLst>
              <a:ext uri="{FF2B5EF4-FFF2-40B4-BE49-F238E27FC236}">
                <a16:creationId xmlns:a16="http://schemas.microsoft.com/office/drawing/2014/main" id="{B7FB334A-5CFE-4C51-9BFF-7FA1F1EE6E5E}"/>
              </a:ext>
            </a:extLst>
          </p:cNvPr>
          <p:cNvSpPr>
            <a:spLocks noGrp="1"/>
          </p:cNvSpPr>
          <p:nvPr>
            <p:ph type="body" sz="quarter" idx="61" hasCustomPrompt="1"/>
          </p:nvPr>
        </p:nvSpPr>
        <p:spPr>
          <a:xfrm>
            <a:off x="2540710" y="3319048"/>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29" name="Picture Placeholder 18">
            <a:extLst>
              <a:ext uri="{FF2B5EF4-FFF2-40B4-BE49-F238E27FC236}">
                <a16:creationId xmlns:a16="http://schemas.microsoft.com/office/drawing/2014/main" id="{DD760FBF-5248-45FE-B8E3-4DE4ACE2515D}"/>
              </a:ext>
            </a:extLst>
          </p:cNvPr>
          <p:cNvSpPr>
            <a:spLocks noGrp="1"/>
          </p:cNvSpPr>
          <p:nvPr>
            <p:ph type="pic" sz="quarter" idx="62" hasCustomPrompt="1"/>
          </p:nvPr>
        </p:nvSpPr>
        <p:spPr>
          <a:xfrm>
            <a:off x="2639855" y="3425317"/>
            <a:ext cx="1249510" cy="525464"/>
          </a:xfrm>
        </p:spPr>
        <p:txBody>
          <a:bodyPr anchor="ctr">
            <a:normAutofit/>
          </a:bodyPr>
          <a:lstStyle>
            <a:lvl1pPr algn="ctr">
              <a:defRPr sz="1200"/>
            </a:lvl1pPr>
          </a:lstStyle>
          <a:p>
            <a:r>
              <a:rPr lang="en-US" dirty="0"/>
              <a:t>Click to insert logo</a:t>
            </a:r>
          </a:p>
        </p:txBody>
      </p:sp>
      <p:sp>
        <p:nvSpPr>
          <p:cNvPr id="30" name="Text Placeholder 16">
            <a:extLst>
              <a:ext uri="{FF2B5EF4-FFF2-40B4-BE49-F238E27FC236}">
                <a16:creationId xmlns:a16="http://schemas.microsoft.com/office/drawing/2014/main" id="{0B28064F-A5F7-4552-AA7D-1F63A13CEF94}"/>
              </a:ext>
            </a:extLst>
          </p:cNvPr>
          <p:cNvSpPr>
            <a:spLocks noGrp="1"/>
          </p:cNvSpPr>
          <p:nvPr>
            <p:ph type="body" sz="quarter" idx="63" hasCustomPrompt="1"/>
          </p:nvPr>
        </p:nvSpPr>
        <p:spPr>
          <a:xfrm>
            <a:off x="2540710" y="4194839"/>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31" name="Picture Placeholder 18">
            <a:extLst>
              <a:ext uri="{FF2B5EF4-FFF2-40B4-BE49-F238E27FC236}">
                <a16:creationId xmlns:a16="http://schemas.microsoft.com/office/drawing/2014/main" id="{CE046D92-6AAC-4DB7-99AB-A69C6D890744}"/>
              </a:ext>
            </a:extLst>
          </p:cNvPr>
          <p:cNvSpPr>
            <a:spLocks noGrp="1"/>
          </p:cNvSpPr>
          <p:nvPr>
            <p:ph type="pic" sz="quarter" idx="64" hasCustomPrompt="1"/>
          </p:nvPr>
        </p:nvSpPr>
        <p:spPr>
          <a:xfrm>
            <a:off x="2639855" y="4301108"/>
            <a:ext cx="1249510" cy="525464"/>
          </a:xfrm>
        </p:spPr>
        <p:txBody>
          <a:bodyPr anchor="ctr">
            <a:normAutofit/>
          </a:bodyPr>
          <a:lstStyle>
            <a:lvl1pPr algn="ctr">
              <a:defRPr sz="1200"/>
            </a:lvl1pPr>
          </a:lstStyle>
          <a:p>
            <a:r>
              <a:rPr lang="en-US" dirty="0"/>
              <a:t>Click to insert logo</a:t>
            </a:r>
          </a:p>
        </p:txBody>
      </p:sp>
      <p:sp>
        <p:nvSpPr>
          <p:cNvPr id="32" name="Text Placeholder 16">
            <a:extLst>
              <a:ext uri="{FF2B5EF4-FFF2-40B4-BE49-F238E27FC236}">
                <a16:creationId xmlns:a16="http://schemas.microsoft.com/office/drawing/2014/main" id="{C395FF52-A4DB-4976-838A-7F60FF905E43}"/>
              </a:ext>
            </a:extLst>
          </p:cNvPr>
          <p:cNvSpPr>
            <a:spLocks noGrp="1"/>
          </p:cNvSpPr>
          <p:nvPr>
            <p:ph type="body" sz="quarter" idx="65" hasCustomPrompt="1"/>
          </p:nvPr>
        </p:nvSpPr>
        <p:spPr>
          <a:xfrm>
            <a:off x="2540710" y="5070630"/>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33" name="Picture Placeholder 18">
            <a:extLst>
              <a:ext uri="{FF2B5EF4-FFF2-40B4-BE49-F238E27FC236}">
                <a16:creationId xmlns:a16="http://schemas.microsoft.com/office/drawing/2014/main" id="{146D8592-1AAB-45E6-A32C-DEED10426A9F}"/>
              </a:ext>
            </a:extLst>
          </p:cNvPr>
          <p:cNvSpPr>
            <a:spLocks noGrp="1"/>
          </p:cNvSpPr>
          <p:nvPr>
            <p:ph type="pic" sz="quarter" idx="66" hasCustomPrompt="1"/>
          </p:nvPr>
        </p:nvSpPr>
        <p:spPr>
          <a:xfrm>
            <a:off x="2639855" y="5176899"/>
            <a:ext cx="1249510" cy="525464"/>
          </a:xfrm>
        </p:spPr>
        <p:txBody>
          <a:bodyPr anchor="ctr">
            <a:normAutofit/>
          </a:bodyPr>
          <a:lstStyle>
            <a:lvl1pPr algn="ctr">
              <a:defRPr sz="1200"/>
            </a:lvl1pPr>
          </a:lstStyle>
          <a:p>
            <a:r>
              <a:rPr lang="en-US" dirty="0"/>
              <a:t>Click to insert logo</a:t>
            </a:r>
          </a:p>
        </p:txBody>
      </p:sp>
      <p:sp>
        <p:nvSpPr>
          <p:cNvPr id="34" name="Text Placeholder 16">
            <a:extLst>
              <a:ext uri="{FF2B5EF4-FFF2-40B4-BE49-F238E27FC236}">
                <a16:creationId xmlns:a16="http://schemas.microsoft.com/office/drawing/2014/main" id="{15FC01C2-D6BD-4E4D-ABD1-3491FC65A1AD}"/>
              </a:ext>
            </a:extLst>
          </p:cNvPr>
          <p:cNvSpPr>
            <a:spLocks noGrp="1"/>
          </p:cNvSpPr>
          <p:nvPr>
            <p:ph type="body" sz="quarter" idx="67" hasCustomPrompt="1"/>
          </p:nvPr>
        </p:nvSpPr>
        <p:spPr>
          <a:xfrm>
            <a:off x="4574858" y="2443257"/>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35" name="Picture Placeholder 18">
            <a:extLst>
              <a:ext uri="{FF2B5EF4-FFF2-40B4-BE49-F238E27FC236}">
                <a16:creationId xmlns:a16="http://schemas.microsoft.com/office/drawing/2014/main" id="{D539D386-7D56-47FF-860F-40062916899F}"/>
              </a:ext>
            </a:extLst>
          </p:cNvPr>
          <p:cNvSpPr>
            <a:spLocks noGrp="1"/>
          </p:cNvSpPr>
          <p:nvPr>
            <p:ph type="pic" sz="quarter" idx="68" hasCustomPrompt="1"/>
          </p:nvPr>
        </p:nvSpPr>
        <p:spPr>
          <a:xfrm>
            <a:off x="4674003" y="2549526"/>
            <a:ext cx="1249510" cy="525464"/>
          </a:xfrm>
        </p:spPr>
        <p:txBody>
          <a:bodyPr anchor="ctr">
            <a:normAutofit/>
          </a:bodyPr>
          <a:lstStyle>
            <a:lvl1pPr algn="ctr">
              <a:defRPr sz="1200"/>
            </a:lvl1pPr>
          </a:lstStyle>
          <a:p>
            <a:r>
              <a:rPr lang="en-US" dirty="0"/>
              <a:t>Click to insert logo</a:t>
            </a:r>
          </a:p>
        </p:txBody>
      </p:sp>
      <p:sp>
        <p:nvSpPr>
          <p:cNvPr id="36" name="Text Placeholder 16">
            <a:extLst>
              <a:ext uri="{FF2B5EF4-FFF2-40B4-BE49-F238E27FC236}">
                <a16:creationId xmlns:a16="http://schemas.microsoft.com/office/drawing/2014/main" id="{A2405924-653C-4C3C-B1B4-DBA93ACCA315}"/>
              </a:ext>
            </a:extLst>
          </p:cNvPr>
          <p:cNvSpPr>
            <a:spLocks noGrp="1"/>
          </p:cNvSpPr>
          <p:nvPr>
            <p:ph type="body" sz="quarter" idx="69" hasCustomPrompt="1"/>
          </p:nvPr>
        </p:nvSpPr>
        <p:spPr>
          <a:xfrm>
            <a:off x="4574858" y="3319048"/>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37" name="Picture Placeholder 18">
            <a:extLst>
              <a:ext uri="{FF2B5EF4-FFF2-40B4-BE49-F238E27FC236}">
                <a16:creationId xmlns:a16="http://schemas.microsoft.com/office/drawing/2014/main" id="{C9800536-9C28-4981-8B6F-0CAB5656CD5F}"/>
              </a:ext>
            </a:extLst>
          </p:cNvPr>
          <p:cNvSpPr>
            <a:spLocks noGrp="1"/>
          </p:cNvSpPr>
          <p:nvPr>
            <p:ph type="pic" sz="quarter" idx="70" hasCustomPrompt="1"/>
          </p:nvPr>
        </p:nvSpPr>
        <p:spPr>
          <a:xfrm>
            <a:off x="4674003" y="3425317"/>
            <a:ext cx="1249510" cy="525464"/>
          </a:xfrm>
        </p:spPr>
        <p:txBody>
          <a:bodyPr anchor="ctr">
            <a:normAutofit/>
          </a:bodyPr>
          <a:lstStyle>
            <a:lvl1pPr algn="ctr">
              <a:defRPr sz="1200"/>
            </a:lvl1pPr>
          </a:lstStyle>
          <a:p>
            <a:r>
              <a:rPr lang="en-US" dirty="0"/>
              <a:t>Click to insert logo</a:t>
            </a:r>
          </a:p>
        </p:txBody>
      </p:sp>
      <p:sp>
        <p:nvSpPr>
          <p:cNvPr id="38" name="Text Placeholder 16">
            <a:extLst>
              <a:ext uri="{FF2B5EF4-FFF2-40B4-BE49-F238E27FC236}">
                <a16:creationId xmlns:a16="http://schemas.microsoft.com/office/drawing/2014/main" id="{23F4B99C-E63E-4277-9B57-CFA47784266C}"/>
              </a:ext>
            </a:extLst>
          </p:cNvPr>
          <p:cNvSpPr>
            <a:spLocks noGrp="1"/>
          </p:cNvSpPr>
          <p:nvPr>
            <p:ph type="body" sz="quarter" idx="71" hasCustomPrompt="1"/>
          </p:nvPr>
        </p:nvSpPr>
        <p:spPr>
          <a:xfrm>
            <a:off x="4574858" y="4194839"/>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39" name="Picture Placeholder 18">
            <a:extLst>
              <a:ext uri="{FF2B5EF4-FFF2-40B4-BE49-F238E27FC236}">
                <a16:creationId xmlns:a16="http://schemas.microsoft.com/office/drawing/2014/main" id="{9069CCA5-D235-431B-884B-9F017A66CFC1}"/>
              </a:ext>
            </a:extLst>
          </p:cNvPr>
          <p:cNvSpPr>
            <a:spLocks noGrp="1"/>
          </p:cNvSpPr>
          <p:nvPr>
            <p:ph type="pic" sz="quarter" idx="72" hasCustomPrompt="1"/>
          </p:nvPr>
        </p:nvSpPr>
        <p:spPr>
          <a:xfrm>
            <a:off x="4674003" y="4301108"/>
            <a:ext cx="1249510" cy="525464"/>
          </a:xfrm>
        </p:spPr>
        <p:txBody>
          <a:bodyPr anchor="ctr">
            <a:normAutofit/>
          </a:bodyPr>
          <a:lstStyle>
            <a:lvl1pPr algn="ctr">
              <a:defRPr sz="1200"/>
            </a:lvl1pPr>
          </a:lstStyle>
          <a:p>
            <a:r>
              <a:rPr lang="en-US" dirty="0"/>
              <a:t>Click to insert logo</a:t>
            </a:r>
          </a:p>
        </p:txBody>
      </p:sp>
      <p:sp>
        <p:nvSpPr>
          <p:cNvPr id="40" name="Text Placeholder 16">
            <a:extLst>
              <a:ext uri="{FF2B5EF4-FFF2-40B4-BE49-F238E27FC236}">
                <a16:creationId xmlns:a16="http://schemas.microsoft.com/office/drawing/2014/main" id="{2702706B-8840-4393-A4D3-CAC525086627}"/>
              </a:ext>
            </a:extLst>
          </p:cNvPr>
          <p:cNvSpPr>
            <a:spLocks noGrp="1"/>
          </p:cNvSpPr>
          <p:nvPr>
            <p:ph type="body" sz="quarter" idx="73" hasCustomPrompt="1"/>
          </p:nvPr>
        </p:nvSpPr>
        <p:spPr>
          <a:xfrm>
            <a:off x="4574858" y="5070630"/>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41" name="Picture Placeholder 18">
            <a:extLst>
              <a:ext uri="{FF2B5EF4-FFF2-40B4-BE49-F238E27FC236}">
                <a16:creationId xmlns:a16="http://schemas.microsoft.com/office/drawing/2014/main" id="{12533F93-6864-4EE0-B5C2-DE41E0DAB812}"/>
              </a:ext>
            </a:extLst>
          </p:cNvPr>
          <p:cNvSpPr>
            <a:spLocks noGrp="1"/>
          </p:cNvSpPr>
          <p:nvPr>
            <p:ph type="pic" sz="quarter" idx="74" hasCustomPrompt="1"/>
          </p:nvPr>
        </p:nvSpPr>
        <p:spPr>
          <a:xfrm>
            <a:off x="4674003" y="5176899"/>
            <a:ext cx="1249510" cy="525464"/>
          </a:xfrm>
        </p:spPr>
        <p:txBody>
          <a:bodyPr anchor="ctr">
            <a:normAutofit/>
          </a:bodyPr>
          <a:lstStyle>
            <a:lvl1pPr algn="ctr">
              <a:defRPr sz="1200"/>
            </a:lvl1pPr>
          </a:lstStyle>
          <a:p>
            <a:r>
              <a:rPr lang="en-US" dirty="0"/>
              <a:t>Click to insert logo</a:t>
            </a:r>
          </a:p>
        </p:txBody>
      </p:sp>
      <p:sp>
        <p:nvSpPr>
          <p:cNvPr id="42" name="Text Placeholder 16">
            <a:extLst>
              <a:ext uri="{FF2B5EF4-FFF2-40B4-BE49-F238E27FC236}">
                <a16:creationId xmlns:a16="http://schemas.microsoft.com/office/drawing/2014/main" id="{EC56FAFC-B528-4E4F-BF97-CA469C3DF4C7}"/>
              </a:ext>
            </a:extLst>
          </p:cNvPr>
          <p:cNvSpPr>
            <a:spLocks noGrp="1"/>
          </p:cNvSpPr>
          <p:nvPr>
            <p:ph type="body" sz="quarter" idx="75" hasCustomPrompt="1"/>
          </p:nvPr>
        </p:nvSpPr>
        <p:spPr>
          <a:xfrm>
            <a:off x="6169344" y="2443257"/>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43" name="Picture Placeholder 18">
            <a:extLst>
              <a:ext uri="{FF2B5EF4-FFF2-40B4-BE49-F238E27FC236}">
                <a16:creationId xmlns:a16="http://schemas.microsoft.com/office/drawing/2014/main" id="{75F75F0B-8383-421C-85DC-7870BE5BB424}"/>
              </a:ext>
            </a:extLst>
          </p:cNvPr>
          <p:cNvSpPr>
            <a:spLocks noGrp="1"/>
          </p:cNvSpPr>
          <p:nvPr>
            <p:ph type="pic" sz="quarter" idx="76" hasCustomPrompt="1"/>
          </p:nvPr>
        </p:nvSpPr>
        <p:spPr>
          <a:xfrm>
            <a:off x="6268489" y="2549526"/>
            <a:ext cx="1249510" cy="525464"/>
          </a:xfrm>
        </p:spPr>
        <p:txBody>
          <a:bodyPr anchor="ctr">
            <a:normAutofit/>
          </a:bodyPr>
          <a:lstStyle>
            <a:lvl1pPr algn="ctr">
              <a:defRPr sz="1200"/>
            </a:lvl1pPr>
          </a:lstStyle>
          <a:p>
            <a:r>
              <a:rPr lang="en-US" dirty="0"/>
              <a:t>Click to insert logo</a:t>
            </a:r>
          </a:p>
        </p:txBody>
      </p:sp>
      <p:sp>
        <p:nvSpPr>
          <p:cNvPr id="44" name="Text Placeholder 16">
            <a:extLst>
              <a:ext uri="{FF2B5EF4-FFF2-40B4-BE49-F238E27FC236}">
                <a16:creationId xmlns:a16="http://schemas.microsoft.com/office/drawing/2014/main" id="{80A10AC1-03E6-4DFF-88FA-382EFEFDCAAC}"/>
              </a:ext>
            </a:extLst>
          </p:cNvPr>
          <p:cNvSpPr>
            <a:spLocks noGrp="1"/>
          </p:cNvSpPr>
          <p:nvPr>
            <p:ph type="body" sz="quarter" idx="77" hasCustomPrompt="1"/>
          </p:nvPr>
        </p:nvSpPr>
        <p:spPr>
          <a:xfrm>
            <a:off x="6169344" y="3319048"/>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45" name="Picture Placeholder 18">
            <a:extLst>
              <a:ext uri="{FF2B5EF4-FFF2-40B4-BE49-F238E27FC236}">
                <a16:creationId xmlns:a16="http://schemas.microsoft.com/office/drawing/2014/main" id="{D54F20DD-0D1B-49C8-BDF6-5ABCAD87C9B3}"/>
              </a:ext>
            </a:extLst>
          </p:cNvPr>
          <p:cNvSpPr>
            <a:spLocks noGrp="1"/>
          </p:cNvSpPr>
          <p:nvPr>
            <p:ph type="pic" sz="quarter" idx="78" hasCustomPrompt="1"/>
          </p:nvPr>
        </p:nvSpPr>
        <p:spPr>
          <a:xfrm>
            <a:off x="6268489" y="3425317"/>
            <a:ext cx="1249510" cy="525464"/>
          </a:xfrm>
        </p:spPr>
        <p:txBody>
          <a:bodyPr anchor="ctr">
            <a:normAutofit/>
          </a:bodyPr>
          <a:lstStyle>
            <a:lvl1pPr algn="ctr">
              <a:defRPr sz="1200"/>
            </a:lvl1pPr>
          </a:lstStyle>
          <a:p>
            <a:r>
              <a:rPr lang="en-US" dirty="0"/>
              <a:t>Click to insert logo</a:t>
            </a:r>
          </a:p>
        </p:txBody>
      </p:sp>
      <p:sp>
        <p:nvSpPr>
          <p:cNvPr id="46" name="Text Placeholder 16">
            <a:extLst>
              <a:ext uri="{FF2B5EF4-FFF2-40B4-BE49-F238E27FC236}">
                <a16:creationId xmlns:a16="http://schemas.microsoft.com/office/drawing/2014/main" id="{3C2C2439-2BF9-4BBB-B0A7-4D13100A030E}"/>
              </a:ext>
            </a:extLst>
          </p:cNvPr>
          <p:cNvSpPr>
            <a:spLocks noGrp="1"/>
          </p:cNvSpPr>
          <p:nvPr>
            <p:ph type="body" sz="quarter" idx="79" hasCustomPrompt="1"/>
          </p:nvPr>
        </p:nvSpPr>
        <p:spPr>
          <a:xfrm>
            <a:off x="6169344" y="4194839"/>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47" name="Picture Placeholder 18">
            <a:extLst>
              <a:ext uri="{FF2B5EF4-FFF2-40B4-BE49-F238E27FC236}">
                <a16:creationId xmlns:a16="http://schemas.microsoft.com/office/drawing/2014/main" id="{91C02BA8-083C-47F9-BB7C-133AE11F812F}"/>
              </a:ext>
            </a:extLst>
          </p:cNvPr>
          <p:cNvSpPr>
            <a:spLocks noGrp="1"/>
          </p:cNvSpPr>
          <p:nvPr>
            <p:ph type="pic" sz="quarter" idx="80" hasCustomPrompt="1"/>
          </p:nvPr>
        </p:nvSpPr>
        <p:spPr>
          <a:xfrm>
            <a:off x="6268489" y="4301108"/>
            <a:ext cx="1249510" cy="525464"/>
          </a:xfrm>
        </p:spPr>
        <p:txBody>
          <a:bodyPr anchor="ctr">
            <a:normAutofit/>
          </a:bodyPr>
          <a:lstStyle>
            <a:lvl1pPr algn="ctr">
              <a:defRPr sz="1200"/>
            </a:lvl1pPr>
          </a:lstStyle>
          <a:p>
            <a:r>
              <a:rPr lang="en-US" dirty="0"/>
              <a:t>Click to insert logo</a:t>
            </a:r>
          </a:p>
        </p:txBody>
      </p:sp>
      <p:sp>
        <p:nvSpPr>
          <p:cNvPr id="48" name="Text Placeholder 16">
            <a:extLst>
              <a:ext uri="{FF2B5EF4-FFF2-40B4-BE49-F238E27FC236}">
                <a16:creationId xmlns:a16="http://schemas.microsoft.com/office/drawing/2014/main" id="{C4AF1AC4-0D40-454B-9A04-D8B892B59B74}"/>
              </a:ext>
            </a:extLst>
          </p:cNvPr>
          <p:cNvSpPr>
            <a:spLocks noGrp="1"/>
          </p:cNvSpPr>
          <p:nvPr>
            <p:ph type="body" sz="quarter" idx="81" hasCustomPrompt="1"/>
          </p:nvPr>
        </p:nvSpPr>
        <p:spPr>
          <a:xfrm>
            <a:off x="6169344" y="5070630"/>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49" name="Picture Placeholder 18">
            <a:extLst>
              <a:ext uri="{FF2B5EF4-FFF2-40B4-BE49-F238E27FC236}">
                <a16:creationId xmlns:a16="http://schemas.microsoft.com/office/drawing/2014/main" id="{365DFE8F-37BD-45E6-8455-4B054AC9EA2A}"/>
              </a:ext>
            </a:extLst>
          </p:cNvPr>
          <p:cNvSpPr>
            <a:spLocks noGrp="1"/>
          </p:cNvSpPr>
          <p:nvPr>
            <p:ph type="pic" sz="quarter" idx="82" hasCustomPrompt="1"/>
          </p:nvPr>
        </p:nvSpPr>
        <p:spPr>
          <a:xfrm>
            <a:off x="6268489" y="5176899"/>
            <a:ext cx="1249510" cy="525464"/>
          </a:xfrm>
        </p:spPr>
        <p:txBody>
          <a:bodyPr anchor="ctr">
            <a:normAutofit/>
          </a:bodyPr>
          <a:lstStyle>
            <a:lvl1pPr algn="ctr">
              <a:defRPr sz="1200"/>
            </a:lvl1pPr>
          </a:lstStyle>
          <a:p>
            <a:r>
              <a:rPr lang="en-US" dirty="0"/>
              <a:t>Click to insert logo</a:t>
            </a:r>
          </a:p>
        </p:txBody>
      </p:sp>
      <p:sp>
        <p:nvSpPr>
          <p:cNvPr id="50" name="Text Placeholder 16">
            <a:extLst>
              <a:ext uri="{FF2B5EF4-FFF2-40B4-BE49-F238E27FC236}">
                <a16:creationId xmlns:a16="http://schemas.microsoft.com/office/drawing/2014/main" id="{02919141-6F6E-44AF-89AB-9DF34F857399}"/>
              </a:ext>
            </a:extLst>
          </p:cNvPr>
          <p:cNvSpPr>
            <a:spLocks noGrp="1"/>
          </p:cNvSpPr>
          <p:nvPr>
            <p:ph type="body" sz="quarter" idx="83" hasCustomPrompt="1"/>
          </p:nvPr>
        </p:nvSpPr>
        <p:spPr>
          <a:xfrm>
            <a:off x="8203492" y="2443257"/>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51" name="Picture Placeholder 18">
            <a:extLst>
              <a:ext uri="{FF2B5EF4-FFF2-40B4-BE49-F238E27FC236}">
                <a16:creationId xmlns:a16="http://schemas.microsoft.com/office/drawing/2014/main" id="{142314E2-2D58-40AA-BC29-C0FE39DBFB51}"/>
              </a:ext>
            </a:extLst>
          </p:cNvPr>
          <p:cNvSpPr>
            <a:spLocks noGrp="1"/>
          </p:cNvSpPr>
          <p:nvPr>
            <p:ph type="pic" sz="quarter" idx="84" hasCustomPrompt="1"/>
          </p:nvPr>
        </p:nvSpPr>
        <p:spPr>
          <a:xfrm>
            <a:off x="8302637" y="2549526"/>
            <a:ext cx="1249510" cy="525464"/>
          </a:xfrm>
        </p:spPr>
        <p:txBody>
          <a:bodyPr anchor="ctr">
            <a:normAutofit/>
          </a:bodyPr>
          <a:lstStyle>
            <a:lvl1pPr algn="ctr">
              <a:defRPr sz="1200"/>
            </a:lvl1pPr>
          </a:lstStyle>
          <a:p>
            <a:r>
              <a:rPr lang="en-US" dirty="0"/>
              <a:t>Click to insert logo</a:t>
            </a:r>
          </a:p>
        </p:txBody>
      </p:sp>
      <p:sp>
        <p:nvSpPr>
          <p:cNvPr id="52" name="Text Placeholder 16">
            <a:extLst>
              <a:ext uri="{FF2B5EF4-FFF2-40B4-BE49-F238E27FC236}">
                <a16:creationId xmlns:a16="http://schemas.microsoft.com/office/drawing/2014/main" id="{58136189-DBB5-44E9-A7BC-33E3AC2BD563}"/>
              </a:ext>
            </a:extLst>
          </p:cNvPr>
          <p:cNvSpPr>
            <a:spLocks noGrp="1"/>
          </p:cNvSpPr>
          <p:nvPr>
            <p:ph type="body" sz="quarter" idx="85" hasCustomPrompt="1"/>
          </p:nvPr>
        </p:nvSpPr>
        <p:spPr>
          <a:xfrm>
            <a:off x="8203492" y="3319048"/>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53" name="Picture Placeholder 18">
            <a:extLst>
              <a:ext uri="{FF2B5EF4-FFF2-40B4-BE49-F238E27FC236}">
                <a16:creationId xmlns:a16="http://schemas.microsoft.com/office/drawing/2014/main" id="{769F6B10-E42A-4E7D-97F4-536E0204FE26}"/>
              </a:ext>
            </a:extLst>
          </p:cNvPr>
          <p:cNvSpPr>
            <a:spLocks noGrp="1"/>
          </p:cNvSpPr>
          <p:nvPr>
            <p:ph type="pic" sz="quarter" idx="86" hasCustomPrompt="1"/>
          </p:nvPr>
        </p:nvSpPr>
        <p:spPr>
          <a:xfrm>
            <a:off x="8302637" y="3425317"/>
            <a:ext cx="1249510" cy="525464"/>
          </a:xfrm>
        </p:spPr>
        <p:txBody>
          <a:bodyPr anchor="ctr">
            <a:normAutofit/>
          </a:bodyPr>
          <a:lstStyle>
            <a:lvl1pPr algn="ctr">
              <a:defRPr sz="1200"/>
            </a:lvl1pPr>
          </a:lstStyle>
          <a:p>
            <a:r>
              <a:rPr lang="en-US" dirty="0"/>
              <a:t>Click to insert logo</a:t>
            </a:r>
          </a:p>
        </p:txBody>
      </p:sp>
      <p:sp>
        <p:nvSpPr>
          <p:cNvPr id="54" name="Text Placeholder 16">
            <a:extLst>
              <a:ext uri="{FF2B5EF4-FFF2-40B4-BE49-F238E27FC236}">
                <a16:creationId xmlns:a16="http://schemas.microsoft.com/office/drawing/2014/main" id="{29EFEF68-258A-4734-AF58-11C8949E10F0}"/>
              </a:ext>
            </a:extLst>
          </p:cNvPr>
          <p:cNvSpPr>
            <a:spLocks noGrp="1"/>
          </p:cNvSpPr>
          <p:nvPr>
            <p:ph type="body" sz="quarter" idx="87" hasCustomPrompt="1"/>
          </p:nvPr>
        </p:nvSpPr>
        <p:spPr>
          <a:xfrm>
            <a:off x="8203492" y="4194839"/>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55" name="Picture Placeholder 18">
            <a:extLst>
              <a:ext uri="{FF2B5EF4-FFF2-40B4-BE49-F238E27FC236}">
                <a16:creationId xmlns:a16="http://schemas.microsoft.com/office/drawing/2014/main" id="{2A811210-1187-4954-9A2E-ADB1556CF774}"/>
              </a:ext>
            </a:extLst>
          </p:cNvPr>
          <p:cNvSpPr>
            <a:spLocks noGrp="1"/>
          </p:cNvSpPr>
          <p:nvPr>
            <p:ph type="pic" sz="quarter" idx="88" hasCustomPrompt="1"/>
          </p:nvPr>
        </p:nvSpPr>
        <p:spPr>
          <a:xfrm>
            <a:off x="8302637" y="4301108"/>
            <a:ext cx="1249510" cy="525464"/>
          </a:xfrm>
        </p:spPr>
        <p:txBody>
          <a:bodyPr anchor="ctr">
            <a:normAutofit/>
          </a:bodyPr>
          <a:lstStyle>
            <a:lvl1pPr algn="ctr">
              <a:defRPr sz="1200"/>
            </a:lvl1pPr>
          </a:lstStyle>
          <a:p>
            <a:r>
              <a:rPr lang="en-US" dirty="0"/>
              <a:t>Click to insert logo</a:t>
            </a:r>
          </a:p>
        </p:txBody>
      </p:sp>
      <p:sp>
        <p:nvSpPr>
          <p:cNvPr id="56" name="Text Placeholder 16">
            <a:extLst>
              <a:ext uri="{FF2B5EF4-FFF2-40B4-BE49-F238E27FC236}">
                <a16:creationId xmlns:a16="http://schemas.microsoft.com/office/drawing/2014/main" id="{042F7028-EEAD-4805-8E36-43E387A6F33D}"/>
              </a:ext>
            </a:extLst>
          </p:cNvPr>
          <p:cNvSpPr>
            <a:spLocks noGrp="1"/>
          </p:cNvSpPr>
          <p:nvPr>
            <p:ph type="body" sz="quarter" idx="89" hasCustomPrompt="1"/>
          </p:nvPr>
        </p:nvSpPr>
        <p:spPr>
          <a:xfrm>
            <a:off x="8203492" y="5070630"/>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57" name="Picture Placeholder 18">
            <a:extLst>
              <a:ext uri="{FF2B5EF4-FFF2-40B4-BE49-F238E27FC236}">
                <a16:creationId xmlns:a16="http://schemas.microsoft.com/office/drawing/2014/main" id="{C3DBDCDE-FD60-49CE-96CC-8F255D319633}"/>
              </a:ext>
            </a:extLst>
          </p:cNvPr>
          <p:cNvSpPr>
            <a:spLocks noGrp="1"/>
          </p:cNvSpPr>
          <p:nvPr>
            <p:ph type="pic" sz="quarter" idx="90" hasCustomPrompt="1"/>
          </p:nvPr>
        </p:nvSpPr>
        <p:spPr>
          <a:xfrm>
            <a:off x="8302637" y="5176899"/>
            <a:ext cx="1249510" cy="525464"/>
          </a:xfrm>
        </p:spPr>
        <p:txBody>
          <a:bodyPr anchor="ctr">
            <a:normAutofit/>
          </a:bodyPr>
          <a:lstStyle>
            <a:lvl1pPr algn="ctr">
              <a:defRPr sz="1200"/>
            </a:lvl1pPr>
          </a:lstStyle>
          <a:p>
            <a:r>
              <a:rPr lang="en-US" dirty="0"/>
              <a:t>Click to insert logo</a:t>
            </a:r>
          </a:p>
        </p:txBody>
      </p:sp>
      <p:sp>
        <p:nvSpPr>
          <p:cNvPr id="58" name="Text Placeholder 16">
            <a:extLst>
              <a:ext uri="{FF2B5EF4-FFF2-40B4-BE49-F238E27FC236}">
                <a16:creationId xmlns:a16="http://schemas.microsoft.com/office/drawing/2014/main" id="{6B6846FC-4FFC-491E-AC55-0F223F2CB60B}"/>
              </a:ext>
            </a:extLst>
          </p:cNvPr>
          <p:cNvSpPr>
            <a:spLocks noGrp="1"/>
          </p:cNvSpPr>
          <p:nvPr>
            <p:ph type="body" sz="quarter" idx="91" hasCustomPrompt="1"/>
          </p:nvPr>
        </p:nvSpPr>
        <p:spPr>
          <a:xfrm>
            <a:off x="9797978" y="2443257"/>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59" name="Picture Placeholder 18">
            <a:extLst>
              <a:ext uri="{FF2B5EF4-FFF2-40B4-BE49-F238E27FC236}">
                <a16:creationId xmlns:a16="http://schemas.microsoft.com/office/drawing/2014/main" id="{BC634854-563D-40DB-BFDF-54EACCA574B6}"/>
              </a:ext>
            </a:extLst>
          </p:cNvPr>
          <p:cNvSpPr>
            <a:spLocks noGrp="1"/>
          </p:cNvSpPr>
          <p:nvPr>
            <p:ph type="pic" sz="quarter" idx="92" hasCustomPrompt="1"/>
          </p:nvPr>
        </p:nvSpPr>
        <p:spPr>
          <a:xfrm>
            <a:off x="9897123" y="2549526"/>
            <a:ext cx="1249510" cy="525464"/>
          </a:xfrm>
        </p:spPr>
        <p:txBody>
          <a:bodyPr anchor="ctr">
            <a:normAutofit/>
          </a:bodyPr>
          <a:lstStyle>
            <a:lvl1pPr algn="ctr">
              <a:defRPr sz="1200"/>
            </a:lvl1pPr>
          </a:lstStyle>
          <a:p>
            <a:r>
              <a:rPr lang="en-US" dirty="0"/>
              <a:t>Click to insert logo</a:t>
            </a:r>
          </a:p>
        </p:txBody>
      </p:sp>
      <p:sp>
        <p:nvSpPr>
          <p:cNvPr id="60" name="Text Placeholder 16">
            <a:extLst>
              <a:ext uri="{FF2B5EF4-FFF2-40B4-BE49-F238E27FC236}">
                <a16:creationId xmlns:a16="http://schemas.microsoft.com/office/drawing/2014/main" id="{A0779052-8B84-4CBD-B7AC-28B1863BCAE6}"/>
              </a:ext>
            </a:extLst>
          </p:cNvPr>
          <p:cNvSpPr>
            <a:spLocks noGrp="1"/>
          </p:cNvSpPr>
          <p:nvPr>
            <p:ph type="body" sz="quarter" idx="93" hasCustomPrompt="1"/>
          </p:nvPr>
        </p:nvSpPr>
        <p:spPr>
          <a:xfrm>
            <a:off x="9797978" y="3319048"/>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61" name="Picture Placeholder 18">
            <a:extLst>
              <a:ext uri="{FF2B5EF4-FFF2-40B4-BE49-F238E27FC236}">
                <a16:creationId xmlns:a16="http://schemas.microsoft.com/office/drawing/2014/main" id="{0B6AE824-DB78-4623-BF2F-4C6C4A1B7A29}"/>
              </a:ext>
            </a:extLst>
          </p:cNvPr>
          <p:cNvSpPr>
            <a:spLocks noGrp="1"/>
          </p:cNvSpPr>
          <p:nvPr>
            <p:ph type="pic" sz="quarter" idx="94" hasCustomPrompt="1"/>
          </p:nvPr>
        </p:nvSpPr>
        <p:spPr>
          <a:xfrm>
            <a:off x="9897123" y="3425317"/>
            <a:ext cx="1249510" cy="525464"/>
          </a:xfrm>
        </p:spPr>
        <p:txBody>
          <a:bodyPr anchor="ctr">
            <a:normAutofit/>
          </a:bodyPr>
          <a:lstStyle>
            <a:lvl1pPr algn="ctr">
              <a:defRPr sz="1200"/>
            </a:lvl1pPr>
          </a:lstStyle>
          <a:p>
            <a:r>
              <a:rPr lang="en-US" dirty="0"/>
              <a:t>Click to insert logo</a:t>
            </a:r>
          </a:p>
        </p:txBody>
      </p:sp>
      <p:sp>
        <p:nvSpPr>
          <p:cNvPr id="62" name="Text Placeholder 16">
            <a:extLst>
              <a:ext uri="{FF2B5EF4-FFF2-40B4-BE49-F238E27FC236}">
                <a16:creationId xmlns:a16="http://schemas.microsoft.com/office/drawing/2014/main" id="{EB6C7DB7-1D58-44ED-99F1-05F529F4077F}"/>
              </a:ext>
            </a:extLst>
          </p:cNvPr>
          <p:cNvSpPr>
            <a:spLocks noGrp="1"/>
          </p:cNvSpPr>
          <p:nvPr>
            <p:ph type="body" sz="quarter" idx="95" hasCustomPrompt="1"/>
          </p:nvPr>
        </p:nvSpPr>
        <p:spPr>
          <a:xfrm>
            <a:off x="9797978" y="4194839"/>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63" name="Picture Placeholder 18">
            <a:extLst>
              <a:ext uri="{FF2B5EF4-FFF2-40B4-BE49-F238E27FC236}">
                <a16:creationId xmlns:a16="http://schemas.microsoft.com/office/drawing/2014/main" id="{31B8FABF-DB5D-42CE-B014-F52FAEB34F86}"/>
              </a:ext>
            </a:extLst>
          </p:cNvPr>
          <p:cNvSpPr>
            <a:spLocks noGrp="1"/>
          </p:cNvSpPr>
          <p:nvPr>
            <p:ph type="pic" sz="quarter" idx="96" hasCustomPrompt="1"/>
          </p:nvPr>
        </p:nvSpPr>
        <p:spPr>
          <a:xfrm>
            <a:off x="9897123" y="4301108"/>
            <a:ext cx="1249510" cy="525464"/>
          </a:xfrm>
        </p:spPr>
        <p:txBody>
          <a:bodyPr anchor="ctr">
            <a:normAutofit/>
          </a:bodyPr>
          <a:lstStyle>
            <a:lvl1pPr algn="ctr">
              <a:defRPr sz="1200"/>
            </a:lvl1pPr>
          </a:lstStyle>
          <a:p>
            <a:r>
              <a:rPr lang="en-US" dirty="0"/>
              <a:t>Click to insert logo</a:t>
            </a:r>
          </a:p>
        </p:txBody>
      </p:sp>
      <p:sp>
        <p:nvSpPr>
          <p:cNvPr id="64" name="Text Placeholder 16">
            <a:extLst>
              <a:ext uri="{FF2B5EF4-FFF2-40B4-BE49-F238E27FC236}">
                <a16:creationId xmlns:a16="http://schemas.microsoft.com/office/drawing/2014/main" id="{41C63027-0496-4879-AB5E-517C10F5BFC1}"/>
              </a:ext>
            </a:extLst>
          </p:cNvPr>
          <p:cNvSpPr>
            <a:spLocks noGrp="1"/>
          </p:cNvSpPr>
          <p:nvPr>
            <p:ph type="body" sz="quarter" idx="97" hasCustomPrompt="1"/>
          </p:nvPr>
        </p:nvSpPr>
        <p:spPr>
          <a:xfrm>
            <a:off x="9797978" y="5070630"/>
            <a:ext cx="1447800" cy="738002"/>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544" b="544"/>
            </a:stretch>
          </a:blipFill>
        </p:spPr>
        <p:txBody>
          <a:bodyPr/>
          <a:lstStyle>
            <a:lvl1pPr>
              <a:defRPr/>
            </a:lvl1pPr>
          </a:lstStyle>
          <a:p>
            <a:pPr lvl="0"/>
            <a:r>
              <a:rPr lang="en-US"/>
              <a:t> </a:t>
            </a:r>
            <a:endParaRPr lang="en-US" dirty="0"/>
          </a:p>
        </p:txBody>
      </p:sp>
      <p:sp>
        <p:nvSpPr>
          <p:cNvPr id="65" name="Picture Placeholder 18">
            <a:extLst>
              <a:ext uri="{FF2B5EF4-FFF2-40B4-BE49-F238E27FC236}">
                <a16:creationId xmlns:a16="http://schemas.microsoft.com/office/drawing/2014/main" id="{B1650F45-6A19-4E25-A7FD-4FC72938DA14}"/>
              </a:ext>
            </a:extLst>
          </p:cNvPr>
          <p:cNvSpPr>
            <a:spLocks noGrp="1"/>
          </p:cNvSpPr>
          <p:nvPr>
            <p:ph type="pic" sz="quarter" idx="98" hasCustomPrompt="1"/>
          </p:nvPr>
        </p:nvSpPr>
        <p:spPr>
          <a:xfrm>
            <a:off x="9897123" y="5176899"/>
            <a:ext cx="1249510" cy="525464"/>
          </a:xfrm>
        </p:spPr>
        <p:txBody>
          <a:bodyPr anchor="ctr">
            <a:normAutofit/>
          </a:bodyPr>
          <a:lstStyle>
            <a:lvl1pPr algn="ctr">
              <a:defRPr sz="1200"/>
            </a:lvl1pPr>
          </a:lstStyle>
          <a:p>
            <a:r>
              <a:rPr lang="en-US" dirty="0"/>
              <a:t>Click to insert logo</a:t>
            </a:r>
          </a:p>
        </p:txBody>
      </p:sp>
      <p:sp>
        <p:nvSpPr>
          <p:cNvPr id="68" name="Text Placeholder 20">
            <a:extLst>
              <a:ext uri="{FF2B5EF4-FFF2-40B4-BE49-F238E27FC236}">
                <a16:creationId xmlns:a16="http://schemas.microsoft.com/office/drawing/2014/main" id="{EF223D74-6616-41AA-BD5C-DA882A8EBF3B}"/>
              </a:ext>
            </a:extLst>
          </p:cNvPr>
          <p:cNvSpPr>
            <a:spLocks noGrp="1"/>
          </p:cNvSpPr>
          <p:nvPr>
            <p:ph type="body" sz="quarter" idx="99" hasCustomPrompt="1"/>
          </p:nvPr>
        </p:nvSpPr>
        <p:spPr>
          <a:xfrm>
            <a:off x="4279884" y="2138973"/>
            <a:ext cx="3600" cy="3636000"/>
          </a:xfrm>
          <a:solidFill>
            <a:schemeClr val="bg2">
              <a:lumMod val="65000"/>
            </a:schemeClr>
          </a:solidFill>
        </p:spPr>
        <p:txBody>
          <a:bodyPr/>
          <a:lstStyle>
            <a:lvl1pPr>
              <a:defRPr b="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 </a:t>
            </a:r>
            <a:endParaRPr lang="en-US" dirty="0"/>
          </a:p>
        </p:txBody>
      </p:sp>
      <p:sp>
        <p:nvSpPr>
          <p:cNvPr id="69" name="Text Placeholder 20">
            <a:extLst>
              <a:ext uri="{FF2B5EF4-FFF2-40B4-BE49-F238E27FC236}">
                <a16:creationId xmlns:a16="http://schemas.microsoft.com/office/drawing/2014/main" id="{9F310862-BE25-4838-A851-2C05D359ED22}"/>
              </a:ext>
            </a:extLst>
          </p:cNvPr>
          <p:cNvSpPr>
            <a:spLocks noGrp="1"/>
          </p:cNvSpPr>
          <p:nvPr>
            <p:ph type="body" sz="quarter" idx="100" hasCustomPrompt="1"/>
          </p:nvPr>
        </p:nvSpPr>
        <p:spPr>
          <a:xfrm>
            <a:off x="7908518" y="2138973"/>
            <a:ext cx="3600" cy="3636000"/>
          </a:xfrm>
          <a:solidFill>
            <a:schemeClr val="bg2">
              <a:lumMod val="65000"/>
            </a:schemeClr>
          </a:solidFill>
        </p:spPr>
        <p:txBody>
          <a:bodyPr/>
          <a:lstStyle>
            <a:lvl1pPr>
              <a:defRPr b="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 </a:t>
            </a:r>
            <a:endParaRPr lang="en-US" dirty="0"/>
          </a:p>
        </p:txBody>
      </p:sp>
      <p:pic>
        <p:nvPicPr>
          <p:cNvPr id="70" name="Graphic 69">
            <a:extLst>
              <a:ext uri="{FF2B5EF4-FFF2-40B4-BE49-F238E27FC236}">
                <a16:creationId xmlns:a16="http://schemas.microsoft.com/office/drawing/2014/main" id="{BA5C50DB-979E-4AA2-AD6A-F70672696245}"/>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79997" t="42115" r="1" b="-2"/>
          <a:stretch/>
        </p:blipFill>
        <p:spPr>
          <a:xfrm>
            <a:off x="11089814" y="4515293"/>
            <a:ext cx="978361" cy="2212915"/>
          </a:xfrm>
          <a:prstGeom prst="rect">
            <a:avLst/>
          </a:prstGeom>
        </p:spPr>
      </p:pic>
      <p:sp>
        <p:nvSpPr>
          <p:cNvPr id="67" name="Title 1">
            <a:extLst>
              <a:ext uri="{FF2B5EF4-FFF2-40B4-BE49-F238E27FC236}">
                <a16:creationId xmlns:a16="http://schemas.microsoft.com/office/drawing/2014/main" id="{FEE577B6-10D9-4FB5-B33A-EE27D20C5FA5}"/>
              </a:ext>
            </a:extLst>
          </p:cNvPr>
          <p:cNvSpPr>
            <a:spLocks noGrp="1"/>
          </p:cNvSpPr>
          <p:nvPr>
            <p:ph type="title" hasCustomPrompt="1"/>
          </p:nvPr>
        </p:nvSpPr>
        <p:spPr>
          <a:xfrm>
            <a:off x="554664" y="537685"/>
            <a:ext cx="7796855" cy="624922"/>
          </a:xfrm>
        </p:spPr>
        <p:txBody>
          <a:bodyPr/>
          <a:lstStyle/>
          <a:p>
            <a:r>
              <a:rPr lang="en-US" dirty="0"/>
              <a:t>Click to </a:t>
            </a:r>
            <a:r>
              <a:rPr lang="en-US"/>
              <a:t>insert title</a:t>
            </a:r>
            <a:endParaRPr lang="en-US" dirty="0"/>
          </a:p>
        </p:txBody>
      </p:sp>
      <p:sp>
        <p:nvSpPr>
          <p:cNvPr id="71" name="Text Placeholder 20">
            <a:extLst>
              <a:ext uri="{FF2B5EF4-FFF2-40B4-BE49-F238E27FC236}">
                <a16:creationId xmlns:a16="http://schemas.microsoft.com/office/drawing/2014/main" id="{6A231FCD-3D92-4EB9-92A3-77EC4F34DB43}"/>
              </a:ext>
            </a:extLst>
          </p:cNvPr>
          <p:cNvSpPr>
            <a:spLocks noGrp="1"/>
          </p:cNvSpPr>
          <p:nvPr>
            <p:ph type="body" sz="quarter" idx="15"/>
          </p:nvPr>
        </p:nvSpPr>
        <p:spPr>
          <a:xfrm>
            <a:off x="554664" y="1188522"/>
            <a:ext cx="779325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82" name="Text Placeholder 22">
            <a:extLst>
              <a:ext uri="{FF2B5EF4-FFF2-40B4-BE49-F238E27FC236}">
                <a16:creationId xmlns:a16="http://schemas.microsoft.com/office/drawing/2014/main" id="{99DE7B68-24A9-4A15-B72B-C26B704BBE98}"/>
              </a:ext>
            </a:extLst>
          </p:cNvPr>
          <p:cNvSpPr>
            <a:spLocks noGrp="1"/>
          </p:cNvSpPr>
          <p:nvPr>
            <p:ph type="body" sz="quarter" idx="47" hasCustomPrompt="1"/>
          </p:nvPr>
        </p:nvSpPr>
        <p:spPr>
          <a:xfrm>
            <a:off x="10465001" y="284811"/>
            <a:ext cx="1462681" cy="300037"/>
          </a:xfr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10316988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B7AD90C0-C88F-4F7C-9DE7-9867BF1A94C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74957" t="76686" r="1" b="-1"/>
          <a:stretch/>
        </p:blipFill>
        <p:spPr>
          <a:xfrm>
            <a:off x="10843260" y="5836920"/>
            <a:ext cx="1224915" cy="891288"/>
          </a:xfrm>
          <a:prstGeom prst="rect">
            <a:avLst/>
          </a:prstGeom>
        </p:spPr>
      </p:pic>
    </p:spTree>
    <p:extLst>
      <p:ext uri="{BB962C8B-B14F-4D97-AF65-F5344CB8AC3E}">
        <p14:creationId xmlns:p14="http://schemas.microsoft.com/office/powerpoint/2010/main" val="11151090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itle 10"/>
          <p:cNvSpPr>
            <a:spLocks noGrp="1"/>
          </p:cNvSpPr>
          <p:nvPr>
            <p:ph type="title"/>
          </p:nvPr>
        </p:nvSpPr>
        <p:spPr>
          <a:xfrm>
            <a:off x="480000" y="384000"/>
            <a:ext cx="11280000" cy="1680000"/>
          </a:xfrm>
        </p:spPr>
        <p:txBody>
          <a:bodyPr/>
          <a:lstStyle>
            <a:lvl1pPr>
              <a:defRPr>
                <a:solidFill>
                  <a:srgbClr val="221C35"/>
                </a:solidFill>
              </a:defRPr>
            </a:lvl1pPr>
          </a:lstStyle>
          <a:p>
            <a:r>
              <a:rPr lang="en-US"/>
              <a:t>Click to edit Master title style</a:t>
            </a:r>
            <a:endParaRPr lang="en-US" dirty="0"/>
          </a:p>
        </p:txBody>
      </p:sp>
      <p:sp>
        <p:nvSpPr>
          <p:cNvPr id="3" name="Content Placeholder 2"/>
          <p:cNvSpPr>
            <a:spLocks noGrp="1"/>
          </p:cNvSpPr>
          <p:nvPr>
            <p:ph idx="1"/>
          </p:nvPr>
        </p:nvSpPr>
        <p:spPr>
          <a:xfrm>
            <a:off x="480000" y="1680000"/>
            <a:ext cx="11280000" cy="4800000"/>
          </a:xfrm>
        </p:spPr>
        <p:txBody>
          <a:bodyPr>
            <a:normAutofit/>
          </a:bodyPr>
          <a:lstStyle>
            <a:lvl1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1pPr>
            <a:lvl2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2pPr>
            <a:lvl3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3pPr>
            <a:lvl4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4pPr>
            <a:lvl5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737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Dark">
    <p:bg>
      <p:bgPr>
        <a:solidFill>
          <a:srgbClr val="13022B"/>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9FED0838-2E0C-453E-AFA4-F395830B0033}"/>
              </a:ext>
            </a:extLst>
          </p:cNvPr>
          <p:cNvSpPr/>
          <p:nvPr userDrawn="1"/>
        </p:nvSpPr>
        <p:spPr>
          <a:xfrm rot="8640001">
            <a:off x="8600295" y="-1353090"/>
            <a:ext cx="3559812" cy="6149631"/>
          </a:xfrm>
          <a:custGeom>
            <a:avLst/>
            <a:gdLst>
              <a:gd name="connsiteX0" fmla="*/ 3082857 w 3559812"/>
              <a:gd name="connsiteY0" fmla="*/ 6149631 h 6149631"/>
              <a:gd name="connsiteX1" fmla="*/ 544576 w 3559812"/>
              <a:gd name="connsiteY1" fmla="*/ 4305463 h 6149631"/>
              <a:gd name="connsiteX2" fmla="*/ 561997 w 3559812"/>
              <a:gd name="connsiteY2" fmla="*/ 4191064 h 6149631"/>
              <a:gd name="connsiteX3" fmla="*/ 573802 w 3559812"/>
              <a:gd name="connsiteY3" fmla="*/ 3956780 h 6149631"/>
              <a:gd name="connsiteX4" fmla="*/ 51686 w 3559812"/>
              <a:gd name="connsiteY4" fmla="*/ 2499224 h 6149631"/>
              <a:gd name="connsiteX5" fmla="*/ 0 w 3559812"/>
              <a:gd name="connsiteY5" fmla="*/ 2442231 h 6149631"/>
              <a:gd name="connsiteX6" fmla="*/ 1774383 w 3559812"/>
              <a:gd name="connsiteY6" fmla="*/ 0 h 6149631"/>
              <a:gd name="connsiteX7" fmla="*/ 1832432 w 3559812"/>
              <a:gd name="connsiteY7" fmla="*/ 50330 h 6149631"/>
              <a:gd name="connsiteX8" fmla="*/ 3559812 w 3559812"/>
              <a:gd name="connsiteY8" fmla="*/ 3956780 h 6149631"/>
              <a:gd name="connsiteX9" fmla="*/ 3145475 w 3559812"/>
              <a:gd name="connsiteY9" fmla="*/ 6010994 h 614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9812" h="6149631">
                <a:moveTo>
                  <a:pt x="3082857" y="6149631"/>
                </a:moveTo>
                <a:lnTo>
                  <a:pt x="544576" y="4305463"/>
                </a:lnTo>
                <a:lnTo>
                  <a:pt x="561997" y="4191064"/>
                </a:lnTo>
                <a:cubicBezTo>
                  <a:pt x="569803" y="4114034"/>
                  <a:pt x="573802" y="4035874"/>
                  <a:pt x="573802" y="3956780"/>
                </a:cubicBezTo>
                <a:cubicBezTo>
                  <a:pt x="573802" y="3403117"/>
                  <a:pt x="377863" y="2895317"/>
                  <a:pt x="51686" y="2499224"/>
                </a:cubicBezTo>
                <a:lnTo>
                  <a:pt x="0" y="2442231"/>
                </a:lnTo>
                <a:lnTo>
                  <a:pt x="1774383" y="0"/>
                </a:lnTo>
                <a:lnTo>
                  <a:pt x="1832432" y="50330"/>
                </a:lnTo>
                <a:cubicBezTo>
                  <a:pt x="2893597" y="1015719"/>
                  <a:pt x="3559812" y="2408375"/>
                  <a:pt x="3559812" y="3956780"/>
                </a:cubicBezTo>
                <a:cubicBezTo>
                  <a:pt x="3559812" y="4685441"/>
                  <a:pt x="3412276" y="5379610"/>
                  <a:pt x="3145475" y="6010994"/>
                </a:cubicBezTo>
                <a:close/>
              </a:path>
            </a:pathLst>
          </a:custGeom>
          <a:gradFill flip="none" rotWithShape="1">
            <a:gsLst>
              <a:gs pos="0">
                <a:schemeClr val="accent5"/>
              </a:gs>
              <a:gs pos="95000">
                <a:schemeClr val="accent2"/>
              </a:gs>
            </a:gsLst>
            <a:lin ang="5400000" scaled="0"/>
            <a:tileRect/>
          </a:gradFill>
          <a:ln w="6116" cap="flat">
            <a:noFill/>
            <a:prstDash val="solid"/>
            <a:miter/>
          </a:ln>
        </p:spPr>
        <p:txBody>
          <a:bodyPr rtlCol="0" anchor="ctr"/>
          <a:lstStyle/>
          <a:p>
            <a:endParaRPr lang="en-US" sz="1351"/>
          </a:p>
        </p:txBody>
      </p:sp>
      <p:sp>
        <p:nvSpPr>
          <p:cNvPr id="2" name="Title 1">
            <a:extLst>
              <a:ext uri="{FF2B5EF4-FFF2-40B4-BE49-F238E27FC236}">
                <a16:creationId xmlns:a16="http://schemas.microsoft.com/office/drawing/2014/main" id="{45EBE9E8-4AD7-4EA2-9F50-C23C4B2B46B5}"/>
              </a:ext>
            </a:extLst>
          </p:cNvPr>
          <p:cNvSpPr>
            <a:spLocks noGrp="1"/>
          </p:cNvSpPr>
          <p:nvPr>
            <p:ph type="title" hasCustomPrompt="1"/>
          </p:nvPr>
        </p:nvSpPr>
        <p:spPr>
          <a:xfrm>
            <a:off x="554665" y="2342781"/>
            <a:ext cx="7856696" cy="1325563"/>
          </a:xfrm>
        </p:spPr>
        <p:txBody>
          <a:bodyPr/>
          <a:lstStyle>
            <a:lvl1pPr>
              <a:defRPr b="1" i="0">
                <a:latin typeface="Museo Sans 900" panose="02000000000000000000" pitchFamily="2" charset="77"/>
              </a:defRPr>
            </a:lvl1pPr>
          </a:lstStyle>
          <a:p>
            <a:r>
              <a:rPr lang="en-US" dirty="0"/>
              <a:t>Insert presentation title here</a:t>
            </a:r>
          </a:p>
        </p:txBody>
      </p:sp>
      <p:sp>
        <p:nvSpPr>
          <p:cNvPr id="8" name="Text Placeholder 7">
            <a:extLst>
              <a:ext uri="{FF2B5EF4-FFF2-40B4-BE49-F238E27FC236}">
                <a16:creationId xmlns:a16="http://schemas.microsoft.com/office/drawing/2014/main" id="{34886297-D543-4A66-BEB2-91472329D326}"/>
              </a:ext>
            </a:extLst>
          </p:cNvPr>
          <p:cNvSpPr>
            <a:spLocks noGrp="1"/>
          </p:cNvSpPr>
          <p:nvPr>
            <p:ph type="body" sz="quarter" idx="13" hasCustomPrompt="1"/>
          </p:nvPr>
        </p:nvSpPr>
        <p:spPr>
          <a:xfrm>
            <a:off x="553446" y="3926957"/>
            <a:ext cx="6959319" cy="623555"/>
          </a:xfrm>
        </p:spPr>
        <p:txBody>
          <a:bodyPr>
            <a:noAutofit/>
          </a:bodyPr>
          <a:lstStyle>
            <a:lvl1pPr marL="0" indent="0">
              <a:buNone/>
              <a:defRPr sz="2133">
                <a:solidFill>
                  <a:schemeClr val="accent2"/>
                </a:solidFill>
                <a:latin typeface="Roboto" pitchFamily="2" charset="0"/>
                <a:ea typeface="Roboto" pitchFamily="2" charset="0"/>
              </a:defRPr>
            </a:lvl1pPr>
            <a:lvl2pPr>
              <a:defRPr sz="2800">
                <a:solidFill>
                  <a:schemeClr val="accent2"/>
                </a:solidFill>
                <a:latin typeface="Museo Sans 300" panose="02000000000000000000" pitchFamily="50" charset="0"/>
              </a:defRPr>
            </a:lvl2pPr>
            <a:lvl3pPr>
              <a:defRPr sz="2400">
                <a:solidFill>
                  <a:schemeClr val="accent2"/>
                </a:solidFill>
                <a:latin typeface="Museo Sans 300" panose="02000000000000000000" pitchFamily="50" charset="0"/>
              </a:defRPr>
            </a:lvl3pPr>
            <a:lvl4pPr>
              <a:defRPr sz="2000">
                <a:solidFill>
                  <a:schemeClr val="accent2"/>
                </a:solidFill>
                <a:latin typeface="Museo Sans 300" panose="02000000000000000000" pitchFamily="50" charset="0"/>
              </a:defRPr>
            </a:lvl4pPr>
            <a:lvl5pPr>
              <a:defRPr sz="1400">
                <a:solidFill>
                  <a:schemeClr val="accent2"/>
                </a:solidFill>
                <a:latin typeface="Museo Sans 300" panose="02000000000000000000" pitchFamily="50" charset="0"/>
              </a:defRPr>
            </a:lvl5pPr>
          </a:lstStyle>
          <a:p>
            <a:pPr lvl="0"/>
            <a:r>
              <a:rPr lang="en-US" dirty="0"/>
              <a:t>Click to insert subtitle</a:t>
            </a:r>
          </a:p>
        </p:txBody>
      </p:sp>
      <p:sp>
        <p:nvSpPr>
          <p:cNvPr id="17" name="Text Placeholder 16">
            <a:extLst>
              <a:ext uri="{FF2B5EF4-FFF2-40B4-BE49-F238E27FC236}">
                <a16:creationId xmlns:a16="http://schemas.microsoft.com/office/drawing/2014/main" id="{EC484067-1CF3-4E5D-9CF1-BF48C04B5C5D}"/>
              </a:ext>
            </a:extLst>
          </p:cNvPr>
          <p:cNvSpPr>
            <a:spLocks noGrp="1"/>
          </p:cNvSpPr>
          <p:nvPr>
            <p:ph type="body" sz="quarter" idx="16" hasCustomPrompt="1"/>
          </p:nvPr>
        </p:nvSpPr>
        <p:spPr>
          <a:xfrm>
            <a:off x="7920000" y="4956290"/>
            <a:ext cx="3600000" cy="290735"/>
          </a:xfrm>
        </p:spPr>
        <p:txBody>
          <a:bodyPr>
            <a:noAutofit/>
          </a:bodyPr>
          <a:lstStyle>
            <a:lvl1pPr marL="0" indent="0" algn="r">
              <a:buNone/>
              <a:defRPr sz="2133" b="0">
                <a:solidFill>
                  <a:schemeClr val="accent2"/>
                </a:solidFill>
                <a:latin typeface="Roboto" pitchFamily="2" charset="0"/>
                <a:ea typeface="Roboto" pitchFamily="2"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name]</a:t>
            </a:r>
          </a:p>
        </p:txBody>
      </p:sp>
      <p:sp>
        <p:nvSpPr>
          <p:cNvPr id="20" name="Text Placeholder 16">
            <a:extLst>
              <a:ext uri="{FF2B5EF4-FFF2-40B4-BE49-F238E27FC236}">
                <a16:creationId xmlns:a16="http://schemas.microsoft.com/office/drawing/2014/main" id="{40E4FAD2-1C9B-42B4-8A03-5F8D9202C620}"/>
              </a:ext>
            </a:extLst>
          </p:cNvPr>
          <p:cNvSpPr>
            <a:spLocks noGrp="1"/>
          </p:cNvSpPr>
          <p:nvPr>
            <p:ph type="body" sz="quarter" idx="17" hasCustomPrompt="1"/>
          </p:nvPr>
        </p:nvSpPr>
        <p:spPr>
          <a:xfrm>
            <a:off x="7920000" y="5459986"/>
            <a:ext cx="3600000" cy="290735"/>
          </a:xfrm>
        </p:spPr>
        <p:txBody>
          <a:bodyPr>
            <a:noAutofit/>
          </a:bodyPr>
          <a:lstStyle>
            <a:lvl1pPr marL="0" indent="0" algn="r">
              <a:buFont typeface="Arial" panose="020B0604020202020204" pitchFamily="34" charset="0"/>
              <a:buNone/>
              <a:defRPr sz="1333" b="0">
                <a:solidFill>
                  <a:schemeClr val="tx2"/>
                </a:solidFill>
                <a:latin typeface="Roboto" pitchFamily="2" charset="0"/>
                <a:ea typeface="Roboto" pitchFamily="2"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job title]</a:t>
            </a:r>
          </a:p>
        </p:txBody>
      </p:sp>
      <p:sp>
        <p:nvSpPr>
          <p:cNvPr id="21" name="Text Placeholder 16">
            <a:extLst>
              <a:ext uri="{FF2B5EF4-FFF2-40B4-BE49-F238E27FC236}">
                <a16:creationId xmlns:a16="http://schemas.microsoft.com/office/drawing/2014/main" id="{157D5845-EB81-40B2-9248-D8D813EEDE76}"/>
              </a:ext>
            </a:extLst>
          </p:cNvPr>
          <p:cNvSpPr>
            <a:spLocks noGrp="1"/>
          </p:cNvSpPr>
          <p:nvPr>
            <p:ph type="body" sz="quarter" idx="18" hasCustomPrompt="1"/>
          </p:nvPr>
        </p:nvSpPr>
        <p:spPr>
          <a:xfrm>
            <a:off x="7920000" y="5826698"/>
            <a:ext cx="3600000" cy="290735"/>
          </a:xfrm>
        </p:spPr>
        <p:txBody>
          <a:bodyPr>
            <a:noAutofit/>
          </a:bodyPr>
          <a:lstStyle>
            <a:lvl1pPr marL="0" indent="0" algn="r">
              <a:buNone/>
              <a:defRPr sz="1333" b="0">
                <a:solidFill>
                  <a:schemeClr val="tx2"/>
                </a:solidFill>
                <a:latin typeface="Roboto" pitchFamily="2" charset="0"/>
                <a:ea typeface="Roboto" pitchFamily="2"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@handle]</a:t>
            </a:r>
          </a:p>
        </p:txBody>
      </p:sp>
      <p:sp>
        <p:nvSpPr>
          <p:cNvPr id="23" name="Text Placeholder 22">
            <a:extLst>
              <a:ext uri="{FF2B5EF4-FFF2-40B4-BE49-F238E27FC236}">
                <a16:creationId xmlns:a16="http://schemas.microsoft.com/office/drawing/2014/main" id="{903A0B68-C5AA-48B8-8EE4-B59F51B927D1}"/>
              </a:ext>
            </a:extLst>
          </p:cNvPr>
          <p:cNvSpPr>
            <a:spLocks noGrp="1"/>
          </p:cNvSpPr>
          <p:nvPr>
            <p:ph type="body" sz="quarter" idx="19" hasCustomPrompt="1"/>
          </p:nvPr>
        </p:nvSpPr>
        <p:spPr>
          <a:xfrm>
            <a:off x="609600" y="609600"/>
            <a:ext cx="2971800" cy="6096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2030" t="2210" r="2030" b="2210"/>
            </a:stretch>
          </a:blipFill>
        </p:spPr>
        <p:txBody>
          <a:bodyPr/>
          <a:lstStyle>
            <a:lvl1pPr>
              <a:defRPr/>
            </a:lvl1pPr>
          </a:lstStyle>
          <a:p>
            <a:pPr lvl="0"/>
            <a:r>
              <a:rPr lang="en-US"/>
              <a:t> </a:t>
            </a:r>
            <a:endParaRPr lang="en-US" dirty="0"/>
          </a:p>
        </p:txBody>
      </p:sp>
      <p:pic>
        <p:nvPicPr>
          <p:cNvPr id="24" name="Graphic 23">
            <a:extLst>
              <a:ext uri="{FF2B5EF4-FFF2-40B4-BE49-F238E27FC236}">
                <a16:creationId xmlns:a16="http://schemas.microsoft.com/office/drawing/2014/main" id="{75427118-2C9B-4153-A3B0-DCC804E0A124}"/>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61451" b="35216"/>
          <a:stretch/>
        </p:blipFill>
        <p:spPr>
          <a:xfrm>
            <a:off x="10221914" y="195169"/>
            <a:ext cx="1885541" cy="2476595"/>
          </a:xfrm>
          <a:prstGeom prst="rect">
            <a:avLst/>
          </a:prstGeom>
        </p:spPr>
      </p:pic>
      <p:pic>
        <p:nvPicPr>
          <p:cNvPr id="25" name="Graphic 24">
            <a:extLst>
              <a:ext uri="{FF2B5EF4-FFF2-40B4-BE49-F238E27FC236}">
                <a16:creationId xmlns:a16="http://schemas.microsoft.com/office/drawing/2014/main" id="{F327E6B0-7AD1-47EC-940D-ECEDC1852ED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3735" t="79642"/>
          <a:stretch/>
        </p:blipFill>
        <p:spPr>
          <a:xfrm>
            <a:off x="2167972" y="5949949"/>
            <a:ext cx="4219493" cy="778259"/>
          </a:xfrm>
          <a:prstGeom prst="rect">
            <a:avLst/>
          </a:prstGeom>
        </p:spPr>
      </p:pic>
    </p:spTree>
    <p:extLst>
      <p:ext uri="{BB962C8B-B14F-4D97-AF65-F5344CB8AC3E}">
        <p14:creationId xmlns:p14="http://schemas.microsoft.com/office/powerpoint/2010/main" val="269128972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36493629-2B43-4289-AF55-B272E16FF0EC}"/>
              </a:ext>
            </a:extLst>
          </p:cNvPr>
          <p:cNvSpPr/>
          <p:nvPr userDrawn="1"/>
        </p:nvSpPr>
        <p:spPr>
          <a:xfrm>
            <a:off x="6812188" y="-6226"/>
            <a:ext cx="5386796" cy="6218465"/>
          </a:xfrm>
          <a:custGeom>
            <a:avLst/>
            <a:gdLst>
              <a:gd name="connsiteX0" fmla="*/ 88442 w 5386796"/>
              <a:gd name="connsiteY0" fmla="*/ 0 h 6218465"/>
              <a:gd name="connsiteX1" fmla="*/ 3166468 w 5386796"/>
              <a:gd name="connsiteY1" fmla="*/ 0 h 6218465"/>
              <a:gd name="connsiteX2" fmla="*/ 3137635 w 5386796"/>
              <a:gd name="connsiteY2" fmla="*/ 59854 h 6218465"/>
              <a:gd name="connsiteX3" fmla="*/ 2956502 w 5386796"/>
              <a:gd name="connsiteY3" fmla="*/ 957035 h 6218465"/>
              <a:gd name="connsiteX4" fmla="*/ 5261429 w 5386796"/>
              <a:gd name="connsiteY4" fmla="*/ 3261962 h 6218465"/>
              <a:gd name="connsiteX5" fmla="*/ 5386796 w 5386796"/>
              <a:gd name="connsiteY5" fmla="*/ 3255632 h 6218465"/>
              <a:gd name="connsiteX6" fmla="*/ 5386796 w 5386796"/>
              <a:gd name="connsiteY6" fmla="*/ 6215295 h 6218465"/>
              <a:gd name="connsiteX7" fmla="*/ 5261430 w 5386796"/>
              <a:gd name="connsiteY7" fmla="*/ 6218465 h 6218465"/>
              <a:gd name="connsiteX8" fmla="*/ 0 w 5386796"/>
              <a:gd name="connsiteY8" fmla="*/ 957035 h 6218465"/>
              <a:gd name="connsiteX9" fmla="*/ 60624 w 5386796"/>
              <a:gd name="connsiteY9" fmla="*/ 155771 h 621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6796" h="6218465">
                <a:moveTo>
                  <a:pt x="88442" y="0"/>
                </a:moveTo>
                <a:lnTo>
                  <a:pt x="3166468" y="0"/>
                </a:lnTo>
                <a:lnTo>
                  <a:pt x="3137635" y="59854"/>
                </a:lnTo>
                <a:cubicBezTo>
                  <a:pt x="3020999" y="335611"/>
                  <a:pt x="2956502" y="638791"/>
                  <a:pt x="2956502" y="957035"/>
                </a:cubicBezTo>
                <a:cubicBezTo>
                  <a:pt x="2956502" y="2230011"/>
                  <a:pt x="3988453" y="3261962"/>
                  <a:pt x="5261429" y="3261962"/>
                </a:cubicBezTo>
                <a:lnTo>
                  <a:pt x="5386796" y="3255632"/>
                </a:lnTo>
                <a:lnTo>
                  <a:pt x="5386796" y="6215295"/>
                </a:lnTo>
                <a:lnTo>
                  <a:pt x="5261430" y="6218465"/>
                </a:lnTo>
                <a:cubicBezTo>
                  <a:pt x="2355622" y="6218465"/>
                  <a:pt x="0" y="3862843"/>
                  <a:pt x="0" y="957035"/>
                </a:cubicBezTo>
                <a:cubicBezTo>
                  <a:pt x="0" y="684616"/>
                  <a:pt x="20704" y="417032"/>
                  <a:pt x="60624" y="155771"/>
                </a:cubicBezTo>
                <a:close/>
              </a:path>
            </a:pathLst>
          </a:custGeom>
          <a:gradFill flip="none" rotWithShape="1">
            <a:gsLst>
              <a:gs pos="8000">
                <a:schemeClr val="accent2"/>
              </a:gs>
              <a:gs pos="54000">
                <a:srgbClr val="0062B0"/>
              </a:gs>
              <a:gs pos="10000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solidFill>
                <a:schemeClr val="tx1"/>
              </a:solidFill>
            </a:endParaRPr>
          </a:p>
        </p:txBody>
      </p:sp>
      <p:sp>
        <p:nvSpPr>
          <p:cNvPr id="7" name="Title 1">
            <a:extLst>
              <a:ext uri="{FF2B5EF4-FFF2-40B4-BE49-F238E27FC236}">
                <a16:creationId xmlns:a16="http://schemas.microsoft.com/office/drawing/2014/main" id="{D6CD868B-A38C-43D2-9F48-612417187C84}"/>
              </a:ext>
            </a:extLst>
          </p:cNvPr>
          <p:cNvSpPr>
            <a:spLocks noGrp="1"/>
          </p:cNvSpPr>
          <p:nvPr>
            <p:ph type="title" hasCustomPrompt="1"/>
          </p:nvPr>
        </p:nvSpPr>
        <p:spPr>
          <a:xfrm>
            <a:off x="360000" y="944600"/>
            <a:ext cx="8339646" cy="1325563"/>
          </a:xfrm>
        </p:spPr>
        <p:txBody>
          <a:bodyPr>
            <a:noAutofit/>
          </a:bodyPr>
          <a:lstStyle>
            <a:lvl1pPr algn="l">
              <a:lnSpc>
                <a:spcPct val="70000"/>
              </a:lnSpc>
              <a:defRPr sz="12900" cap="all" baseline="0">
                <a:ln w="12700">
                  <a:solidFill>
                    <a:schemeClr val="tx1"/>
                  </a:solidFill>
                </a:ln>
                <a:noFill/>
              </a:defRPr>
            </a:lvl1pPr>
          </a:lstStyle>
          <a:p>
            <a:r>
              <a:rPr lang="en-US" dirty="0"/>
              <a:t>title</a:t>
            </a:r>
          </a:p>
        </p:txBody>
      </p:sp>
      <p:pic>
        <p:nvPicPr>
          <p:cNvPr id="30" name="Graphic 29">
            <a:extLst>
              <a:ext uri="{FF2B5EF4-FFF2-40B4-BE49-F238E27FC236}">
                <a16:creationId xmlns:a16="http://schemas.microsoft.com/office/drawing/2014/main" id="{5139ACF1-6B95-4618-B4FA-CB302A5678F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19899" y="2641189"/>
            <a:ext cx="4891315" cy="3822884"/>
          </a:xfrm>
          <a:prstGeom prst="rect">
            <a:avLst/>
          </a:prstGeom>
        </p:spPr>
      </p:pic>
      <p:sp>
        <p:nvSpPr>
          <p:cNvPr id="11" name="Text Placeholder 21">
            <a:extLst>
              <a:ext uri="{FF2B5EF4-FFF2-40B4-BE49-F238E27FC236}">
                <a16:creationId xmlns:a16="http://schemas.microsoft.com/office/drawing/2014/main" id="{FCFCD33F-B8C4-4AA0-814A-2D742F37751E}"/>
              </a:ext>
            </a:extLst>
          </p:cNvPr>
          <p:cNvSpPr>
            <a:spLocks noGrp="1"/>
          </p:cNvSpPr>
          <p:nvPr>
            <p:ph type="body" sz="quarter" idx="30" hasCustomPrompt="1"/>
          </p:nvPr>
        </p:nvSpPr>
        <p:spPr>
          <a:xfrm>
            <a:off x="6727825" y="0"/>
            <a:ext cx="5464175" cy="6858000"/>
          </a:xfrm>
          <a:blipFill>
            <a:blip r:embed="rId4" cstate="email">
              <a:extLst>
                <a:ext uri="{28A0092B-C50C-407E-A947-70E740481C1C}">
                  <a14:useLocalDpi xmlns:a14="http://schemas.microsoft.com/office/drawing/2010/main"/>
                </a:ext>
              </a:extLst>
            </a:blip>
            <a:stretch>
              <a:fillRect l="1" t="-1260" r="-8367" b="-1"/>
            </a:stretch>
          </a:blipFill>
        </p:spPr>
        <p:txBody>
          <a:bodyPr/>
          <a:lstStyle>
            <a:lvl1pPr>
              <a:defRPr/>
            </a:lvl1pPr>
          </a:lstStyle>
          <a:p>
            <a:pPr lvl="0"/>
            <a:r>
              <a:rPr lang="en-US"/>
              <a:t> </a:t>
            </a:r>
            <a:endParaRPr lang="en-US" dirty="0"/>
          </a:p>
        </p:txBody>
      </p:sp>
      <p:sp>
        <p:nvSpPr>
          <p:cNvPr id="33" name="Text Placeholder 22">
            <a:extLst>
              <a:ext uri="{FF2B5EF4-FFF2-40B4-BE49-F238E27FC236}">
                <a16:creationId xmlns:a16="http://schemas.microsoft.com/office/drawing/2014/main" id="{09D33D6C-CAC0-4284-89F0-04E26D727F09}"/>
              </a:ext>
            </a:extLst>
          </p:cNvPr>
          <p:cNvSpPr>
            <a:spLocks noGrp="1"/>
          </p:cNvSpPr>
          <p:nvPr>
            <p:ph type="body" sz="quarter" idx="19" hasCustomPrompt="1"/>
          </p:nvPr>
        </p:nvSpPr>
        <p:spPr>
          <a:xfrm>
            <a:off x="10465001" y="284811"/>
            <a:ext cx="1462681" cy="300037"/>
          </a:xfr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2030" t="2210" r="2030" b="2210"/>
            </a:stretch>
          </a:blipFill>
        </p:spPr>
        <p:txBody>
          <a:bodyPr/>
          <a:lstStyle>
            <a:lvl1pPr>
              <a:defRPr/>
            </a:lvl1pPr>
          </a:lstStyle>
          <a:p>
            <a:pPr lvl="0"/>
            <a:r>
              <a:rPr lang="en-US"/>
              <a:t> </a:t>
            </a:r>
            <a:endParaRPr lang="en-US" dirty="0"/>
          </a:p>
        </p:txBody>
      </p:sp>
      <p:sp>
        <p:nvSpPr>
          <p:cNvPr id="28" name="Text Placeholder 10">
            <a:extLst>
              <a:ext uri="{FF2B5EF4-FFF2-40B4-BE49-F238E27FC236}">
                <a16:creationId xmlns:a16="http://schemas.microsoft.com/office/drawing/2014/main" id="{B24BD3FB-C019-10CF-ABF1-D7098745BF02}"/>
              </a:ext>
            </a:extLst>
          </p:cNvPr>
          <p:cNvSpPr>
            <a:spLocks noGrp="1"/>
          </p:cNvSpPr>
          <p:nvPr>
            <p:ph type="body" sz="quarter" idx="25"/>
          </p:nvPr>
        </p:nvSpPr>
        <p:spPr>
          <a:xfrm>
            <a:off x="360000" y="2703497"/>
            <a:ext cx="5719011" cy="3601050"/>
          </a:xfrm>
        </p:spPr>
        <p:txBody>
          <a:bodyPr anchor="t">
            <a:noAutofit/>
          </a:bodyPr>
          <a:lstStyle>
            <a:lvl1pPr marL="514350" indent="-514350" algn="l">
              <a:spcAft>
                <a:spcPts val="800"/>
              </a:spcAft>
              <a:buFont typeface="+mj-lt"/>
              <a:buAutoNum type="arabicPeriod"/>
              <a:defRPr sz="2000">
                <a:latin typeface="+mj-lt"/>
                <a:ea typeface="Roboto Light" panose="02000000000000000000" pitchFamily="2" charset="0"/>
              </a:defRPr>
            </a:lvl1pPr>
            <a:lvl2pPr>
              <a:defRPr sz="1800">
                <a:latin typeface="Roboto Light" panose="02000000000000000000" pitchFamily="2" charset="0"/>
                <a:ea typeface="Roboto Light" panose="02000000000000000000" pitchFamily="2" charset="0"/>
              </a:defRPr>
            </a:lvl2pPr>
            <a:lvl3pPr>
              <a:defRPr sz="1600">
                <a:latin typeface="Roboto Light" panose="02000000000000000000" pitchFamily="2" charset="0"/>
                <a:ea typeface="Roboto Light" panose="02000000000000000000" pitchFamily="2" charset="0"/>
              </a:defRPr>
            </a:lvl3pPr>
            <a:lvl4pPr>
              <a:defRPr sz="1400">
                <a:latin typeface="Roboto Light" panose="02000000000000000000" pitchFamily="2" charset="0"/>
                <a:ea typeface="Roboto Light" panose="02000000000000000000" pitchFamily="2" charset="0"/>
              </a:defRPr>
            </a:lvl4pPr>
            <a:lvl5pPr>
              <a:defRPr sz="1050">
                <a:latin typeface="Roboto Light" panose="02000000000000000000" pitchFamily="2" charset="0"/>
                <a:ea typeface="Roboto Light" panose="02000000000000000000" pitchFamily="2" charset="0"/>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1454489070"/>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Blank side dark">
    <p:bg>
      <p:bgPr>
        <a:solidFill>
          <a:srgbClr val="13022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458759"/>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ver - dotdigital">
    <p:spTree>
      <p:nvGrpSpPr>
        <p:cNvPr id="1" name=""/>
        <p:cNvGrpSpPr/>
        <p:nvPr/>
      </p:nvGrpSpPr>
      <p:grpSpPr>
        <a:xfrm>
          <a:off x="0" y="0"/>
          <a:ext cx="0" cy="0"/>
          <a:chOff x="0" y="0"/>
          <a:chExt cx="0" cy="0"/>
        </a:xfrm>
      </p:grpSpPr>
      <p:sp>
        <p:nvSpPr>
          <p:cNvPr id="6" name="Midnight blue bacl">
            <a:extLst>
              <a:ext uri="{FF2B5EF4-FFF2-40B4-BE49-F238E27FC236}">
                <a16:creationId xmlns:a16="http://schemas.microsoft.com/office/drawing/2014/main" id="{B2C54E1B-CCD8-9442-9E96-FE35445BE05F}"/>
              </a:ext>
            </a:extLst>
          </p:cNvPr>
          <p:cNvSpPr/>
          <p:nvPr userDrawn="1"/>
        </p:nvSpPr>
        <p:spPr>
          <a:xfrm>
            <a:off x="0" y="0"/>
            <a:ext cx="12192000" cy="6858000"/>
          </a:xfrm>
          <a:prstGeom prst="rect">
            <a:avLst/>
          </a:prstGeom>
          <a:solidFill>
            <a:srgbClr val="22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9" name="Picture 8">
            <a:extLst>
              <a:ext uri="{FF2B5EF4-FFF2-40B4-BE49-F238E27FC236}">
                <a16:creationId xmlns:a16="http://schemas.microsoft.com/office/drawing/2014/main" id="{3FBB31F0-7BDC-DD48-AC10-0DE11B80A7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0002" y="5998414"/>
            <a:ext cx="2130775" cy="415085"/>
          </a:xfrm>
          <a:prstGeom prst="rect">
            <a:avLst/>
          </a:prstGeom>
        </p:spPr>
      </p:pic>
      <p:sp>
        <p:nvSpPr>
          <p:cNvPr id="2" name="Title 1"/>
          <p:cNvSpPr>
            <a:spLocks noGrp="1"/>
          </p:cNvSpPr>
          <p:nvPr>
            <p:ph type="ctrTitle" hasCustomPrompt="1"/>
          </p:nvPr>
        </p:nvSpPr>
        <p:spPr>
          <a:xfrm>
            <a:off x="720001" y="1440001"/>
            <a:ext cx="5602729" cy="3785852"/>
          </a:xfrm>
        </p:spPr>
        <p:txBody>
          <a:bodyPr anchor="t">
            <a:normAutofit/>
          </a:bodyPr>
          <a:lstStyle>
            <a:lvl1pPr algn="l">
              <a:defRPr sz="4267">
                <a:solidFill>
                  <a:schemeClr val="bg1"/>
                </a:solidFill>
              </a:defRPr>
            </a:lvl1pPr>
          </a:lstStyle>
          <a:p>
            <a:r>
              <a:rPr lang="en-US" dirty="0"/>
              <a:t>The presentation title goes in here</a:t>
            </a:r>
          </a:p>
        </p:txBody>
      </p:sp>
    </p:spTree>
    <p:extLst>
      <p:ext uri="{BB962C8B-B14F-4D97-AF65-F5344CB8AC3E}">
        <p14:creationId xmlns:p14="http://schemas.microsoft.com/office/powerpoint/2010/main" val="198167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x 2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00" y="790400"/>
            <a:ext cx="11280000" cy="1680000"/>
          </a:xfrm>
        </p:spPr>
        <p:txBody>
          <a:bodyPr/>
          <a:lstStyle>
            <a:lvl1pPr>
              <a:defRPr>
                <a:solidFill>
                  <a:srgbClr val="221C35"/>
                </a:solidFill>
              </a:defRPr>
            </a:lvl1pPr>
          </a:lstStyle>
          <a:p>
            <a:r>
              <a:rPr lang="en-US"/>
              <a:t>Click to edit Master title style</a:t>
            </a:r>
            <a:endParaRPr lang="en-US" dirty="0"/>
          </a:p>
        </p:txBody>
      </p:sp>
      <p:sp>
        <p:nvSpPr>
          <p:cNvPr id="9" name="Content Placeholder 2"/>
          <p:cNvSpPr>
            <a:spLocks noGrp="1"/>
          </p:cNvSpPr>
          <p:nvPr>
            <p:ph idx="1"/>
          </p:nvPr>
        </p:nvSpPr>
        <p:spPr>
          <a:xfrm>
            <a:off x="480000" y="2086400"/>
            <a:ext cx="11280000" cy="4320000"/>
          </a:xfrm>
        </p:spPr>
        <p:txBody>
          <a:bodyPr>
            <a:normAutofit/>
          </a:bodyPr>
          <a:lstStyle>
            <a:lvl1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1pPr>
            <a:lvl2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2pPr>
            <a:lvl3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3pPr>
            <a:lvl4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4pPr>
            <a:lvl5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2" hasCustomPrompt="1"/>
          </p:nvPr>
        </p:nvSpPr>
        <p:spPr>
          <a:xfrm>
            <a:off x="480000" y="399260"/>
            <a:ext cx="11529283" cy="608613"/>
          </a:xfrm>
        </p:spPr>
        <p:txBody>
          <a:bodyPr anchor="t"/>
          <a:lstStyle>
            <a:lvl1pPr marL="0" indent="0">
              <a:buNone/>
              <a:defRPr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4228110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2"/>
      </p:bgRef>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65EC434-9D86-A299-D614-EAEF1671B7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33935" y="147483"/>
            <a:ext cx="20202832" cy="20202832"/>
          </a:xfrm>
          <a:prstGeom prst="rect">
            <a:avLst/>
          </a:prstGeom>
        </p:spPr>
      </p:pic>
      <p:pic>
        <p:nvPicPr>
          <p:cNvPr id="12" name="Graphic 11">
            <a:extLst>
              <a:ext uri="{FF2B5EF4-FFF2-40B4-BE49-F238E27FC236}">
                <a16:creationId xmlns:a16="http://schemas.microsoft.com/office/drawing/2014/main" id="{7E276326-71EF-753D-9353-2FA43B6F4E6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68290" y="-5053330"/>
            <a:ext cx="10923270" cy="10923270"/>
          </a:xfrm>
          <a:prstGeom prst="rect">
            <a:avLst/>
          </a:prstGeom>
        </p:spPr>
      </p:pic>
      <p:pic>
        <p:nvPicPr>
          <p:cNvPr id="10" name="Graphic 9">
            <a:extLst>
              <a:ext uri="{FF2B5EF4-FFF2-40B4-BE49-F238E27FC236}">
                <a16:creationId xmlns:a16="http://schemas.microsoft.com/office/drawing/2014/main" id="{E711F3AC-B94B-D6C2-988E-1651FBE4458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848100" y="-14523720"/>
            <a:ext cx="18154650" cy="18154650"/>
          </a:xfrm>
          <a:prstGeom prst="rect">
            <a:avLst/>
          </a:prstGeom>
        </p:spPr>
      </p:pic>
      <p:sp>
        <p:nvSpPr>
          <p:cNvPr id="8" name="Text Placeholder 7">
            <a:extLst>
              <a:ext uri="{FF2B5EF4-FFF2-40B4-BE49-F238E27FC236}">
                <a16:creationId xmlns:a16="http://schemas.microsoft.com/office/drawing/2014/main" id="{32B75008-D0C7-5124-AC2A-EED4267B6DD9}"/>
              </a:ext>
            </a:extLst>
          </p:cNvPr>
          <p:cNvSpPr>
            <a:spLocks noGrp="1"/>
          </p:cNvSpPr>
          <p:nvPr>
            <p:ph type="body" sz="quarter" idx="13" hasCustomPrompt="1"/>
          </p:nvPr>
        </p:nvSpPr>
        <p:spPr>
          <a:xfrm>
            <a:off x="2689860" y="2743200"/>
            <a:ext cx="6812280" cy="1364927"/>
          </a:xfr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t="1074" b="1074"/>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5627648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0.01667 -0.02731 L -1.02071 0.7125 L 0.44544 2.63056 L 1.1108 1.03912 L -0.01667 -0.03611 L -0.01667 -0.02731 Z " pathEditMode="relative" ptsTypes="AAAAAA">
                                      <p:cBhvr>
                                        <p:cTn id="6" dur="59000" fill="hold"/>
                                        <p:tgtEl>
                                          <p:spTgt spid="10"/>
                                        </p:tgtEl>
                                        <p:attrNameLst>
                                          <p:attrName>ppt_x</p:attrName>
                                          <p:attrName>ppt_y</p:attrName>
                                        </p:attrNameLst>
                                      </p:cBhvr>
                                    </p:animMotion>
                                  </p:childTnLst>
                                </p:cTn>
                              </p:par>
                              <p:par>
                                <p:cTn id="7" presetID="8" presetClass="emph" presetSubtype="0" repeatCount="indefinite" fill="hold" nodeType="withEffect">
                                  <p:stCondLst>
                                    <p:cond delay="0"/>
                                  </p:stCondLst>
                                  <p:childTnLst>
                                    <p:animRot by="-21600000">
                                      <p:cBhvr>
                                        <p:cTn id="8" dur="59000" fill="hold"/>
                                        <p:tgtEl>
                                          <p:spTgt spid="10"/>
                                        </p:tgtEl>
                                        <p:attrNameLst>
                                          <p:attrName>r</p:attrName>
                                        </p:attrNameLst>
                                      </p:cBhvr>
                                    </p:animRot>
                                  </p:childTnLst>
                                </p:cTn>
                              </p:par>
                              <p:par>
                                <p:cTn id="9" presetID="0" presetClass="path" presetSubtype="0" repeatCount="indefinite" fill="hold" nodeType="withEffect">
                                  <p:stCondLst>
                                    <p:cond delay="0"/>
                                  </p:stCondLst>
                                  <p:childTnLst>
                                    <p:animMotion origin="layout" path="M -0.00598 -0.00186 L -0.32174 1.37037 L -1.25703 0.16666 L -0.37487 -0.36667 L -0.00598 -0.00186 Z " pathEditMode="relative" ptsTypes="AAAAA">
                                      <p:cBhvr>
                                        <p:cTn id="10" dur="40000" fill="hold"/>
                                        <p:tgtEl>
                                          <p:spTgt spid="12"/>
                                        </p:tgtEl>
                                        <p:attrNameLst>
                                          <p:attrName>ppt_x</p:attrName>
                                          <p:attrName>ppt_y</p:attrName>
                                        </p:attrNameLst>
                                      </p:cBhvr>
                                    </p:animMotion>
                                  </p:childTnLst>
                                </p:cTn>
                              </p:par>
                              <p:par>
                                <p:cTn id="11" presetID="8" presetClass="emph" presetSubtype="0" repeatCount="indefinite" fill="hold" nodeType="withEffect">
                                  <p:stCondLst>
                                    <p:cond delay="0"/>
                                  </p:stCondLst>
                                  <p:childTnLst>
                                    <p:animRot by="21600000">
                                      <p:cBhvr>
                                        <p:cTn id="12" dur="40000" fill="hold"/>
                                        <p:tgtEl>
                                          <p:spTgt spid="12"/>
                                        </p:tgtEl>
                                        <p:attrNameLst>
                                          <p:attrName>r</p:attrName>
                                        </p:attrNameLst>
                                      </p:cBhvr>
                                    </p:animRot>
                                  </p:childTnLst>
                                </p:cTn>
                              </p:par>
                              <p:par>
                                <p:cTn id="13" presetID="0" presetClass="path" presetSubtype="0" repeatCount="indefinite" fill="hold" nodeType="withEffect">
                                  <p:stCondLst>
                                    <p:cond delay="0"/>
                                  </p:stCondLst>
                                  <p:childTnLst>
                                    <p:animMotion origin="layout" path="M 0.00066 -0.02037 L 1.11316 -0.27778 L 0.52253 -1.54074 L -0.62852 -1.13612 L 0.00066 -0.02037 Z " pathEditMode="relative" rAng="0" ptsTypes="AAAAA">
                                      <p:cBhvr>
                                        <p:cTn id="14" dur="59000" fill="hold"/>
                                        <p:tgtEl>
                                          <p:spTgt spid="14"/>
                                        </p:tgtEl>
                                        <p:attrNameLst>
                                          <p:attrName>ppt_x</p:attrName>
                                          <p:attrName>ppt_y</p:attrName>
                                        </p:attrNameLst>
                                      </p:cBhvr>
                                      <p:rCtr x="24167" y="-76019"/>
                                    </p:animMotion>
                                  </p:childTnLst>
                                </p:cTn>
                              </p:par>
                              <p:par>
                                <p:cTn id="15" presetID="8" presetClass="emph" presetSubtype="0" repeatCount="indefinite" fill="hold" nodeType="withEffect">
                                  <p:stCondLst>
                                    <p:cond delay="0"/>
                                  </p:stCondLst>
                                  <p:childTnLst>
                                    <p:animRot by="21600000">
                                      <p:cBhvr>
                                        <p:cTn id="16" dur="59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Dark">
    <p:bg>
      <p:bgRef idx="1001">
        <a:schemeClr val="bg2"/>
      </p:bgRef>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EAE50C1-FF31-0B93-1EAB-DE6E2E507912}"/>
              </a:ext>
            </a:extLst>
          </p:cNvPr>
          <p:cNvSpPr>
            <a:spLocks noGrp="1"/>
          </p:cNvSpPr>
          <p:nvPr>
            <p:ph type="body" sz="quarter" idx="13"/>
          </p:nvPr>
        </p:nvSpPr>
        <p:spPr>
          <a:xfrm>
            <a:off x="2824956" y="3058457"/>
            <a:ext cx="6542088" cy="538631"/>
          </a:xfrm>
        </p:spPr>
        <p:txBody>
          <a:bodyPr/>
          <a:lstStyle>
            <a:lvl1pPr algn="ctr">
              <a:defRPr sz="3000">
                <a:solidFill>
                  <a:schemeClr val="tx1"/>
                </a:solidFill>
                <a:latin typeface="Museo Sans 500" panose="02000000000000000000" pitchFamily="50" charset="0"/>
              </a:defRPr>
            </a:lvl1pPr>
            <a:lvl2pPr marL="538163" indent="-522288" algn="ctr">
              <a:defRPr sz="3000">
                <a:solidFill>
                  <a:schemeClr val="tx1"/>
                </a:solidFill>
                <a:latin typeface="Museo Sans 500" panose="02000000000000000000" pitchFamily="50" charset="0"/>
              </a:defRPr>
            </a:lvl2pPr>
            <a:lvl3pPr marL="719138" indent="-415925" algn="ctr">
              <a:defRPr sz="2800">
                <a:solidFill>
                  <a:schemeClr val="tx1"/>
                </a:solidFill>
                <a:latin typeface="Museo Sans 500" panose="02000000000000000000" pitchFamily="50" charset="0"/>
              </a:defRPr>
            </a:lvl3pPr>
            <a:lvl4pPr marL="893763" indent="-346075" algn="ctr">
              <a:defRPr sz="2000">
                <a:solidFill>
                  <a:schemeClr val="tx1"/>
                </a:solidFill>
                <a:latin typeface="Museo Sans 500" panose="02000000000000000000" pitchFamily="50" charset="0"/>
              </a:defRPr>
            </a:lvl4pPr>
            <a:lvl5pPr marL="1076325" indent="-319088" algn="ctr">
              <a:defRPr sz="1600">
                <a:solidFill>
                  <a:schemeClr val="tx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a:xfrm>
            <a:off x="1969994" y="2343973"/>
            <a:ext cx="8252012" cy="647997"/>
          </a:xfrm>
        </p:spPr>
        <p:txBody>
          <a:bodyPr/>
          <a:lstStyle>
            <a:lvl1pPr algn="ctr">
              <a:defRPr sz="4500"/>
            </a:lvl1pPr>
          </a:lstStyle>
          <a:p>
            <a:r>
              <a:rPr lang="en-US" dirty="0"/>
              <a:t>Click to </a:t>
            </a:r>
            <a:r>
              <a:rPr lang="en-US"/>
              <a:t>insert title</a:t>
            </a:r>
            <a:endParaRPr lang="en-US" dirty="0"/>
          </a:p>
        </p:txBody>
      </p:sp>
      <p:sp>
        <p:nvSpPr>
          <p:cNvPr id="10" name="Text Placeholder 9">
            <a:extLst>
              <a:ext uri="{FF2B5EF4-FFF2-40B4-BE49-F238E27FC236}">
                <a16:creationId xmlns:a16="http://schemas.microsoft.com/office/drawing/2014/main" id="{5ED4E588-7EAA-C6F4-54DA-851EC0F115FB}"/>
              </a:ext>
            </a:extLst>
          </p:cNvPr>
          <p:cNvSpPr>
            <a:spLocks noGrp="1"/>
          </p:cNvSpPr>
          <p:nvPr>
            <p:ph type="body" sz="quarter" idx="14" hasCustomPrompt="1"/>
          </p:nvPr>
        </p:nvSpPr>
        <p:spPr>
          <a:xfrm>
            <a:off x="5936785" y="4505142"/>
            <a:ext cx="2803525" cy="342523"/>
          </a:xfrm>
        </p:spPr>
        <p:txBody>
          <a:bodyPr/>
          <a:lstStyle>
            <a:lvl1pPr>
              <a:defRPr sz="1600">
                <a:solidFill>
                  <a:schemeClr val="tx2"/>
                </a:solidFill>
                <a:latin typeface="Museo Sans 900" panose="02000000000000000000" pitchFamily="50" charset="0"/>
              </a:defRPr>
            </a:lvl1pPr>
            <a:lvl2pPr>
              <a:defRPr sz="1600">
                <a:solidFill>
                  <a:schemeClr val="tx2"/>
                </a:solidFill>
                <a:latin typeface="Museo Sans 900" panose="02000000000000000000" pitchFamily="50" charset="0"/>
              </a:defRPr>
            </a:lvl2pPr>
            <a:lvl3pPr>
              <a:defRPr sz="1400">
                <a:solidFill>
                  <a:schemeClr val="tx2"/>
                </a:solidFill>
                <a:latin typeface="Museo Sans 900" panose="02000000000000000000" pitchFamily="50" charset="0"/>
              </a:defRPr>
            </a:lvl3pPr>
            <a:lvl4pPr>
              <a:defRPr sz="1050">
                <a:solidFill>
                  <a:schemeClr val="tx2"/>
                </a:solidFill>
                <a:latin typeface="Museo Sans 900" panose="02000000000000000000" pitchFamily="50" charset="0"/>
              </a:defRPr>
            </a:lvl4pPr>
            <a:lvl5pPr>
              <a:defRPr sz="900">
                <a:solidFill>
                  <a:schemeClr val="tx2"/>
                </a:solidFill>
                <a:latin typeface="Museo Sans 900" panose="02000000000000000000" pitchFamily="50" charset="0"/>
              </a:defRPr>
            </a:lvl5pPr>
          </a:lstStyle>
          <a:p>
            <a:pPr lvl="0"/>
            <a:r>
              <a:rPr lang="en-US" dirty="0"/>
              <a:t>Insert </a:t>
            </a:r>
            <a:r>
              <a:rPr lang="en-US"/>
              <a:t>name here</a:t>
            </a:r>
            <a:endParaRPr lang="en-US" dirty="0"/>
          </a:p>
        </p:txBody>
      </p:sp>
      <p:sp>
        <p:nvSpPr>
          <p:cNvPr id="11" name="Text Placeholder 9">
            <a:extLst>
              <a:ext uri="{FF2B5EF4-FFF2-40B4-BE49-F238E27FC236}">
                <a16:creationId xmlns:a16="http://schemas.microsoft.com/office/drawing/2014/main" id="{6C058EEB-8043-13C5-825C-A3C552E25640}"/>
              </a:ext>
            </a:extLst>
          </p:cNvPr>
          <p:cNvSpPr>
            <a:spLocks noGrp="1"/>
          </p:cNvSpPr>
          <p:nvPr>
            <p:ph type="body" sz="quarter" idx="15" hasCustomPrompt="1"/>
          </p:nvPr>
        </p:nvSpPr>
        <p:spPr>
          <a:xfrm>
            <a:off x="5936785" y="4868212"/>
            <a:ext cx="2803525" cy="342523"/>
          </a:xfrm>
        </p:spPr>
        <p:txBody>
          <a:bodyPr/>
          <a:lstStyle>
            <a:lvl1pPr>
              <a:defRPr sz="1600">
                <a:solidFill>
                  <a:schemeClr val="tx2"/>
                </a:solidFill>
                <a:latin typeface="Museo Sans 300" panose="02000000000000000000" pitchFamily="50" charset="0"/>
              </a:defRPr>
            </a:lvl1pPr>
            <a:lvl2pPr>
              <a:defRPr sz="1600">
                <a:solidFill>
                  <a:schemeClr val="tx2"/>
                </a:solidFill>
                <a:latin typeface="Museo Sans 900" panose="02000000000000000000" pitchFamily="50" charset="0"/>
              </a:defRPr>
            </a:lvl2pPr>
            <a:lvl3pPr>
              <a:defRPr sz="1400">
                <a:solidFill>
                  <a:schemeClr val="tx2"/>
                </a:solidFill>
                <a:latin typeface="Museo Sans 900" panose="02000000000000000000" pitchFamily="50" charset="0"/>
              </a:defRPr>
            </a:lvl3pPr>
            <a:lvl4pPr>
              <a:defRPr sz="1050">
                <a:solidFill>
                  <a:schemeClr val="tx2"/>
                </a:solidFill>
                <a:latin typeface="Museo Sans 900" panose="02000000000000000000" pitchFamily="50" charset="0"/>
              </a:defRPr>
            </a:lvl4pPr>
            <a:lvl5pPr>
              <a:defRPr sz="900">
                <a:solidFill>
                  <a:schemeClr val="tx2"/>
                </a:solidFill>
                <a:latin typeface="Museo Sans 900" panose="02000000000000000000" pitchFamily="50" charset="0"/>
              </a:defRPr>
            </a:lvl5pPr>
          </a:lstStyle>
          <a:p>
            <a:pPr lvl="0"/>
            <a:r>
              <a:rPr lang="en-US" dirty="0"/>
              <a:t>Insert </a:t>
            </a:r>
            <a:r>
              <a:rPr lang="en-US"/>
              <a:t>job title</a:t>
            </a:r>
            <a:endParaRPr lang="en-US" dirty="0"/>
          </a:p>
        </p:txBody>
      </p:sp>
      <p:pic>
        <p:nvPicPr>
          <p:cNvPr id="15" name="Graphic 14">
            <a:extLst>
              <a:ext uri="{FF2B5EF4-FFF2-40B4-BE49-F238E27FC236}">
                <a16:creationId xmlns:a16="http://schemas.microsoft.com/office/drawing/2014/main" id="{B1B17960-E5C4-9F77-5C3C-BF2C287CD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34499" y="4972057"/>
            <a:ext cx="2863851" cy="1748776"/>
          </a:xfrm>
          <a:prstGeom prst="rect">
            <a:avLst/>
          </a:prstGeom>
        </p:spPr>
      </p:pic>
      <p:sp>
        <p:nvSpPr>
          <p:cNvPr id="17" name="Picture Placeholder 16">
            <a:extLst>
              <a:ext uri="{FF2B5EF4-FFF2-40B4-BE49-F238E27FC236}">
                <a16:creationId xmlns:a16="http://schemas.microsoft.com/office/drawing/2014/main" id="{0EA8A2A4-D8B2-7E77-27F7-DDB812CA7778}"/>
              </a:ext>
            </a:extLst>
          </p:cNvPr>
          <p:cNvSpPr>
            <a:spLocks noGrp="1"/>
          </p:cNvSpPr>
          <p:nvPr>
            <p:ph type="pic" sz="quarter" idx="16" hasCustomPrompt="1"/>
          </p:nvPr>
        </p:nvSpPr>
        <p:spPr>
          <a:xfrm>
            <a:off x="4311649" y="4177505"/>
            <a:ext cx="1508125" cy="1508125"/>
          </a:xfrm>
          <a:prstGeom prst="ellipse">
            <a:avLst/>
          </a:prstGeom>
        </p:spPr>
        <p:txBody>
          <a:bodyPr anchor="ctr"/>
          <a:lstStyle>
            <a:lvl1pPr algn="ctr">
              <a:defRPr>
                <a:solidFill>
                  <a:schemeClr val="tx2"/>
                </a:solidFill>
              </a:defRPr>
            </a:lvl1pPr>
          </a:lstStyle>
          <a:p>
            <a:r>
              <a:rPr lang="en-US" dirty="0"/>
              <a:t>Click to insert image</a:t>
            </a:r>
          </a:p>
        </p:txBody>
      </p:sp>
      <p:pic>
        <p:nvPicPr>
          <p:cNvPr id="19" name="Graphic 18">
            <a:extLst>
              <a:ext uri="{FF2B5EF4-FFF2-40B4-BE49-F238E27FC236}">
                <a16:creationId xmlns:a16="http://schemas.microsoft.com/office/drawing/2014/main" id="{F0DC3693-660E-0D46-3ECE-E80E74C72A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32799" y="-1"/>
            <a:ext cx="2659202" cy="2696136"/>
          </a:xfrm>
          <a:prstGeom prst="rect">
            <a:avLst/>
          </a:prstGeom>
        </p:spPr>
      </p:pic>
      <p:pic>
        <p:nvPicPr>
          <p:cNvPr id="21" name="Graphic 20">
            <a:extLst>
              <a:ext uri="{FF2B5EF4-FFF2-40B4-BE49-F238E27FC236}">
                <a16:creationId xmlns:a16="http://schemas.microsoft.com/office/drawing/2014/main" id="{0197002B-13C6-39B4-643C-4A7015A5EFD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4078138"/>
            <a:ext cx="1996887" cy="2779861"/>
          </a:xfrm>
          <a:prstGeom prst="rect">
            <a:avLst/>
          </a:prstGeom>
        </p:spPr>
      </p:pic>
      <p:sp>
        <p:nvSpPr>
          <p:cNvPr id="22" name="Text Placeholder 7">
            <a:extLst>
              <a:ext uri="{FF2B5EF4-FFF2-40B4-BE49-F238E27FC236}">
                <a16:creationId xmlns:a16="http://schemas.microsoft.com/office/drawing/2014/main" id="{587D33E3-CF28-C6D4-B161-9E003682B52D}"/>
              </a:ext>
            </a:extLst>
          </p:cNvPr>
          <p:cNvSpPr>
            <a:spLocks noGrp="1"/>
          </p:cNvSpPr>
          <p:nvPr>
            <p:ph type="body" sz="quarter" idx="17" hasCustomPrompt="1"/>
          </p:nvPr>
        </p:nvSpPr>
        <p:spPr>
          <a:xfrm>
            <a:off x="3079825" y="984438"/>
            <a:ext cx="2599130" cy="520769"/>
          </a:xfr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t="1074" b="1074"/>
            </a:stretch>
          </a:blipFill>
        </p:spPr>
        <p:txBody>
          <a:bodyPr/>
          <a:lstStyle>
            <a:lvl1pPr>
              <a:defRPr/>
            </a:lvl1pPr>
          </a:lstStyle>
          <a:p>
            <a:pPr lvl="0"/>
            <a:r>
              <a:rPr lang="en-US"/>
              <a:t> </a:t>
            </a:r>
            <a:endParaRPr lang="en-US" dirty="0"/>
          </a:p>
        </p:txBody>
      </p:sp>
      <p:sp>
        <p:nvSpPr>
          <p:cNvPr id="24" name="Picture Placeholder 23">
            <a:extLst>
              <a:ext uri="{FF2B5EF4-FFF2-40B4-BE49-F238E27FC236}">
                <a16:creationId xmlns:a16="http://schemas.microsoft.com/office/drawing/2014/main" id="{FBD0127B-BFCC-EEDE-DC35-307ED13C2DF1}"/>
              </a:ext>
            </a:extLst>
          </p:cNvPr>
          <p:cNvSpPr>
            <a:spLocks noGrp="1"/>
          </p:cNvSpPr>
          <p:nvPr>
            <p:ph type="pic" sz="quarter" idx="18" hasCustomPrompt="1"/>
          </p:nvPr>
        </p:nvSpPr>
        <p:spPr>
          <a:xfrm>
            <a:off x="6482230" y="831850"/>
            <a:ext cx="2108200" cy="815975"/>
          </a:xfrm>
        </p:spPr>
        <p:txBody>
          <a:bodyPr anchor="ctr"/>
          <a:lstStyle>
            <a:lvl1pPr algn="ctr">
              <a:defRPr>
                <a:solidFill>
                  <a:schemeClr val="tx1"/>
                </a:solidFill>
              </a:defRPr>
            </a:lvl1pPr>
          </a:lstStyle>
          <a:p>
            <a:r>
              <a:rPr lang="en-US" dirty="0"/>
              <a:t>Click to insert logo</a:t>
            </a:r>
          </a:p>
        </p:txBody>
      </p:sp>
      <p:sp>
        <p:nvSpPr>
          <p:cNvPr id="26" name="Text Placeholder 25">
            <a:extLst>
              <a:ext uri="{FF2B5EF4-FFF2-40B4-BE49-F238E27FC236}">
                <a16:creationId xmlns:a16="http://schemas.microsoft.com/office/drawing/2014/main" id="{7D2C523D-0C36-5BAB-CC70-B17021D6D07D}"/>
              </a:ext>
            </a:extLst>
          </p:cNvPr>
          <p:cNvSpPr>
            <a:spLocks noGrp="1"/>
          </p:cNvSpPr>
          <p:nvPr>
            <p:ph type="body" sz="quarter" idx="19" hasCustomPrompt="1"/>
          </p:nvPr>
        </p:nvSpPr>
        <p:spPr>
          <a:xfrm rot="5400000">
            <a:off x="5772000" y="1243532"/>
            <a:ext cx="648000" cy="7200"/>
          </a:xfrm>
          <a:solidFill>
            <a:schemeClr val="tx1"/>
          </a:solidFill>
        </p:spPr>
        <p:txBody>
          <a:bodyPr/>
          <a:lstStyle>
            <a:lvl1pPr>
              <a:defRPr/>
            </a:lvl1pPr>
          </a:lstStyle>
          <a:p>
            <a:pPr lvl="0"/>
            <a:r>
              <a:rPr lang="en-US"/>
              <a:t> </a:t>
            </a:r>
            <a:endParaRPr lang="en-US" dirty="0"/>
          </a:p>
        </p:txBody>
      </p:sp>
      <p:pic>
        <p:nvPicPr>
          <p:cNvPr id="13" name="Graphic 12">
            <a:extLst>
              <a:ext uri="{FF2B5EF4-FFF2-40B4-BE49-F238E27FC236}">
                <a16:creationId xmlns:a16="http://schemas.microsoft.com/office/drawing/2014/main" id="{10D2B0EC-156B-4BB2-9FF5-A3443F18FC60}"/>
              </a:ext>
            </a:extLst>
          </p:cNvPr>
          <p:cNvPicPr>
            <a:picLocks noChangeAspect="1"/>
          </p:cNvPicPr>
          <p:nvPr userDrawn="1"/>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t="60491" b="1"/>
          <a:stretch/>
        </p:blipFill>
        <p:spPr>
          <a:xfrm>
            <a:off x="179932" y="0"/>
            <a:ext cx="1175591" cy="1889125"/>
          </a:xfrm>
          <a:prstGeom prst="rect">
            <a:avLst/>
          </a:prstGeom>
        </p:spPr>
      </p:pic>
    </p:spTree>
    <p:extLst>
      <p:ext uri="{BB962C8B-B14F-4D97-AF65-F5344CB8AC3E}">
        <p14:creationId xmlns:p14="http://schemas.microsoft.com/office/powerpoint/2010/main" val="4166995090"/>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Light">
    <p:bg>
      <p:bgRef idx="1001">
        <a:schemeClr val="bg1"/>
      </p:bgRef>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2682EB1F-DE2B-3639-EAB5-CB47AA58FAA9}"/>
              </a:ext>
            </a:extLst>
          </p:cNvPr>
          <p:cNvSpPr>
            <a:spLocks noGrp="1"/>
          </p:cNvSpPr>
          <p:nvPr>
            <p:ph type="body" sz="quarter" idx="20" hasCustomPrompt="1"/>
          </p:nvPr>
        </p:nvSpPr>
        <p:spPr>
          <a:xfrm>
            <a:off x="3079125" y="984438"/>
            <a:ext cx="2599830" cy="52076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12248" t="-72357" r="-16258" b="-64551"/>
            </a:stretch>
          </a:blipFill>
        </p:spPr>
        <p:txBody>
          <a:bodyPr/>
          <a:lstStyle>
            <a:lvl1pPr>
              <a:defRPr/>
            </a:lvl1pPr>
          </a:lstStyle>
          <a:p>
            <a:pPr lvl="0"/>
            <a:r>
              <a:rPr lang="en-US"/>
              <a:t> </a:t>
            </a:r>
            <a:endParaRPr lang="en-US" dirty="0"/>
          </a:p>
        </p:txBody>
      </p:sp>
      <p:sp>
        <p:nvSpPr>
          <p:cNvPr id="8" name="Text Placeholder 7">
            <a:extLst>
              <a:ext uri="{FF2B5EF4-FFF2-40B4-BE49-F238E27FC236}">
                <a16:creationId xmlns:a16="http://schemas.microsoft.com/office/drawing/2014/main" id="{FEAE50C1-FF31-0B93-1EAB-DE6E2E507912}"/>
              </a:ext>
            </a:extLst>
          </p:cNvPr>
          <p:cNvSpPr>
            <a:spLocks noGrp="1"/>
          </p:cNvSpPr>
          <p:nvPr>
            <p:ph type="body" sz="quarter" idx="13"/>
          </p:nvPr>
        </p:nvSpPr>
        <p:spPr>
          <a:xfrm>
            <a:off x="2824956" y="3058457"/>
            <a:ext cx="6542088" cy="538631"/>
          </a:xfrm>
        </p:spPr>
        <p:txBody>
          <a:bodyPr/>
          <a:lstStyle>
            <a:lvl1pPr algn="ctr">
              <a:defRPr sz="3000">
                <a:solidFill>
                  <a:schemeClr val="tx1"/>
                </a:solidFill>
                <a:latin typeface="Museo Sans 500" panose="02000000000000000000" pitchFamily="50" charset="0"/>
              </a:defRPr>
            </a:lvl1pPr>
            <a:lvl2pPr marL="538163" indent="-522288" algn="ctr">
              <a:defRPr sz="3000">
                <a:solidFill>
                  <a:schemeClr val="tx1"/>
                </a:solidFill>
                <a:latin typeface="Museo Sans 500" panose="02000000000000000000" pitchFamily="50" charset="0"/>
              </a:defRPr>
            </a:lvl2pPr>
            <a:lvl3pPr marL="719138" indent="-415925" algn="ctr">
              <a:defRPr sz="2800">
                <a:solidFill>
                  <a:schemeClr val="tx1"/>
                </a:solidFill>
                <a:latin typeface="Museo Sans 500" panose="02000000000000000000" pitchFamily="50" charset="0"/>
              </a:defRPr>
            </a:lvl3pPr>
            <a:lvl4pPr marL="893763" indent="-346075" algn="ctr">
              <a:defRPr sz="2000">
                <a:solidFill>
                  <a:schemeClr val="tx1"/>
                </a:solidFill>
                <a:latin typeface="Museo Sans 500" panose="02000000000000000000" pitchFamily="50" charset="0"/>
              </a:defRPr>
            </a:lvl4pPr>
            <a:lvl5pPr marL="1076325" indent="-319088" algn="ctr">
              <a:defRPr sz="1600">
                <a:solidFill>
                  <a:schemeClr val="tx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a:xfrm>
            <a:off x="1969994" y="2343973"/>
            <a:ext cx="8252012" cy="647997"/>
          </a:xfrm>
        </p:spPr>
        <p:txBody>
          <a:bodyPr/>
          <a:lstStyle>
            <a:lvl1pPr algn="ctr">
              <a:defRPr sz="4500"/>
            </a:lvl1pPr>
          </a:lstStyle>
          <a:p>
            <a:r>
              <a:rPr lang="en-US" dirty="0"/>
              <a:t>Click to </a:t>
            </a:r>
            <a:r>
              <a:rPr lang="en-US"/>
              <a:t>insert title</a:t>
            </a:r>
            <a:endParaRPr lang="en-US" dirty="0"/>
          </a:p>
        </p:txBody>
      </p:sp>
      <p:sp>
        <p:nvSpPr>
          <p:cNvPr id="10" name="Text Placeholder 9">
            <a:extLst>
              <a:ext uri="{FF2B5EF4-FFF2-40B4-BE49-F238E27FC236}">
                <a16:creationId xmlns:a16="http://schemas.microsoft.com/office/drawing/2014/main" id="{5ED4E588-7EAA-C6F4-54DA-851EC0F115FB}"/>
              </a:ext>
            </a:extLst>
          </p:cNvPr>
          <p:cNvSpPr>
            <a:spLocks noGrp="1"/>
          </p:cNvSpPr>
          <p:nvPr>
            <p:ph type="body" sz="quarter" idx="14" hasCustomPrompt="1"/>
          </p:nvPr>
        </p:nvSpPr>
        <p:spPr>
          <a:xfrm>
            <a:off x="5936785" y="4505142"/>
            <a:ext cx="2803525" cy="342523"/>
          </a:xfrm>
        </p:spPr>
        <p:txBody>
          <a:bodyPr/>
          <a:lstStyle>
            <a:lvl1pPr>
              <a:defRPr sz="1600">
                <a:solidFill>
                  <a:schemeClr val="tx2"/>
                </a:solidFill>
                <a:latin typeface="Museo Sans 900" panose="02000000000000000000" pitchFamily="50" charset="0"/>
              </a:defRPr>
            </a:lvl1pPr>
            <a:lvl2pPr>
              <a:defRPr sz="1600">
                <a:solidFill>
                  <a:schemeClr val="tx2"/>
                </a:solidFill>
                <a:latin typeface="Museo Sans 900" panose="02000000000000000000" pitchFamily="50" charset="0"/>
              </a:defRPr>
            </a:lvl2pPr>
            <a:lvl3pPr>
              <a:defRPr sz="1400">
                <a:solidFill>
                  <a:schemeClr val="tx2"/>
                </a:solidFill>
                <a:latin typeface="Museo Sans 900" panose="02000000000000000000" pitchFamily="50" charset="0"/>
              </a:defRPr>
            </a:lvl3pPr>
            <a:lvl4pPr>
              <a:defRPr sz="1050">
                <a:solidFill>
                  <a:schemeClr val="tx2"/>
                </a:solidFill>
                <a:latin typeface="Museo Sans 900" panose="02000000000000000000" pitchFamily="50" charset="0"/>
              </a:defRPr>
            </a:lvl4pPr>
            <a:lvl5pPr>
              <a:defRPr sz="900">
                <a:solidFill>
                  <a:schemeClr val="tx2"/>
                </a:solidFill>
                <a:latin typeface="Museo Sans 900" panose="02000000000000000000" pitchFamily="50" charset="0"/>
              </a:defRPr>
            </a:lvl5pPr>
          </a:lstStyle>
          <a:p>
            <a:pPr lvl="0"/>
            <a:r>
              <a:rPr lang="en-US" dirty="0"/>
              <a:t>Insert </a:t>
            </a:r>
            <a:r>
              <a:rPr lang="en-US"/>
              <a:t>name here</a:t>
            </a:r>
            <a:endParaRPr lang="en-US" dirty="0"/>
          </a:p>
        </p:txBody>
      </p:sp>
      <p:sp>
        <p:nvSpPr>
          <p:cNvPr id="11" name="Text Placeholder 9">
            <a:extLst>
              <a:ext uri="{FF2B5EF4-FFF2-40B4-BE49-F238E27FC236}">
                <a16:creationId xmlns:a16="http://schemas.microsoft.com/office/drawing/2014/main" id="{6C058EEB-8043-13C5-825C-A3C552E25640}"/>
              </a:ext>
            </a:extLst>
          </p:cNvPr>
          <p:cNvSpPr>
            <a:spLocks noGrp="1"/>
          </p:cNvSpPr>
          <p:nvPr>
            <p:ph type="body" sz="quarter" idx="15" hasCustomPrompt="1"/>
          </p:nvPr>
        </p:nvSpPr>
        <p:spPr>
          <a:xfrm>
            <a:off x="5936785" y="4868212"/>
            <a:ext cx="2803525" cy="342523"/>
          </a:xfrm>
        </p:spPr>
        <p:txBody>
          <a:bodyPr/>
          <a:lstStyle>
            <a:lvl1pPr>
              <a:defRPr sz="1600">
                <a:solidFill>
                  <a:schemeClr val="tx2"/>
                </a:solidFill>
                <a:latin typeface="Museo Sans 300" panose="02000000000000000000" pitchFamily="50" charset="0"/>
              </a:defRPr>
            </a:lvl1pPr>
            <a:lvl2pPr>
              <a:defRPr sz="1600">
                <a:solidFill>
                  <a:schemeClr val="tx2"/>
                </a:solidFill>
                <a:latin typeface="Museo Sans 900" panose="02000000000000000000" pitchFamily="50" charset="0"/>
              </a:defRPr>
            </a:lvl2pPr>
            <a:lvl3pPr>
              <a:defRPr sz="1400">
                <a:solidFill>
                  <a:schemeClr val="tx2"/>
                </a:solidFill>
                <a:latin typeface="Museo Sans 900" panose="02000000000000000000" pitchFamily="50" charset="0"/>
              </a:defRPr>
            </a:lvl3pPr>
            <a:lvl4pPr>
              <a:defRPr sz="1050">
                <a:solidFill>
                  <a:schemeClr val="tx2"/>
                </a:solidFill>
                <a:latin typeface="Museo Sans 900" panose="02000000000000000000" pitchFamily="50" charset="0"/>
              </a:defRPr>
            </a:lvl4pPr>
            <a:lvl5pPr>
              <a:defRPr sz="900">
                <a:solidFill>
                  <a:schemeClr val="tx2"/>
                </a:solidFill>
                <a:latin typeface="Museo Sans 900" panose="02000000000000000000" pitchFamily="50" charset="0"/>
              </a:defRPr>
            </a:lvl5pPr>
          </a:lstStyle>
          <a:p>
            <a:pPr lvl="0"/>
            <a:r>
              <a:rPr lang="en-US" dirty="0"/>
              <a:t>Insert </a:t>
            </a:r>
            <a:r>
              <a:rPr lang="en-US"/>
              <a:t>job title</a:t>
            </a:r>
            <a:endParaRPr lang="en-US" dirty="0"/>
          </a:p>
        </p:txBody>
      </p:sp>
      <p:sp>
        <p:nvSpPr>
          <p:cNvPr id="17" name="Picture Placeholder 16">
            <a:extLst>
              <a:ext uri="{FF2B5EF4-FFF2-40B4-BE49-F238E27FC236}">
                <a16:creationId xmlns:a16="http://schemas.microsoft.com/office/drawing/2014/main" id="{0EA8A2A4-D8B2-7E77-27F7-DDB812CA7778}"/>
              </a:ext>
            </a:extLst>
          </p:cNvPr>
          <p:cNvSpPr>
            <a:spLocks noGrp="1"/>
          </p:cNvSpPr>
          <p:nvPr>
            <p:ph type="pic" sz="quarter" idx="16" hasCustomPrompt="1"/>
          </p:nvPr>
        </p:nvSpPr>
        <p:spPr>
          <a:xfrm>
            <a:off x="4311649" y="4177505"/>
            <a:ext cx="1508125" cy="1508125"/>
          </a:xfrm>
          <a:prstGeom prst="ellipse">
            <a:avLst/>
          </a:prstGeom>
        </p:spPr>
        <p:txBody>
          <a:bodyPr anchor="ctr"/>
          <a:lstStyle>
            <a:lvl1pPr algn="ctr">
              <a:defRPr>
                <a:solidFill>
                  <a:schemeClr val="tx2"/>
                </a:solidFill>
              </a:defRPr>
            </a:lvl1pPr>
          </a:lstStyle>
          <a:p>
            <a:r>
              <a:rPr lang="en-US" dirty="0"/>
              <a:t>Click to insert image</a:t>
            </a:r>
          </a:p>
        </p:txBody>
      </p:sp>
      <p:pic>
        <p:nvPicPr>
          <p:cNvPr id="19" name="Graphic 18">
            <a:extLst>
              <a:ext uri="{FF2B5EF4-FFF2-40B4-BE49-F238E27FC236}">
                <a16:creationId xmlns:a16="http://schemas.microsoft.com/office/drawing/2014/main" id="{F0DC3693-660E-0D46-3ECE-E80E74C72A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32799" y="-1"/>
            <a:ext cx="2659202" cy="2696136"/>
          </a:xfrm>
          <a:prstGeom prst="rect">
            <a:avLst/>
          </a:prstGeom>
        </p:spPr>
      </p:pic>
      <p:pic>
        <p:nvPicPr>
          <p:cNvPr id="21" name="Graphic 20">
            <a:extLst>
              <a:ext uri="{FF2B5EF4-FFF2-40B4-BE49-F238E27FC236}">
                <a16:creationId xmlns:a16="http://schemas.microsoft.com/office/drawing/2014/main" id="{0197002B-13C6-39B4-643C-4A7015A5EFD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4078138"/>
            <a:ext cx="1996887" cy="2779861"/>
          </a:xfrm>
          <a:prstGeom prst="rect">
            <a:avLst/>
          </a:prstGeom>
        </p:spPr>
      </p:pic>
      <p:sp>
        <p:nvSpPr>
          <p:cNvPr id="24" name="Picture Placeholder 23">
            <a:extLst>
              <a:ext uri="{FF2B5EF4-FFF2-40B4-BE49-F238E27FC236}">
                <a16:creationId xmlns:a16="http://schemas.microsoft.com/office/drawing/2014/main" id="{FBD0127B-BFCC-EEDE-DC35-307ED13C2DF1}"/>
              </a:ext>
            </a:extLst>
          </p:cNvPr>
          <p:cNvSpPr>
            <a:spLocks noGrp="1"/>
          </p:cNvSpPr>
          <p:nvPr>
            <p:ph type="pic" sz="quarter" idx="18" hasCustomPrompt="1"/>
          </p:nvPr>
        </p:nvSpPr>
        <p:spPr>
          <a:xfrm>
            <a:off x="6482230" y="831850"/>
            <a:ext cx="2108200" cy="815975"/>
          </a:xfrm>
        </p:spPr>
        <p:txBody>
          <a:bodyPr anchor="ctr"/>
          <a:lstStyle>
            <a:lvl1pPr algn="ctr">
              <a:defRPr>
                <a:solidFill>
                  <a:schemeClr val="tx1"/>
                </a:solidFill>
              </a:defRPr>
            </a:lvl1pPr>
          </a:lstStyle>
          <a:p>
            <a:r>
              <a:rPr lang="en-US" dirty="0"/>
              <a:t>Click to insert logo</a:t>
            </a:r>
          </a:p>
        </p:txBody>
      </p:sp>
      <p:sp>
        <p:nvSpPr>
          <p:cNvPr id="26" name="Text Placeholder 25">
            <a:extLst>
              <a:ext uri="{FF2B5EF4-FFF2-40B4-BE49-F238E27FC236}">
                <a16:creationId xmlns:a16="http://schemas.microsoft.com/office/drawing/2014/main" id="{7D2C523D-0C36-5BAB-CC70-B17021D6D07D}"/>
              </a:ext>
            </a:extLst>
          </p:cNvPr>
          <p:cNvSpPr>
            <a:spLocks noGrp="1"/>
          </p:cNvSpPr>
          <p:nvPr>
            <p:ph type="body" sz="quarter" idx="19" hasCustomPrompt="1"/>
          </p:nvPr>
        </p:nvSpPr>
        <p:spPr>
          <a:xfrm rot="5400000">
            <a:off x="5772000" y="1243532"/>
            <a:ext cx="648000" cy="7200"/>
          </a:xfrm>
          <a:solidFill>
            <a:schemeClr val="accent3">
              <a:alpha val="50000"/>
            </a:schemeClr>
          </a:solidFill>
        </p:spPr>
        <p:txBody>
          <a:bodyPr/>
          <a:lstStyle>
            <a:lvl1pPr>
              <a:defRPr/>
            </a:lvl1pPr>
          </a:lstStyle>
          <a:p>
            <a:pPr lvl="0"/>
            <a:r>
              <a:rPr lang="en-US"/>
              <a:t> </a:t>
            </a:r>
            <a:endParaRPr lang="en-US" dirty="0"/>
          </a:p>
        </p:txBody>
      </p:sp>
      <p:pic>
        <p:nvPicPr>
          <p:cNvPr id="14" name="Graphic 13">
            <a:extLst>
              <a:ext uri="{FF2B5EF4-FFF2-40B4-BE49-F238E27FC236}">
                <a16:creationId xmlns:a16="http://schemas.microsoft.com/office/drawing/2014/main" id="{6D409D81-677E-3F07-1AA7-9BF249004F82}"/>
              </a:ext>
            </a:extLst>
          </p:cNvPr>
          <p:cNvPicPr>
            <a:picLocks noChangeAspect="1"/>
          </p:cNvPicPr>
          <p:nvPr userDrawn="1"/>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t="-2608" b="25975"/>
          <a:stretch/>
        </p:blipFill>
        <p:spPr>
          <a:xfrm>
            <a:off x="179932" y="0"/>
            <a:ext cx="1175591" cy="3664324"/>
          </a:xfrm>
          <a:prstGeom prst="rect">
            <a:avLst/>
          </a:prstGeom>
        </p:spPr>
      </p:pic>
      <p:pic>
        <p:nvPicPr>
          <p:cNvPr id="16" name="Graphic 15">
            <a:extLst>
              <a:ext uri="{FF2B5EF4-FFF2-40B4-BE49-F238E27FC236}">
                <a16:creationId xmlns:a16="http://schemas.microsoft.com/office/drawing/2014/main" id="{BA6C25BD-AA4E-C4A0-65BB-65254B83325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334499" y="4972057"/>
            <a:ext cx="2863851" cy="1748776"/>
          </a:xfrm>
          <a:prstGeom prst="rect">
            <a:avLst/>
          </a:prstGeom>
        </p:spPr>
      </p:pic>
    </p:spTree>
    <p:extLst>
      <p:ext uri="{BB962C8B-B14F-4D97-AF65-F5344CB8AC3E}">
        <p14:creationId xmlns:p14="http://schemas.microsoft.com/office/powerpoint/2010/main" val="107365133"/>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pter Image">
    <p:bg>
      <p:bgRef idx="1001">
        <a:schemeClr val="bg2"/>
      </p:bgRef>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907E174F-E376-0E5C-2B01-EDD7DB20BA9D}"/>
              </a:ext>
            </a:extLst>
          </p:cNvPr>
          <p:cNvSpPr/>
          <p:nvPr/>
        </p:nvSpPr>
        <p:spPr>
          <a:xfrm>
            <a:off x="6969743" y="2065019"/>
            <a:ext cx="5222257" cy="4792980"/>
          </a:xfrm>
          <a:custGeom>
            <a:avLst/>
            <a:gdLst>
              <a:gd name="connsiteX0" fmla="*/ 2543196 w 5222257"/>
              <a:gd name="connsiteY0" fmla="*/ 0 h 4792980"/>
              <a:gd name="connsiteX1" fmla="*/ 5222257 w 5222257"/>
              <a:gd name="connsiteY1" fmla="*/ 0 h 4792980"/>
              <a:gd name="connsiteX2" fmla="*/ 5222257 w 5222257"/>
              <a:gd name="connsiteY2" fmla="*/ 4792980 h 4792980"/>
              <a:gd name="connsiteX3" fmla="*/ 0 w 5222257"/>
              <a:gd name="connsiteY3" fmla="*/ 4792980 h 4792980"/>
              <a:gd name="connsiteX4" fmla="*/ 0 w 5222257"/>
              <a:gd name="connsiteY4" fmla="*/ 2543214 h 4792980"/>
              <a:gd name="connsiteX5" fmla="*/ 2543196 w 5222257"/>
              <a:gd name="connsiteY5" fmla="*/ 0 h 479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2257" h="4792980">
                <a:moveTo>
                  <a:pt x="2543196" y="0"/>
                </a:moveTo>
                <a:lnTo>
                  <a:pt x="5222257" y="0"/>
                </a:lnTo>
                <a:lnTo>
                  <a:pt x="5222257" y="4792980"/>
                </a:lnTo>
                <a:lnTo>
                  <a:pt x="0" y="4792980"/>
                </a:lnTo>
                <a:lnTo>
                  <a:pt x="0" y="2543214"/>
                </a:lnTo>
                <a:cubicBezTo>
                  <a:pt x="0" y="1138638"/>
                  <a:pt x="1138630" y="0"/>
                  <a:pt x="2543196" y="0"/>
                </a:cubicBezTo>
                <a:close/>
              </a:path>
            </a:pathLst>
          </a:custGeom>
          <a:gradFill>
            <a:gsLst>
              <a:gs pos="0">
                <a:srgbClr val="221C35"/>
              </a:gs>
              <a:gs pos="50000">
                <a:srgbClr val="7B1559"/>
              </a:gs>
              <a:gs pos="100000">
                <a:srgbClr val="D40F7D"/>
              </a:gs>
            </a:gsLst>
            <a:lin ang="16196561" scaled="1"/>
          </a:gradFill>
          <a:ln w="4543" cap="flat">
            <a:noFill/>
            <a:prstDash val="solid"/>
            <a:miter/>
          </a:ln>
        </p:spPr>
        <p:txBody>
          <a:bodyPr rtlCol="0" anchor="ctr"/>
          <a:lstStyle/>
          <a:p>
            <a:endParaRPr lang="en-US" dirty="0"/>
          </a:p>
        </p:txBody>
      </p:sp>
      <p:pic>
        <p:nvPicPr>
          <p:cNvPr id="12" name="Graphic 11">
            <a:extLst>
              <a:ext uri="{FF2B5EF4-FFF2-40B4-BE49-F238E27FC236}">
                <a16:creationId xmlns:a16="http://schemas.microsoft.com/office/drawing/2014/main" id="{164E7D31-4DAE-E4BC-C2EC-0420ADBB84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9076" y="1"/>
            <a:ext cx="7113494" cy="4027759"/>
          </a:xfrm>
          <a:prstGeom prst="rect">
            <a:avLst/>
          </a:prstGeom>
        </p:spPr>
      </p:pic>
      <p:pic>
        <p:nvPicPr>
          <p:cNvPr id="10" name="Graphic 9">
            <a:extLst>
              <a:ext uri="{FF2B5EF4-FFF2-40B4-BE49-F238E27FC236}">
                <a16:creationId xmlns:a16="http://schemas.microsoft.com/office/drawing/2014/main" id="{9F6A8468-D1F9-4617-2EA5-8A5F05722B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62750" y="1614488"/>
            <a:ext cx="4827582" cy="3773072"/>
          </a:xfrm>
          <a:prstGeom prst="rect">
            <a:avLst/>
          </a:prstGeom>
        </p:spPr>
      </p:pic>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a:xfrm>
            <a:off x="427771" y="1333654"/>
            <a:ext cx="4913849" cy="1531465"/>
          </a:xfrm>
        </p:spPr>
        <p:txBody>
          <a:bodyPr/>
          <a:lstStyle>
            <a:lvl1pPr>
              <a:lnSpc>
                <a:spcPct val="100000"/>
              </a:lnSpc>
              <a:defRPr sz="4900"/>
            </a:lvl1pPr>
          </a:lstStyle>
          <a:p>
            <a:r>
              <a:rPr lang="en-US" dirty="0"/>
              <a:t>Click to </a:t>
            </a:r>
            <a:r>
              <a:rPr lang="en-US"/>
              <a:t>insert title</a:t>
            </a:r>
            <a:endParaRPr lang="en-US" dirty="0"/>
          </a:p>
        </p:txBody>
      </p:sp>
      <p:sp>
        <p:nvSpPr>
          <p:cNvPr id="14" name="Text Placeholder 13">
            <a:extLst>
              <a:ext uri="{FF2B5EF4-FFF2-40B4-BE49-F238E27FC236}">
                <a16:creationId xmlns:a16="http://schemas.microsoft.com/office/drawing/2014/main" id="{E89200D7-7D02-9D30-1F7F-CFCD15DFAA8A}"/>
              </a:ext>
            </a:extLst>
          </p:cNvPr>
          <p:cNvSpPr>
            <a:spLocks noGrp="1"/>
          </p:cNvSpPr>
          <p:nvPr>
            <p:ph type="body" sz="quarter" idx="13" hasCustomPrompt="1"/>
          </p:nvPr>
        </p:nvSpPr>
        <p:spPr>
          <a:xfrm>
            <a:off x="396219" y="4338541"/>
            <a:ext cx="3900116" cy="2170113"/>
          </a:xfrm>
        </p:spPr>
        <p:txBody>
          <a:bodyPr/>
          <a:lstStyle>
            <a:lvl1pPr>
              <a:defRPr sz="16300">
                <a:ln w="12700">
                  <a:solidFill>
                    <a:schemeClr val="accent1"/>
                  </a:solidFill>
                </a:ln>
                <a:noFill/>
                <a:latin typeface="+mj-lt"/>
              </a:defRPr>
            </a:lvl1pPr>
          </a:lstStyle>
          <a:p>
            <a:pPr lvl="0"/>
            <a:r>
              <a:rPr lang="en-US"/>
              <a:t>00</a:t>
            </a:r>
            <a:endParaRPr lang="en-US" dirty="0"/>
          </a:p>
        </p:txBody>
      </p:sp>
      <p:sp>
        <p:nvSpPr>
          <p:cNvPr id="16" name="Picture Placeholder 15">
            <a:extLst>
              <a:ext uri="{FF2B5EF4-FFF2-40B4-BE49-F238E27FC236}">
                <a16:creationId xmlns:a16="http://schemas.microsoft.com/office/drawing/2014/main" id="{916A0D82-A84A-E349-93A2-22CAD7FE5351}"/>
              </a:ext>
            </a:extLst>
          </p:cNvPr>
          <p:cNvSpPr>
            <a:spLocks noGrp="1"/>
          </p:cNvSpPr>
          <p:nvPr>
            <p:ph type="pic" sz="quarter" idx="14" hasCustomPrompt="1"/>
          </p:nvPr>
        </p:nvSpPr>
        <p:spPr>
          <a:xfrm>
            <a:off x="5204012" y="645459"/>
            <a:ext cx="6987988" cy="6212541"/>
          </a:xfrm>
        </p:spPr>
        <p:txBody>
          <a:bodyPr anchor="ctr"/>
          <a:lstStyle>
            <a:lvl1pPr algn="ctr">
              <a:defRPr>
                <a:solidFill>
                  <a:schemeClr val="tx2"/>
                </a:solidFill>
              </a:defRPr>
            </a:lvl1pPr>
          </a:lstStyle>
          <a:p>
            <a:r>
              <a:rPr lang="en-US" dirty="0"/>
              <a:t>Click to insert image</a:t>
            </a:r>
          </a:p>
        </p:txBody>
      </p:sp>
      <p:pic>
        <p:nvPicPr>
          <p:cNvPr id="17" name="Graphic 16">
            <a:extLst>
              <a:ext uri="{FF2B5EF4-FFF2-40B4-BE49-F238E27FC236}">
                <a16:creationId xmlns:a16="http://schemas.microsoft.com/office/drawing/2014/main" id="{34898B07-402E-F32C-BE36-2EA0610683B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48925" y="227013"/>
            <a:ext cx="1461710" cy="286251"/>
          </a:xfrm>
          <a:prstGeom prst="rect">
            <a:avLst/>
          </a:prstGeom>
        </p:spPr>
      </p:pic>
    </p:spTree>
    <p:extLst>
      <p:ext uri="{BB962C8B-B14F-4D97-AF65-F5344CB8AC3E}">
        <p14:creationId xmlns:p14="http://schemas.microsoft.com/office/powerpoint/2010/main" val="155285850"/>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pter Device">
    <p:bg>
      <p:bgRef idx="1001">
        <a:schemeClr val="bg2"/>
      </p:bgRef>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907E174F-E376-0E5C-2B01-EDD7DB20BA9D}"/>
              </a:ext>
            </a:extLst>
          </p:cNvPr>
          <p:cNvSpPr/>
          <p:nvPr/>
        </p:nvSpPr>
        <p:spPr>
          <a:xfrm>
            <a:off x="6969743" y="2065019"/>
            <a:ext cx="5222257" cy="4792980"/>
          </a:xfrm>
          <a:custGeom>
            <a:avLst/>
            <a:gdLst>
              <a:gd name="connsiteX0" fmla="*/ 2543196 w 5222257"/>
              <a:gd name="connsiteY0" fmla="*/ 0 h 4792980"/>
              <a:gd name="connsiteX1" fmla="*/ 5222257 w 5222257"/>
              <a:gd name="connsiteY1" fmla="*/ 0 h 4792980"/>
              <a:gd name="connsiteX2" fmla="*/ 5222257 w 5222257"/>
              <a:gd name="connsiteY2" fmla="*/ 4792980 h 4792980"/>
              <a:gd name="connsiteX3" fmla="*/ 0 w 5222257"/>
              <a:gd name="connsiteY3" fmla="*/ 4792980 h 4792980"/>
              <a:gd name="connsiteX4" fmla="*/ 0 w 5222257"/>
              <a:gd name="connsiteY4" fmla="*/ 2543214 h 4792980"/>
              <a:gd name="connsiteX5" fmla="*/ 2543196 w 5222257"/>
              <a:gd name="connsiteY5" fmla="*/ 0 h 479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2257" h="4792980">
                <a:moveTo>
                  <a:pt x="2543196" y="0"/>
                </a:moveTo>
                <a:lnTo>
                  <a:pt x="5222257" y="0"/>
                </a:lnTo>
                <a:lnTo>
                  <a:pt x="5222257" y="4792980"/>
                </a:lnTo>
                <a:lnTo>
                  <a:pt x="0" y="4792980"/>
                </a:lnTo>
                <a:lnTo>
                  <a:pt x="0" y="2543214"/>
                </a:lnTo>
                <a:cubicBezTo>
                  <a:pt x="0" y="1138638"/>
                  <a:pt x="1138630" y="0"/>
                  <a:pt x="2543196" y="0"/>
                </a:cubicBezTo>
                <a:close/>
              </a:path>
            </a:pathLst>
          </a:custGeom>
          <a:gradFill flip="none" rotWithShape="1">
            <a:gsLst>
              <a:gs pos="0">
                <a:srgbClr val="221C35"/>
              </a:gs>
              <a:gs pos="50000">
                <a:srgbClr val="7B1559"/>
              </a:gs>
              <a:gs pos="100000">
                <a:srgbClr val="D40F7D"/>
              </a:gs>
            </a:gsLst>
            <a:lin ang="5400000" scaled="1"/>
            <a:tileRect/>
          </a:gradFill>
          <a:ln w="4543" cap="flat">
            <a:noFill/>
            <a:prstDash val="solid"/>
            <a:miter/>
          </a:ln>
        </p:spPr>
        <p:txBody>
          <a:bodyPr rtlCol="0" anchor="ctr"/>
          <a:lstStyle/>
          <a:p>
            <a:endParaRPr lang="en-US" dirty="0"/>
          </a:p>
        </p:txBody>
      </p:sp>
      <p:pic>
        <p:nvPicPr>
          <p:cNvPr id="12" name="Graphic 11">
            <a:extLst>
              <a:ext uri="{FF2B5EF4-FFF2-40B4-BE49-F238E27FC236}">
                <a16:creationId xmlns:a16="http://schemas.microsoft.com/office/drawing/2014/main" id="{164E7D31-4DAE-E4BC-C2EC-0420ADBB84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9076" y="1"/>
            <a:ext cx="7113494" cy="4027759"/>
          </a:xfrm>
          <a:prstGeom prst="rect">
            <a:avLst/>
          </a:prstGeom>
        </p:spPr>
      </p:pic>
      <p:pic>
        <p:nvPicPr>
          <p:cNvPr id="10" name="Graphic 9">
            <a:extLst>
              <a:ext uri="{FF2B5EF4-FFF2-40B4-BE49-F238E27FC236}">
                <a16:creationId xmlns:a16="http://schemas.microsoft.com/office/drawing/2014/main" id="{9F6A8468-D1F9-4617-2EA5-8A5F05722B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62750" y="1614488"/>
            <a:ext cx="4827582" cy="3773072"/>
          </a:xfrm>
          <a:prstGeom prst="rect">
            <a:avLst/>
          </a:prstGeom>
        </p:spPr>
      </p:pic>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a:xfrm>
            <a:off x="427771" y="1333654"/>
            <a:ext cx="4913849" cy="1531465"/>
          </a:xfrm>
        </p:spPr>
        <p:txBody>
          <a:bodyPr/>
          <a:lstStyle>
            <a:lvl1pPr>
              <a:lnSpc>
                <a:spcPct val="100000"/>
              </a:lnSpc>
              <a:defRPr sz="4900"/>
            </a:lvl1pPr>
          </a:lstStyle>
          <a:p>
            <a:r>
              <a:rPr lang="en-US" dirty="0"/>
              <a:t>Click to </a:t>
            </a:r>
            <a:r>
              <a:rPr lang="en-US"/>
              <a:t>insert title</a:t>
            </a:r>
            <a:endParaRPr lang="en-US" dirty="0"/>
          </a:p>
        </p:txBody>
      </p:sp>
      <p:sp>
        <p:nvSpPr>
          <p:cNvPr id="14" name="Text Placeholder 13">
            <a:extLst>
              <a:ext uri="{FF2B5EF4-FFF2-40B4-BE49-F238E27FC236}">
                <a16:creationId xmlns:a16="http://schemas.microsoft.com/office/drawing/2014/main" id="{E89200D7-7D02-9D30-1F7F-CFCD15DFAA8A}"/>
              </a:ext>
            </a:extLst>
          </p:cNvPr>
          <p:cNvSpPr>
            <a:spLocks noGrp="1"/>
          </p:cNvSpPr>
          <p:nvPr>
            <p:ph type="body" sz="quarter" idx="13" hasCustomPrompt="1"/>
          </p:nvPr>
        </p:nvSpPr>
        <p:spPr>
          <a:xfrm>
            <a:off x="396219" y="4338541"/>
            <a:ext cx="3900116" cy="2170113"/>
          </a:xfrm>
        </p:spPr>
        <p:txBody>
          <a:bodyPr/>
          <a:lstStyle>
            <a:lvl1pPr>
              <a:defRPr sz="16300">
                <a:ln w="12700">
                  <a:solidFill>
                    <a:schemeClr val="accent1"/>
                  </a:solidFill>
                </a:ln>
                <a:noFill/>
                <a:latin typeface="+mj-lt"/>
              </a:defRPr>
            </a:lvl1pPr>
          </a:lstStyle>
          <a:p>
            <a:pPr lvl="0"/>
            <a:r>
              <a:rPr lang="en-US"/>
              <a:t>00</a:t>
            </a:r>
            <a:endParaRPr lang="en-US" dirty="0"/>
          </a:p>
        </p:txBody>
      </p:sp>
      <p:pic>
        <p:nvPicPr>
          <p:cNvPr id="17" name="Graphic 16">
            <a:extLst>
              <a:ext uri="{FF2B5EF4-FFF2-40B4-BE49-F238E27FC236}">
                <a16:creationId xmlns:a16="http://schemas.microsoft.com/office/drawing/2014/main" id="{34898B07-402E-F32C-BE36-2EA0610683B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48925" y="227013"/>
            <a:ext cx="1461710" cy="286251"/>
          </a:xfrm>
          <a:prstGeom prst="rect">
            <a:avLst/>
          </a:prstGeom>
        </p:spPr>
      </p:pic>
      <p:sp>
        <p:nvSpPr>
          <p:cNvPr id="3" name="Text Placeholder 12">
            <a:extLst>
              <a:ext uri="{FF2B5EF4-FFF2-40B4-BE49-F238E27FC236}">
                <a16:creationId xmlns:a16="http://schemas.microsoft.com/office/drawing/2014/main" id="{E5143E9F-3175-5EE5-D068-0DA479DBF975}"/>
              </a:ext>
            </a:extLst>
          </p:cNvPr>
          <p:cNvSpPr>
            <a:spLocks noGrp="1"/>
          </p:cNvSpPr>
          <p:nvPr>
            <p:ph type="body" sz="quarter" idx="17" hasCustomPrompt="1"/>
          </p:nvPr>
        </p:nvSpPr>
        <p:spPr>
          <a:xfrm>
            <a:off x="5155564" y="1367770"/>
            <a:ext cx="9389111" cy="5080992"/>
          </a:xfr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170" r="170"/>
            </a:stretch>
          </a:blipFill>
        </p:spPr>
        <p:txBody>
          <a:bodyPr/>
          <a:lstStyle/>
          <a:p>
            <a:pPr lvl="0"/>
            <a:r>
              <a:rPr lang="en-US"/>
              <a:t> </a:t>
            </a:r>
            <a:endParaRPr lang="en-US" dirty="0"/>
          </a:p>
        </p:txBody>
      </p:sp>
      <p:sp>
        <p:nvSpPr>
          <p:cNvPr id="4" name="Picture Placeholder 20">
            <a:extLst>
              <a:ext uri="{FF2B5EF4-FFF2-40B4-BE49-F238E27FC236}">
                <a16:creationId xmlns:a16="http://schemas.microsoft.com/office/drawing/2014/main" id="{3BE97A3A-0D2D-3CBA-34D7-CD7C8FB7B2D9}"/>
              </a:ext>
            </a:extLst>
          </p:cNvPr>
          <p:cNvSpPr>
            <a:spLocks noGrp="1"/>
          </p:cNvSpPr>
          <p:nvPr>
            <p:ph type="pic" sz="quarter" idx="18" hasCustomPrompt="1"/>
          </p:nvPr>
        </p:nvSpPr>
        <p:spPr>
          <a:xfrm>
            <a:off x="6089014" y="1431151"/>
            <a:ext cx="7504390" cy="4642309"/>
          </a:xfrm>
          <a:custGeom>
            <a:avLst/>
            <a:gdLst>
              <a:gd name="connsiteX0" fmla="*/ 202513 w 7642225"/>
              <a:gd name="connsiteY0" fmla="*/ 0 h 4727575"/>
              <a:gd name="connsiteX1" fmla="*/ 7439712 w 7642225"/>
              <a:gd name="connsiteY1" fmla="*/ 0 h 4727575"/>
              <a:gd name="connsiteX2" fmla="*/ 7642225 w 7642225"/>
              <a:gd name="connsiteY2" fmla="*/ 202513 h 4727575"/>
              <a:gd name="connsiteX3" fmla="*/ 7642225 w 7642225"/>
              <a:gd name="connsiteY3" fmla="*/ 4727575 h 4727575"/>
              <a:gd name="connsiteX4" fmla="*/ 0 w 7642225"/>
              <a:gd name="connsiteY4" fmla="*/ 4727575 h 4727575"/>
              <a:gd name="connsiteX5" fmla="*/ 0 w 7642225"/>
              <a:gd name="connsiteY5" fmla="*/ 202513 h 4727575"/>
              <a:gd name="connsiteX6" fmla="*/ 202513 w 7642225"/>
              <a:gd name="connsiteY6" fmla="*/ 0 h 472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2225" h="4727575">
                <a:moveTo>
                  <a:pt x="202513" y="0"/>
                </a:moveTo>
                <a:lnTo>
                  <a:pt x="7439712" y="0"/>
                </a:lnTo>
                <a:cubicBezTo>
                  <a:pt x="7551557" y="0"/>
                  <a:pt x="7642225" y="90668"/>
                  <a:pt x="7642225" y="202513"/>
                </a:cubicBezTo>
                <a:lnTo>
                  <a:pt x="7642225" y="4727575"/>
                </a:lnTo>
                <a:lnTo>
                  <a:pt x="0" y="4727575"/>
                </a:lnTo>
                <a:lnTo>
                  <a:pt x="0" y="202513"/>
                </a:lnTo>
                <a:cubicBezTo>
                  <a:pt x="0" y="90668"/>
                  <a:pt x="90668" y="0"/>
                  <a:pt x="202513" y="0"/>
                </a:cubicBezTo>
                <a:close/>
              </a:path>
            </a:pathLst>
          </a:custGeom>
        </p:spPr>
        <p:txBody>
          <a:bodyPr wrap="square" anchor="ctr">
            <a:noAutofit/>
          </a:bodyPr>
          <a:lstStyle>
            <a:lvl1pPr algn="ctr">
              <a:defRPr/>
            </a:lvl1pPr>
          </a:lstStyle>
          <a:p>
            <a:r>
              <a:rPr lang="en-US" dirty="0"/>
              <a:t>Click to insert image</a:t>
            </a:r>
          </a:p>
        </p:txBody>
      </p:sp>
    </p:spTree>
    <p:extLst>
      <p:ext uri="{BB962C8B-B14F-4D97-AF65-F5344CB8AC3E}">
        <p14:creationId xmlns:p14="http://schemas.microsoft.com/office/powerpoint/2010/main" val="3767949115"/>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Conten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D8361-4629-713E-54A3-7F39CE4FB07D}"/>
              </a:ext>
            </a:extLst>
          </p:cNvPr>
          <p:cNvSpPr/>
          <p:nvPr userDrawn="1"/>
        </p:nvSpPr>
        <p:spPr>
          <a:xfrm>
            <a:off x="3714750" y="0"/>
            <a:ext cx="8477250" cy="2711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400" dirty="0">
              <a:solidFill>
                <a:schemeClr val="bg1"/>
              </a:solidFill>
            </a:endParaRPr>
          </a:p>
        </p:txBody>
      </p:sp>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a:xfrm>
            <a:off x="4181891" y="434495"/>
            <a:ext cx="6263859" cy="467294"/>
          </a:xfrm>
        </p:spPr>
        <p:txBody>
          <a:bodyPr/>
          <a:lstStyle>
            <a:lvl1pPr>
              <a:defRPr>
                <a:solidFill>
                  <a:schemeClr val="bg1"/>
                </a:solidFill>
              </a:defRPr>
            </a:lvl1p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sp>
        <p:nvSpPr>
          <p:cNvPr id="8" name="Text Placeholder 10">
            <a:extLst>
              <a:ext uri="{FF2B5EF4-FFF2-40B4-BE49-F238E27FC236}">
                <a16:creationId xmlns:a16="http://schemas.microsoft.com/office/drawing/2014/main" id="{87559DD3-7247-21B7-94C6-D79B645BF4E2}"/>
              </a:ext>
            </a:extLst>
          </p:cNvPr>
          <p:cNvSpPr>
            <a:spLocks noGrp="1"/>
          </p:cNvSpPr>
          <p:nvPr>
            <p:ph type="body" sz="quarter" idx="13"/>
          </p:nvPr>
        </p:nvSpPr>
        <p:spPr>
          <a:xfrm>
            <a:off x="4181891" y="914489"/>
            <a:ext cx="6263859"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5D4522E3-94D6-6DC5-C227-6CBD43154C44}"/>
              </a:ext>
            </a:extLst>
          </p:cNvPr>
          <p:cNvSpPr>
            <a:spLocks noGrp="1"/>
          </p:cNvSpPr>
          <p:nvPr>
            <p:ph type="body" sz="quarter" idx="14"/>
          </p:nvPr>
        </p:nvSpPr>
        <p:spPr>
          <a:xfrm>
            <a:off x="4211108" y="1541465"/>
            <a:ext cx="5978525" cy="98583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C40635E7-5ADC-CE14-79D7-08A04B67C74C}"/>
              </a:ext>
            </a:extLst>
          </p:cNvPr>
          <p:cNvSpPr>
            <a:spLocks noGrp="1"/>
          </p:cNvSpPr>
          <p:nvPr>
            <p:ph type="body" sz="quarter" idx="15"/>
          </p:nvPr>
        </p:nvSpPr>
        <p:spPr>
          <a:xfrm>
            <a:off x="4201584" y="2993715"/>
            <a:ext cx="5988049" cy="317848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69A18341-37C6-B223-142D-F5CC5D9394A2}"/>
              </a:ext>
            </a:extLst>
          </p:cNvPr>
          <p:cNvSpPr>
            <a:spLocks noGrp="1"/>
          </p:cNvSpPr>
          <p:nvPr>
            <p:ph type="body" sz="quarter" idx="16" hasCustomPrompt="1"/>
          </p:nvPr>
        </p:nvSpPr>
        <p:spPr>
          <a:xfrm rot="16200000">
            <a:off x="8973820" y="2964179"/>
            <a:ext cx="4607560" cy="1828800"/>
          </a:xfrm>
          <a:prstGeom prst="round2SameRect">
            <a:avLst/>
          </a:prstGeom>
          <a:solidFill>
            <a:schemeClr val="bg1"/>
          </a:solidFill>
          <a:effectLst>
            <a:outerShdw blurRad="101600" sx="101000" sy="101000" algn="ctr" rotWithShape="0">
              <a:prstClr val="black">
                <a:alpha val="10000"/>
              </a:prstClr>
            </a:outerShdw>
          </a:effectLst>
        </p:spPr>
        <p:txBody>
          <a:bodyPr vert="horz" wrap="square" lIns="91440" tIns="45720" rIns="91440" bIns="45720" rtlCol="0">
            <a:noAutofit/>
          </a:bodyPr>
          <a:lstStyle>
            <a:lvl1pPr>
              <a:defRPr lang="en-GB" dirty="0"/>
            </a:lvl1pPr>
          </a:lstStyle>
          <a:p>
            <a:pPr lvl="0"/>
            <a:r>
              <a:rPr lang="en-US"/>
              <a:t> </a:t>
            </a:r>
            <a:endParaRPr lang="en-US" dirty="0"/>
          </a:p>
        </p:txBody>
      </p:sp>
      <p:sp>
        <p:nvSpPr>
          <p:cNvPr id="14" name="Picture Placeholder 13">
            <a:extLst>
              <a:ext uri="{FF2B5EF4-FFF2-40B4-BE49-F238E27FC236}">
                <a16:creationId xmlns:a16="http://schemas.microsoft.com/office/drawing/2014/main" id="{6437C2C5-3607-2585-9364-3C7F1B576BB8}"/>
              </a:ext>
            </a:extLst>
          </p:cNvPr>
          <p:cNvSpPr>
            <a:spLocks noGrp="1"/>
          </p:cNvSpPr>
          <p:nvPr>
            <p:ph type="pic" sz="quarter" idx="17" hasCustomPrompt="1"/>
          </p:nvPr>
        </p:nvSpPr>
        <p:spPr>
          <a:xfrm>
            <a:off x="0" y="0"/>
            <a:ext cx="3714750" cy="6858000"/>
          </a:xfrm>
        </p:spPr>
        <p:txBody>
          <a:bodyPr anchor="ctr"/>
          <a:lstStyle>
            <a:lvl1pPr algn="ctr">
              <a:defRPr/>
            </a:lvl1pPr>
          </a:lstStyle>
          <a:p>
            <a:r>
              <a:rPr lang="en-US" dirty="0"/>
              <a:t>Click to insert image</a:t>
            </a:r>
          </a:p>
        </p:txBody>
      </p:sp>
      <p:pic>
        <p:nvPicPr>
          <p:cNvPr id="15" name="Graphic 14">
            <a:extLst>
              <a:ext uri="{FF2B5EF4-FFF2-40B4-BE49-F238E27FC236}">
                <a16:creationId xmlns:a16="http://schemas.microsoft.com/office/drawing/2014/main" id="{1342F128-AB4F-B344-0A4E-835E66AC04C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89672" r="33393"/>
          <a:stretch/>
        </p:blipFill>
        <p:spPr>
          <a:xfrm>
            <a:off x="3916363" y="6582833"/>
            <a:ext cx="3434820" cy="184044"/>
          </a:xfrm>
          <a:prstGeom prst="rect">
            <a:avLst/>
          </a:prstGeom>
        </p:spPr>
      </p:pic>
      <p:pic>
        <p:nvPicPr>
          <p:cNvPr id="16" name="Graphic 15">
            <a:extLst>
              <a:ext uri="{FF2B5EF4-FFF2-40B4-BE49-F238E27FC236}">
                <a16:creationId xmlns:a16="http://schemas.microsoft.com/office/drawing/2014/main" id="{BD24BF72-C026-B6E7-5DBC-3247CB24C0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48925" y="227013"/>
            <a:ext cx="1461710" cy="286251"/>
          </a:xfrm>
          <a:prstGeom prst="rect">
            <a:avLst/>
          </a:prstGeom>
        </p:spPr>
      </p:pic>
      <p:pic>
        <p:nvPicPr>
          <p:cNvPr id="17" name="Graphic 16">
            <a:extLst>
              <a:ext uri="{FF2B5EF4-FFF2-40B4-BE49-F238E27FC236}">
                <a16:creationId xmlns:a16="http://schemas.microsoft.com/office/drawing/2014/main" id="{ABECFB65-858C-21D8-475F-1DCA41CB2DBE}"/>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31928" t="70010" r="5725" b="-1368"/>
          <a:stretch/>
        </p:blipFill>
        <p:spPr>
          <a:xfrm>
            <a:off x="7889461" y="55601"/>
            <a:ext cx="2337260" cy="571501"/>
          </a:xfrm>
          <a:prstGeom prst="rect">
            <a:avLst/>
          </a:prstGeom>
        </p:spPr>
      </p:pic>
    </p:spTree>
    <p:extLst>
      <p:ext uri="{BB962C8B-B14F-4D97-AF65-F5344CB8AC3E}">
        <p14:creationId xmlns:p14="http://schemas.microsoft.com/office/powerpoint/2010/main" val="36049794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Content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8580E5-9630-5C25-FAFC-9CEB8EC8060E}"/>
              </a:ext>
            </a:extLst>
          </p:cNvPr>
          <p:cNvSpPr/>
          <p:nvPr userDrawn="1"/>
        </p:nvSpPr>
        <p:spPr>
          <a:xfrm>
            <a:off x="0" y="0"/>
            <a:ext cx="8317948" cy="2711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400" dirty="0">
              <a:solidFill>
                <a:schemeClr val="bg1"/>
              </a:solidFill>
            </a:endParaRPr>
          </a:p>
        </p:txBody>
      </p:sp>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a:xfrm>
            <a:off x="321091" y="434495"/>
            <a:ext cx="6263858" cy="467294"/>
          </a:xfrm>
        </p:spPr>
        <p:txBody>
          <a:bodyPr/>
          <a:lstStyle>
            <a:lvl1pPr>
              <a:defRPr>
                <a:solidFill>
                  <a:schemeClr val="bg2"/>
                </a:solidFill>
              </a:defRPr>
            </a:lvl1p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sp>
        <p:nvSpPr>
          <p:cNvPr id="8" name="Text Placeholder 10">
            <a:extLst>
              <a:ext uri="{FF2B5EF4-FFF2-40B4-BE49-F238E27FC236}">
                <a16:creationId xmlns:a16="http://schemas.microsoft.com/office/drawing/2014/main" id="{71E8946E-EE34-B045-2135-FA1354550644}"/>
              </a:ext>
            </a:extLst>
          </p:cNvPr>
          <p:cNvSpPr>
            <a:spLocks noGrp="1"/>
          </p:cNvSpPr>
          <p:nvPr>
            <p:ph type="body" sz="quarter" idx="13"/>
          </p:nvPr>
        </p:nvSpPr>
        <p:spPr>
          <a:xfrm>
            <a:off x="321090" y="914489"/>
            <a:ext cx="6263859"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BD633082-1FE4-FA7C-78FB-640F422173D6}"/>
              </a:ext>
            </a:extLst>
          </p:cNvPr>
          <p:cNvSpPr>
            <a:spLocks noGrp="1"/>
          </p:cNvSpPr>
          <p:nvPr>
            <p:ph type="body" sz="quarter" idx="14"/>
          </p:nvPr>
        </p:nvSpPr>
        <p:spPr>
          <a:xfrm>
            <a:off x="321090" y="1541465"/>
            <a:ext cx="5978525" cy="98583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44B2768A-C4CF-80F9-EDDC-34FC553492FF}"/>
              </a:ext>
            </a:extLst>
          </p:cNvPr>
          <p:cNvSpPr>
            <a:spLocks noGrp="1"/>
          </p:cNvSpPr>
          <p:nvPr>
            <p:ph type="body" sz="quarter" idx="15"/>
          </p:nvPr>
        </p:nvSpPr>
        <p:spPr>
          <a:xfrm>
            <a:off x="340783" y="2993715"/>
            <a:ext cx="5988049" cy="317848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11" name="Graphic 10">
            <a:extLst>
              <a:ext uri="{FF2B5EF4-FFF2-40B4-BE49-F238E27FC236}">
                <a16:creationId xmlns:a16="http://schemas.microsoft.com/office/drawing/2014/main" id="{61FAB82A-4EDD-DA4F-1C24-2AE6A664FEC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3408" t="50947" r="5725" b="-1368"/>
          <a:stretch/>
        </p:blipFill>
        <p:spPr>
          <a:xfrm>
            <a:off x="6119190" y="79513"/>
            <a:ext cx="2281766" cy="918927"/>
          </a:xfrm>
          <a:prstGeom prst="rect">
            <a:avLst/>
          </a:prstGeom>
        </p:spPr>
      </p:pic>
      <p:pic>
        <p:nvPicPr>
          <p:cNvPr id="13" name="Graphic 12">
            <a:extLst>
              <a:ext uri="{FF2B5EF4-FFF2-40B4-BE49-F238E27FC236}">
                <a16:creationId xmlns:a16="http://schemas.microsoft.com/office/drawing/2014/main" id="{3F3ACE4E-64FC-AC66-30D6-99FF3A4F13A8}"/>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68360" r="44868"/>
          <a:stretch/>
        </p:blipFill>
        <p:spPr>
          <a:xfrm>
            <a:off x="143069" y="6219686"/>
            <a:ext cx="2843087" cy="563825"/>
          </a:xfrm>
          <a:prstGeom prst="rect">
            <a:avLst/>
          </a:prstGeom>
        </p:spPr>
      </p:pic>
      <p:sp>
        <p:nvSpPr>
          <p:cNvPr id="15" name="Text Placeholder 11">
            <a:extLst>
              <a:ext uri="{FF2B5EF4-FFF2-40B4-BE49-F238E27FC236}">
                <a16:creationId xmlns:a16="http://schemas.microsoft.com/office/drawing/2014/main" id="{FCB64B14-54DD-6692-6CB1-E3BAE317E794}"/>
              </a:ext>
            </a:extLst>
          </p:cNvPr>
          <p:cNvSpPr>
            <a:spLocks noGrp="1"/>
          </p:cNvSpPr>
          <p:nvPr>
            <p:ph type="body" sz="quarter" idx="16" hasCustomPrompt="1"/>
          </p:nvPr>
        </p:nvSpPr>
        <p:spPr>
          <a:xfrm rot="16200000">
            <a:off x="5090933" y="2964179"/>
            <a:ext cx="4607560" cy="1828800"/>
          </a:xfrm>
          <a:prstGeom prst="round2SameRect">
            <a:avLst/>
          </a:prstGeom>
          <a:solidFill>
            <a:schemeClr val="bg1"/>
          </a:solidFill>
          <a:effectLst>
            <a:outerShdw blurRad="101600" sx="101000" sy="101000" algn="ctr" rotWithShape="0">
              <a:prstClr val="black">
                <a:alpha val="10000"/>
              </a:prstClr>
            </a:outerShdw>
          </a:effectLst>
        </p:spPr>
        <p:txBody>
          <a:bodyPr vert="horz" wrap="square" lIns="91440" tIns="45720" rIns="91440" bIns="45720" rtlCol="0">
            <a:noAutofit/>
          </a:bodyPr>
          <a:lstStyle>
            <a:lvl1pPr>
              <a:defRPr lang="en-GB" dirty="0"/>
            </a:lvl1pPr>
          </a:lstStyle>
          <a:p>
            <a:pPr lvl="0"/>
            <a:r>
              <a:rPr lang="en-US"/>
              <a:t> </a:t>
            </a:r>
            <a:endParaRPr lang="en-US" dirty="0"/>
          </a:p>
        </p:txBody>
      </p:sp>
      <p:sp>
        <p:nvSpPr>
          <p:cNvPr id="14" name="Picture Placeholder 13">
            <a:extLst>
              <a:ext uri="{FF2B5EF4-FFF2-40B4-BE49-F238E27FC236}">
                <a16:creationId xmlns:a16="http://schemas.microsoft.com/office/drawing/2014/main" id="{A42B0E24-8825-0461-AD6B-CD2BCB26C97E}"/>
              </a:ext>
            </a:extLst>
          </p:cNvPr>
          <p:cNvSpPr>
            <a:spLocks noGrp="1"/>
          </p:cNvSpPr>
          <p:nvPr>
            <p:ph type="pic" sz="quarter" idx="17" hasCustomPrompt="1"/>
          </p:nvPr>
        </p:nvSpPr>
        <p:spPr>
          <a:xfrm>
            <a:off x="8309113" y="0"/>
            <a:ext cx="3882887" cy="6858000"/>
          </a:xfrm>
        </p:spPr>
        <p:txBody>
          <a:bodyPr anchor="ctr"/>
          <a:lstStyle>
            <a:lvl1pPr algn="ctr">
              <a:defRPr/>
            </a:lvl1pPr>
          </a:lstStyle>
          <a:p>
            <a:r>
              <a:rPr lang="en-US" dirty="0"/>
              <a:t>Click to insert image</a:t>
            </a:r>
          </a:p>
        </p:txBody>
      </p:sp>
    </p:spTree>
    <p:extLst>
      <p:ext uri="{BB962C8B-B14F-4D97-AF65-F5344CB8AC3E}">
        <p14:creationId xmlns:p14="http://schemas.microsoft.com/office/powerpoint/2010/main" val="2425844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3">
    <p:bg>
      <p:bgRef idx="1001">
        <a:schemeClr val="bg2"/>
      </p:bgRef>
    </p:bg>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8C4C8A19-2039-4C43-8AF3-235FB5DF0A51}"/>
              </a:ext>
            </a:extLst>
          </p:cNvPr>
          <p:cNvSpPr/>
          <p:nvPr userDrawn="1"/>
        </p:nvSpPr>
        <p:spPr>
          <a:xfrm>
            <a:off x="5150650" y="0"/>
            <a:ext cx="7041352" cy="4789839"/>
          </a:xfrm>
          <a:custGeom>
            <a:avLst/>
            <a:gdLst>
              <a:gd name="connsiteX0" fmla="*/ 0 w 7041352"/>
              <a:gd name="connsiteY0" fmla="*/ 0 h 4789839"/>
              <a:gd name="connsiteX1" fmla="*/ 2983029 w 7041352"/>
              <a:gd name="connsiteY1" fmla="*/ 0 h 4789839"/>
              <a:gd name="connsiteX2" fmla="*/ 3038008 w 7041352"/>
              <a:gd name="connsiteY2" fmla="*/ 213824 h 4789839"/>
              <a:gd name="connsiteX3" fmla="*/ 5239310 w 7041352"/>
              <a:gd name="connsiteY3" fmla="*/ 1833336 h 4789839"/>
              <a:gd name="connsiteX4" fmla="*/ 7009065 w 7041352"/>
              <a:gd name="connsiteY4" fmla="*/ 1005202 h 4789839"/>
              <a:gd name="connsiteX5" fmla="*/ 7041352 w 7041352"/>
              <a:gd name="connsiteY5" fmla="*/ 963347 h 4789839"/>
              <a:gd name="connsiteX6" fmla="*/ 7041352 w 7041352"/>
              <a:gd name="connsiteY6" fmla="*/ 4471679 h 4789839"/>
              <a:gd name="connsiteX7" fmla="*/ 6942075 w 7041352"/>
              <a:gd name="connsiteY7" fmla="*/ 4508200 h 4789839"/>
              <a:gd name="connsiteX8" fmla="*/ 5239311 w 7041352"/>
              <a:gd name="connsiteY8" fmla="*/ 4789839 h 4789839"/>
              <a:gd name="connsiteX9" fmla="*/ 5046 w 7041352"/>
              <a:gd name="connsiteY9" fmla="*/ 66360 h 47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1352" h="4789839">
                <a:moveTo>
                  <a:pt x="0" y="0"/>
                </a:moveTo>
                <a:lnTo>
                  <a:pt x="2983029" y="0"/>
                </a:lnTo>
                <a:lnTo>
                  <a:pt x="3038008" y="213824"/>
                </a:lnTo>
                <a:cubicBezTo>
                  <a:pt x="3329838" y="1152087"/>
                  <a:pt x="4205017" y="1833336"/>
                  <a:pt x="5239310" y="1833336"/>
                </a:cubicBezTo>
                <a:cubicBezTo>
                  <a:pt x="5950386" y="1833336"/>
                  <a:pt x="6586257" y="1511340"/>
                  <a:pt x="7009065" y="1005202"/>
                </a:cubicBezTo>
                <a:lnTo>
                  <a:pt x="7041352" y="963347"/>
                </a:lnTo>
                <a:lnTo>
                  <a:pt x="7041352" y="4471679"/>
                </a:lnTo>
                <a:lnTo>
                  <a:pt x="6942075" y="4508200"/>
                </a:lnTo>
                <a:cubicBezTo>
                  <a:pt x="6408007" y="4690769"/>
                  <a:pt x="5835229" y="4789839"/>
                  <a:pt x="5239311" y="4789839"/>
                </a:cubicBezTo>
                <a:cubicBezTo>
                  <a:pt x="2515117" y="4789839"/>
                  <a:pt x="274483" y="2719468"/>
                  <a:pt x="5046" y="66360"/>
                </a:cubicBezTo>
                <a:close/>
              </a:path>
            </a:pathLst>
          </a:custGeom>
          <a:gradFill>
            <a:gsLst>
              <a:gs pos="8000">
                <a:schemeClr val="accent2"/>
              </a:gs>
              <a:gs pos="54000">
                <a:srgbClr val="0062B0"/>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solidFill>
                <a:schemeClr val="tx1"/>
              </a:solidFill>
            </a:endParaRPr>
          </a:p>
        </p:txBody>
      </p:sp>
      <p:pic>
        <p:nvPicPr>
          <p:cNvPr id="41" name="Graphic 40">
            <a:extLst>
              <a:ext uri="{FF2B5EF4-FFF2-40B4-BE49-F238E27FC236}">
                <a16:creationId xmlns:a16="http://schemas.microsoft.com/office/drawing/2014/main" id="{2187727F-D022-420A-9ECC-53322FD90C9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19899" y="2641189"/>
            <a:ext cx="4891315" cy="3822884"/>
          </a:xfrm>
          <a:prstGeom prst="rect">
            <a:avLst/>
          </a:prstGeom>
        </p:spPr>
      </p:pic>
      <p:grpSp>
        <p:nvGrpSpPr>
          <p:cNvPr id="33" name="Group 32">
            <a:extLst>
              <a:ext uri="{FF2B5EF4-FFF2-40B4-BE49-F238E27FC236}">
                <a16:creationId xmlns:a16="http://schemas.microsoft.com/office/drawing/2014/main" id="{793AE891-FCF4-4C49-A0AD-0446A5C075F6}"/>
              </a:ext>
            </a:extLst>
          </p:cNvPr>
          <p:cNvGrpSpPr/>
          <p:nvPr userDrawn="1"/>
        </p:nvGrpSpPr>
        <p:grpSpPr>
          <a:xfrm>
            <a:off x="-3607110" y="1018"/>
            <a:ext cx="3526634" cy="4472103"/>
            <a:chOff x="838198" y="1150069"/>
            <a:chExt cx="3526634" cy="4472103"/>
          </a:xfrm>
        </p:grpSpPr>
        <p:sp>
          <p:nvSpPr>
            <p:cNvPr id="34" name="Rectangle 33">
              <a:extLst>
                <a:ext uri="{FF2B5EF4-FFF2-40B4-BE49-F238E27FC236}">
                  <a16:creationId xmlns:a16="http://schemas.microsoft.com/office/drawing/2014/main" id="{667150B2-B9ED-484A-B769-D324238A3C20}"/>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35" name="TextBox 34">
              <a:extLst>
                <a:ext uri="{FF2B5EF4-FFF2-40B4-BE49-F238E27FC236}">
                  <a16:creationId xmlns:a16="http://schemas.microsoft.com/office/drawing/2014/main" id="{D0692719-A5CB-4A6E-97D5-A8B05FE6A6D2}"/>
                </a:ext>
              </a:extLst>
            </p:cNvPr>
            <p:cNvSpPr txBox="1"/>
            <p:nvPr/>
          </p:nvSpPr>
          <p:spPr>
            <a:xfrm>
              <a:off x="838200" y="1225485"/>
              <a:ext cx="3507557" cy="369332"/>
            </a:xfrm>
            <a:prstGeom prst="rect">
              <a:avLst/>
            </a:prstGeom>
            <a:noFill/>
          </p:spPr>
          <p:txBody>
            <a:bodyPr wrap="square" rtlCol="0">
              <a:spAutoFit/>
            </a:bodyPr>
            <a:lstStyle/>
            <a:p>
              <a:pPr algn="ctr"/>
              <a:r>
                <a:rPr lang="en-US" dirty="0">
                  <a:solidFill>
                    <a:srgbClr val="333333"/>
                  </a:solidFill>
                  <a:latin typeface="+mj-lt"/>
                </a:rPr>
                <a:t>How to insert an image</a:t>
              </a:r>
            </a:p>
          </p:txBody>
        </p:sp>
        <p:sp>
          <p:nvSpPr>
            <p:cNvPr id="36" name="Rectangle 35">
              <a:extLst>
                <a:ext uri="{FF2B5EF4-FFF2-40B4-BE49-F238E27FC236}">
                  <a16:creationId xmlns:a16="http://schemas.microsoft.com/office/drawing/2014/main" id="{2BFDD5E2-7785-4680-A696-A2D6743BD2C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endParaRPr>
            </a:p>
          </p:txBody>
        </p:sp>
        <p:sp>
          <p:nvSpPr>
            <p:cNvPr id="37" name="TextBox 36">
              <a:extLst>
                <a:ext uri="{FF2B5EF4-FFF2-40B4-BE49-F238E27FC236}">
                  <a16:creationId xmlns:a16="http://schemas.microsoft.com/office/drawing/2014/main" id="{BD44FB0E-BEE6-478D-B6A9-A4F2A0598252}"/>
                </a:ext>
              </a:extLst>
            </p:cNvPr>
            <p:cNvSpPr txBox="1"/>
            <p:nvPr/>
          </p:nvSpPr>
          <p:spPr>
            <a:xfrm>
              <a:off x="838200" y="1867808"/>
              <a:ext cx="3410736" cy="738664"/>
            </a:xfrm>
            <a:prstGeom prst="rect">
              <a:avLst/>
            </a:prstGeom>
            <a:noFill/>
          </p:spPr>
          <p:txBody>
            <a:bodyPr wrap="square" rtlCol="0">
              <a:spAutoFit/>
            </a:bodyPr>
            <a:lstStyle/>
            <a:p>
              <a:r>
                <a:rPr lang="en-US" sz="1400" b="1" dirty="0">
                  <a:solidFill>
                    <a:srgbClr val="333333"/>
                  </a:solidFill>
                </a:rPr>
                <a:t>1. </a:t>
              </a:r>
              <a:r>
                <a:rPr lang="en-US" sz="1400" dirty="0">
                  <a:solidFill>
                    <a:srgbClr val="333333"/>
                  </a:solidFill>
                </a:rPr>
                <a:t>Click on the </a:t>
              </a:r>
              <a:r>
                <a:rPr lang="en-US" sz="1400" b="1" dirty="0">
                  <a:solidFill>
                    <a:srgbClr val="333333"/>
                  </a:solidFill>
                </a:rPr>
                <a:t>icon</a:t>
              </a:r>
              <a:r>
                <a:rPr lang="en-US" sz="1400" dirty="0">
                  <a:solidFill>
                    <a:srgbClr val="333333"/>
                  </a:solidFill>
                </a:rPr>
                <a:t> in the middle of the placeholder and choose the image from your computer.</a:t>
              </a:r>
            </a:p>
          </p:txBody>
        </p:sp>
        <p:sp>
          <p:nvSpPr>
            <p:cNvPr id="39" name="TextBox 38">
              <a:extLst>
                <a:ext uri="{FF2B5EF4-FFF2-40B4-BE49-F238E27FC236}">
                  <a16:creationId xmlns:a16="http://schemas.microsoft.com/office/drawing/2014/main" id="{A45A0067-249B-4089-A75A-FA828F72CF10}"/>
                </a:ext>
              </a:extLst>
            </p:cNvPr>
            <p:cNvSpPr txBox="1"/>
            <p:nvPr/>
          </p:nvSpPr>
          <p:spPr>
            <a:xfrm>
              <a:off x="838199" y="2650785"/>
              <a:ext cx="3526633" cy="523220"/>
            </a:xfrm>
            <a:prstGeom prst="rect">
              <a:avLst/>
            </a:prstGeom>
            <a:noFill/>
          </p:spPr>
          <p:txBody>
            <a:bodyPr wrap="square" rtlCol="0">
              <a:spAutoFit/>
            </a:bodyPr>
            <a:lstStyle/>
            <a:p>
              <a:r>
                <a:rPr lang="en-US" sz="1400" b="1" dirty="0">
                  <a:solidFill>
                    <a:srgbClr val="333333"/>
                  </a:solidFill>
                </a:rPr>
                <a:t>2. </a:t>
              </a:r>
              <a:r>
                <a:rPr lang="en-US" sz="1400" dirty="0">
                  <a:solidFill>
                    <a:srgbClr val="333333"/>
                  </a:solidFill>
                </a:rPr>
                <a:t>Click on the </a:t>
              </a:r>
              <a:r>
                <a:rPr lang="en-US" sz="1400" b="1" dirty="0">
                  <a:solidFill>
                    <a:srgbClr val="333333"/>
                  </a:solidFill>
                </a:rPr>
                <a:t>Format Picture </a:t>
              </a:r>
              <a:r>
                <a:rPr lang="en-US" sz="1400" dirty="0">
                  <a:solidFill>
                    <a:srgbClr val="333333"/>
                  </a:solidFill>
                </a:rPr>
                <a:t>tab in the ribbon and use the tools to edit the image.</a:t>
              </a:r>
            </a:p>
          </p:txBody>
        </p:sp>
        <p:sp>
          <p:nvSpPr>
            <p:cNvPr id="40" name="TextBox 39">
              <a:extLst>
                <a:ext uri="{FF2B5EF4-FFF2-40B4-BE49-F238E27FC236}">
                  <a16:creationId xmlns:a16="http://schemas.microsoft.com/office/drawing/2014/main" id="{D05A59C9-0327-4188-94D2-9087790EF5A1}"/>
                </a:ext>
              </a:extLst>
            </p:cNvPr>
            <p:cNvSpPr txBox="1"/>
            <p:nvPr/>
          </p:nvSpPr>
          <p:spPr>
            <a:xfrm>
              <a:off x="838198" y="3236009"/>
              <a:ext cx="3507557" cy="1169551"/>
            </a:xfrm>
            <a:prstGeom prst="rect">
              <a:avLst/>
            </a:prstGeom>
            <a:noFill/>
          </p:spPr>
          <p:txBody>
            <a:bodyPr wrap="square" rtlCol="0">
              <a:spAutoFit/>
            </a:bodyPr>
            <a:lstStyle/>
            <a:p>
              <a:r>
                <a:rPr lang="en-US" sz="1400" b="1" dirty="0">
                  <a:solidFill>
                    <a:srgbClr val="333333"/>
                  </a:solidFill>
                </a:rPr>
                <a:t>3. </a:t>
              </a:r>
              <a:r>
                <a:rPr lang="en-US" sz="1400" dirty="0">
                  <a:solidFill>
                    <a:srgbClr val="333333"/>
                  </a:solidFill>
                </a:rPr>
                <a:t>Choose </a:t>
              </a:r>
              <a:r>
                <a:rPr lang="en-US" sz="1400" b="1" dirty="0">
                  <a:solidFill>
                    <a:srgbClr val="333333"/>
                  </a:solidFill>
                </a:rPr>
                <a:t>Crop</a:t>
              </a:r>
              <a:r>
                <a:rPr lang="en-US" sz="1400" dirty="0">
                  <a:solidFill>
                    <a:srgbClr val="333333"/>
                  </a:solidFill>
                </a:rPr>
                <a:t> to resize and move the image within the placeholder, using the white circles in the corners of the image. Click on the drop down arrow and choose </a:t>
              </a:r>
              <a:r>
                <a:rPr lang="en-US" sz="1400" b="1" dirty="0">
                  <a:solidFill>
                    <a:srgbClr val="333333"/>
                  </a:solidFill>
                </a:rPr>
                <a:t>Fit</a:t>
              </a:r>
              <a:r>
                <a:rPr lang="en-US" sz="1400" dirty="0">
                  <a:solidFill>
                    <a:srgbClr val="333333"/>
                  </a:solidFill>
                </a:rPr>
                <a:t> to fit the image to the placeholder.</a:t>
              </a:r>
            </a:p>
          </p:txBody>
        </p:sp>
        <p:sp>
          <p:nvSpPr>
            <p:cNvPr id="43" name="TextBox 42">
              <a:extLst>
                <a:ext uri="{FF2B5EF4-FFF2-40B4-BE49-F238E27FC236}">
                  <a16:creationId xmlns:a16="http://schemas.microsoft.com/office/drawing/2014/main" id="{85CC4BF2-93A4-4D35-95F3-251FADE4B979}"/>
                </a:ext>
              </a:extLst>
            </p:cNvPr>
            <p:cNvSpPr txBox="1"/>
            <p:nvPr/>
          </p:nvSpPr>
          <p:spPr>
            <a:xfrm>
              <a:off x="838199" y="4448000"/>
              <a:ext cx="3507557" cy="523220"/>
            </a:xfrm>
            <a:prstGeom prst="rect">
              <a:avLst/>
            </a:prstGeom>
            <a:noFill/>
          </p:spPr>
          <p:txBody>
            <a:bodyPr wrap="square" rtlCol="0">
              <a:spAutoFit/>
            </a:bodyPr>
            <a:lstStyle/>
            <a:p>
              <a:r>
                <a:rPr lang="en-US" sz="1400" b="1" dirty="0">
                  <a:solidFill>
                    <a:srgbClr val="333333"/>
                  </a:solidFill>
                </a:rPr>
                <a:t>4. </a:t>
              </a:r>
              <a:r>
                <a:rPr lang="en-US" sz="1400" dirty="0">
                  <a:solidFill>
                    <a:srgbClr val="333333"/>
                  </a:solidFill>
                </a:rPr>
                <a:t>Choose </a:t>
              </a:r>
              <a:r>
                <a:rPr lang="en-US" sz="1400" b="1" dirty="0">
                  <a:solidFill>
                    <a:srgbClr val="333333"/>
                  </a:solidFill>
                </a:rPr>
                <a:t>Picture Color</a:t>
              </a:r>
              <a:r>
                <a:rPr lang="en-US" sz="1400" dirty="0">
                  <a:solidFill>
                    <a:srgbClr val="333333"/>
                  </a:solidFill>
                </a:rPr>
                <a:t> to adjust the Saturation, Tone, and Color.</a:t>
              </a:r>
            </a:p>
          </p:txBody>
        </p:sp>
        <p:sp>
          <p:nvSpPr>
            <p:cNvPr id="44" name="TextBox 43">
              <a:extLst>
                <a:ext uri="{FF2B5EF4-FFF2-40B4-BE49-F238E27FC236}">
                  <a16:creationId xmlns:a16="http://schemas.microsoft.com/office/drawing/2014/main" id="{A271F630-DCAF-4DA3-818D-76A30B27B071}"/>
                </a:ext>
              </a:extLst>
            </p:cNvPr>
            <p:cNvSpPr txBox="1"/>
            <p:nvPr/>
          </p:nvSpPr>
          <p:spPr>
            <a:xfrm>
              <a:off x="838199" y="5039938"/>
              <a:ext cx="3507557" cy="523220"/>
            </a:xfrm>
            <a:prstGeom prst="rect">
              <a:avLst/>
            </a:prstGeom>
            <a:noFill/>
          </p:spPr>
          <p:txBody>
            <a:bodyPr wrap="square" rtlCol="0">
              <a:spAutoFit/>
            </a:bodyPr>
            <a:lstStyle/>
            <a:p>
              <a:r>
                <a:rPr lang="en-US" sz="1400" b="1" dirty="0">
                  <a:solidFill>
                    <a:srgbClr val="333333"/>
                  </a:solidFill>
                </a:rPr>
                <a:t>5. </a:t>
              </a:r>
              <a:r>
                <a:rPr lang="en-US" sz="1400" dirty="0">
                  <a:solidFill>
                    <a:srgbClr val="333333"/>
                  </a:solidFill>
                </a:rPr>
                <a:t>Choose </a:t>
              </a:r>
              <a:r>
                <a:rPr lang="en-US" sz="1400" b="1" dirty="0">
                  <a:solidFill>
                    <a:srgbClr val="333333"/>
                  </a:solidFill>
                </a:rPr>
                <a:t>Picture Correction</a:t>
              </a:r>
              <a:r>
                <a:rPr lang="en-US" sz="1400" dirty="0">
                  <a:solidFill>
                    <a:srgbClr val="333333"/>
                  </a:solidFill>
                </a:rPr>
                <a:t> to adjust the Sharpness, Brightness, and Contrast.</a:t>
              </a:r>
            </a:p>
          </p:txBody>
        </p:sp>
      </p:grpSp>
      <p:sp>
        <p:nvSpPr>
          <p:cNvPr id="32" name="Picture Placeholder 31">
            <a:extLst>
              <a:ext uri="{FF2B5EF4-FFF2-40B4-BE49-F238E27FC236}">
                <a16:creationId xmlns:a16="http://schemas.microsoft.com/office/drawing/2014/main" id="{E0ABD782-39E6-40F0-B184-A5E444241FE4}"/>
              </a:ext>
            </a:extLst>
          </p:cNvPr>
          <p:cNvSpPr>
            <a:spLocks noGrp="1"/>
          </p:cNvSpPr>
          <p:nvPr>
            <p:ph type="pic" sz="quarter" idx="44" hasCustomPrompt="1"/>
          </p:nvPr>
        </p:nvSpPr>
        <p:spPr>
          <a:xfrm>
            <a:off x="7610668" y="0"/>
            <a:ext cx="4581333" cy="6858000"/>
          </a:xfrm>
          <a:custGeom>
            <a:avLst/>
            <a:gdLst>
              <a:gd name="connsiteX0" fmla="*/ 2688266 w 4581333"/>
              <a:gd name="connsiteY0" fmla="*/ 0 h 6858000"/>
              <a:gd name="connsiteX1" fmla="*/ 4581333 w 4581333"/>
              <a:gd name="connsiteY1" fmla="*/ 0 h 6858000"/>
              <a:gd name="connsiteX2" fmla="*/ 4581333 w 4581333"/>
              <a:gd name="connsiteY2" fmla="*/ 6858000 h 6858000"/>
              <a:gd name="connsiteX3" fmla="*/ 404876 w 4581333"/>
              <a:gd name="connsiteY3" fmla="*/ 6858000 h 6858000"/>
              <a:gd name="connsiteX4" fmla="*/ 251155 w 4581333"/>
              <a:gd name="connsiteY4" fmla="*/ 6438003 h 6858000"/>
              <a:gd name="connsiteX5" fmla="*/ 0 w 4581333"/>
              <a:gd name="connsiteY5" fmla="*/ 4776769 h 6858000"/>
              <a:gd name="connsiteX6" fmla="*/ 2463004 w 4581333"/>
              <a:gd name="connsiteY6" fmla="*/ 1444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333" h="6858000">
                <a:moveTo>
                  <a:pt x="2688266" y="0"/>
                </a:moveTo>
                <a:lnTo>
                  <a:pt x="4581333" y="0"/>
                </a:lnTo>
                <a:lnTo>
                  <a:pt x="4581333" y="6858000"/>
                </a:lnTo>
                <a:lnTo>
                  <a:pt x="404876" y="6858000"/>
                </a:lnTo>
                <a:lnTo>
                  <a:pt x="251155" y="6438003"/>
                </a:lnTo>
                <a:cubicBezTo>
                  <a:pt x="87930" y="5913220"/>
                  <a:pt x="0" y="5355263"/>
                  <a:pt x="0" y="4776769"/>
                </a:cubicBezTo>
                <a:cubicBezTo>
                  <a:pt x="0" y="2848456"/>
                  <a:pt x="977004" y="1148335"/>
                  <a:pt x="2463004" y="144413"/>
                </a:cubicBezTo>
                <a:close/>
              </a:path>
            </a:pathLst>
          </a:custGeom>
        </p:spPr>
        <p:txBody>
          <a:bodyPr wrap="square" anchor="ctr">
            <a:noAutofit/>
          </a:bodyPr>
          <a:lstStyle>
            <a:lvl1pPr algn="ctr">
              <a:defRPr/>
            </a:lvl1pPr>
          </a:lstStyle>
          <a:p>
            <a:r>
              <a:rPr lang="en-US" dirty="0"/>
              <a:t>Click to insert image &gt; Right click &gt; Send to back</a:t>
            </a:r>
          </a:p>
        </p:txBody>
      </p:sp>
      <p:sp>
        <p:nvSpPr>
          <p:cNvPr id="48" name="Text Placeholder 22">
            <a:extLst>
              <a:ext uri="{FF2B5EF4-FFF2-40B4-BE49-F238E27FC236}">
                <a16:creationId xmlns:a16="http://schemas.microsoft.com/office/drawing/2014/main" id="{1F916B4F-DBC3-4777-B9EA-33FBF62833DF}"/>
              </a:ext>
            </a:extLst>
          </p:cNvPr>
          <p:cNvSpPr>
            <a:spLocks noGrp="1"/>
          </p:cNvSpPr>
          <p:nvPr>
            <p:ph type="body" sz="quarter" idx="19" hasCustomPrompt="1"/>
          </p:nvPr>
        </p:nvSpPr>
        <p:spPr>
          <a:xfrm>
            <a:off x="10465001" y="284811"/>
            <a:ext cx="1462681" cy="300037"/>
          </a:xfr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2030" t="2210" r="2030" b="2210"/>
            </a:stretch>
          </a:blipFill>
        </p:spPr>
        <p:txBody>
          <a:bodyPr/>
          <a:lstStyle>
            <a:lvl1pPr>
              <a:defRPr/>
            </a:lvl1pPr>
          </a:lstStyle>
          <a:p>
            <a:pPr lvl="0"/>
            <a:r>
              <a:rPr lang="en-US"/>
              <a:t> </a:t>
            </a:r>
            <a:endParaRPr lang="en-US" dirty="0"/>
          </a:p>
        </p:txBody>
      </p:sp>
      <p:sp>
        <p:nvSpPr>
          <p:cNvPr id="31" name="Title 1">
            <a:extLst>
              <a:ext uri="{FF2B5EF4-FFF2-40B4-BE49-F238E27FC236}">
                <a16:creationId xmlns:a16="http://schemas.microsoft.com/office/drawing/2014/main" id="{2BD502C6-1B0B-54CF-B70F-162B57F2D004}"/>
              </a:ext>
            </a:extLst>
          </p:cNvPr>
          <p:cNvSpPr>
            <a:spLocks noGrp="1"/>
          </p:cNvSpPr>
          <p:nvPr>
            <p:ph type="title" hasCustomPrompt="1"/>
          </p:nvPr>
        </p:nvSpPr>
        <p:spPr>
          <a:xfrm>
            <a:off x="360000" y="944600"/>
            <a:ext cx="8339646" cy="1325563"/>
          </a:xfrm>
        </p:spPr>
        <p:txBody>
          <a:bodyPr>
            <a:noAutofit/>
          </a:bodyPr>
          <a:lstStyle>
            <a:lvl1pPr algn="l">
              <a:lnSpc>
                <a:spcPct val="70000"/>
              </a:lnSpc>
              <a:defRPr sz="12900" cap="all" baseline="0">
                <a:ln w="12700">
                  <a:solidFill>
                    <a:schemeClr val="tx1"/>
                  </a:solidFill>
                </a:ln>
                <a:noFill/>
              </a:defRPr>
            </a:lvl1pPr>
          </a:lstStyle>
          <a:p>
            <a:r>
              <a:rPr lang="en-US" dirty="0"/>
              <a:t>title</a:t>
            </a:r>
          </a:p>
        </p:txBody>
      </p:sp>
      <p:sp>
        <p:nvSpPr>
          <p:cNvPr id="38" name="Text Placeholder 10">
            <a:extLst>
              <a:ext uri="{FF2B5EF4-FFF2-40B4-BE49-F238E27FC236}">
                <a16:creationId xmlns:a16="http://schemas.microsoft.com/office/drawing/2014/main" id="{92EF430D-F4E3-D3FA-9120-F8B4B548C2A5}"/>
              </a:ext>
            </a:extLst>
          </p:cNvPr>
          <p:cNvSpPr>
            <a:spLocks noGrp="1"/>
          </p:cNvSpPr>
          <p:nvPr>
            <p:ph type="body" sz="quarter" idx="25"/>
          </p:nvPr>
        </p:nvSpPr>
        <p:spPr>
          <a:xfrm>
            <a:off x="360000" y="2703497"/>
            <a:ext cx="5719011" cy="3601050"/>
          </a:xfrm>
        </p:spPr>
        <p:txBody>
          <a:bodyPr anchor="t">
            <a:noAutofit/>
          </a:bodyPr>
          <a:lstStyle>
            <a:lvl1pPr marL="514350" indent="-514350" algn="l">
              <a:spcAft>
                <a:spcPts val="800"/>
              </a:spcAft>
              <a:buFont typeface="+mj-lt"/>
              <a:buAutoNum type="arabicPeriod"/>
              <a:defRPr sz="2000">
                <a:latin typeface="+mj-lt"/>
                <a:ea typeface="Roboto Light" panose="02000000000000000000" pitchFamily="2" charset="0"/>
              </a:defRPr>
            </a:lvl1pPr>
            <a:lvl2pPr>
              <a:defRPr sz="1800">
                <a:latin typeface="Roboto Light" panose="02000000000000000000" pitchFamily="2" charset="0"/>
                <a:ea typeface="Roboto Light" panose="02000000000000000000" pitchFamily="2" charset="0"/>
              </a:defRPr>
            </a:lvl2pPr>
            <a:lvl3pPr>
              <a:defRPr sz="1600">
                <a:latin typeface="Roboto Light" panose="02000000000000000000" pitchFamily="2" charset="0"/>
                <a:ea typeface="Roboto Light" panose="02000000000000000000" pitchFamily="2" charset="0"/>
              </a:defRPr>
            </a:lvl3pPr>
            <a:lvl4pPr>
              <a:defRPr sz="1400">
                <a:latin typeface="Roboto Light" panose="02000000000000000000" pitchFamily="2" charset="0"/>
                <a:ea typeface="Roboto Light" panose="02000000000000000000" pitchFamily="2" charset="0"/>
              </a:defRPr>
            </a:lvl4pPr>
            <a:lvl5pPr>
              <a:defRPr sz="1050">
                <a:latin typeface="Roboto Light" panose="02000000000000000000" pitchFamily="2" charset="0"/>
                <a:ea typeface="Roboto Light" panose="02000000000000000000" pitchFamily="2" charset="0"/>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259785854"/>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With Quot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169AA2F-F2F4-2930-62B0-5BFAEE25097B}"/>
              </a:ext>
            </a:extLst>
          </p:cNvPr>
          <p:cNvSpPr/>
          <p:nvPr/>
        </p:nvSpPr>
        <p:spPr>
          <a:xfrm>
            <a:off x="6950075" y="1684158"/>
            <a:ext cx="5241925" cy="5173841"/>
          </a:xfrm>
          <a:custGeom>
            <a:avLst/>
            <a:gdLst>
              <a:gd name="connsiteX0" fmla="*/ 1308678 w 5241925"/>
              <a:gd name="connsiteY0" fmla="*/ 0 h 5173841"/>
              <a:gd name="connsiteX1" fmla="*/ 5241925 w 5241925"/>
              <a:gd name="connsiteY1" fmla="*/ 0 h 5173841"/>
              <a:gd name="connsiteX2" fmla="*/ 5241925 w 5241925"/>
              <a:gd name="connsiteY2" fmla="*/ 5173841 h 5173841"/>
              <a:gd name="connsiteX3" fmla="*/ 0 w 5241925"/>
              <a:gd name="connsiteY3" fmla="*/ 5173841 h 5173841"/>
              <a:gd name="connsiteX4" fmla="*/ 0 w 5241925"/>
              <a:gd name="connsiteY4" fmla="*/ 1308678 h 5173841"/>
              <a:gd name="connsiteX5" fmla="*/ 1308678 w 5241925"/>
              <a:gd name="connsiteY5" fmla="*/ 0 h 517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925" h="5173841">
                <a:moveTo>
                  <a:pt x="1308678" y="0"/>
                </a:moveTo>
                <a:lnTo>
                  <a:pt x="5241925" y="0"/>
                </a:lnTo>
                <a:lnTo>
                  <a:pt x="5241925" y="5173841"/>
                </a:lnTo>
                <a:lnTo>
                  <a:pt x="0" y="5173841"/>
                </a:lnTo>
                <a:lnTo>
                  <a:pt x="0" y="1308678"/>
                </a:lnTo>
                <a:cubicBezTo>
                  <a:pt x="0" y="585916"/>
                  <a:pt x="585915" y="0"/>
                  <a:pt x="1308678" y="0"/>
                </a:cubicBezTo>
                <a:close/>
              </a:path>
            </a:pathLst>
          </a:custGeom>
          <a:gradFill>
            <a:gsLst>
              <a:gs pos="0">
                <a:srgbClr val="011489"/>
              </a:gs>
              <a:gs pos="36000">
                <a:srgbClr val="0263B1"/>
              </a:gs>
              <a:gs pos="100000">
                <a:srgbClr val="03AFD7"/>
              </a:gs>
            </a:gsLst>
            <a:lin ang="16196561" scaled="1"/>
          </a:gradFill>
          <a:ln w="8061"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3CF8547-5B3F-1EFC-83B0-58742BB7F480}"/>
              </a:ext>
            </a:extLst>
          </p:cNvPr>
          <p:cNvSpPr>
            <a:spLocks noGrp="1"/>
          </p:cNvSpPr>
          <p:nvPr>
            <p:ph type="title" hasCustomPrompt="1"/>
          </p:nvPr>
        </p:nvSpPr>
        <p:spPr>
          <a:xfrm>
            <a:off x="321091" y="434495"/>
            <a:ext cx="8060909" cy="467294"/>
          </a:xfrm>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79BE0BD0-4746-D3FD-937A-75A361F61280}"/>
              </a:ext>
            </a:extLst>
          </p:cNvPr>
          <p:cNvSpPr>
            <a:spLocks noGrp="1"/>
          </p:cNvSpPr>
          <p:nvPr>
            <p:ph type="dt" sz="half" idx="10"/>
          </p:nvPr>
        </p:nvSpPr>
        <p:spPr/>
        <p:txBody>
          <a:bodyPr/>
          <a:lstStyle>
            <a:lvl1pPr>
              <a:defRPr>
                <a:solidFill>
                  <a:schemeClr val="bg2"/>
                </a:solidFill>
              </a:defRPr>
            </a:lvl1pPr>
          </a:lstStyle>
          <a:p>
            <a:fld id="{79C97DE3-6C71-4792-B587-1A6525429099}" type="datetimeFigureOut">
              <a:rPr lang="en-US" smtClean="0"/>
              <a:pPr/>
              <a:t>6/8/2023</a:t>
            </a:fld>
            <a:endParaRPr lang="en-US" dirty="0"/>
          </a:p>
        </p:txBody>
      </p:sp>
      <p:sp>
        <p:nvSpPr>
          <p:cNvPr id="4" name="Footer Placeholder 3">
            <a:extLst>
              <a:ext uri="{FF2B5EF4-FFF2-40B4-BE49-F238E27FC236}">
                <a16:creationId xmlns:a16="http://schemas.microsoft.com/office/drawing/2014/main" id="{CA6EA6DE-072C-02E2-6786-C5AE3BDC786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09869E-5DE9-7EF9-D5DE-6E2D73E744B5}"/>
              </a:ext>
            </a:extLst>
          </p:cNvPr>
          <p:cNvSpPr>
            <a:spLocks noGrp="1"/>
          </p:cNvSpPr>
          <p:nvPr>
            <p:ph type="sldNum" sz="quarter" idx="12"/>
          </p:nvPr>
        </p:nvSpPr>
        <p:spPr/>
        <p:txBody>
          <a:bodyPr/>
          <a:lstStyle>
            <a:lvl1pPr>
              <a:defRPr>
                <a:solidFill>
                  <a:schemeClr val="bg2"/>
                </a:solidFill>
              </a:defRPr>
            </a:lvl1pPr>
          </a:lstStyle>
          <a:p>
            <a:fld id="{95CA51F2-55A9-44C4-825A-9FFD63764F51}" type="slidenum">
              <a:rPr lang="en-US" smtClean="0"/>
              <a:pPr/>
              <a:t>‹#›</a:t>
            </a:fld>
            <a:endParaRPr lang="en-US" dirty="0"/>
          </a:p>
        </p:txBody>
      </p:sp>
      <p:sp>
        <p:nvSpPr>
          <p:cNvPr id="7" name="Text Placeholder 10">
            <a:extLst>
              <a:ext uri="{FF2B5EF4-FFF2-40B4-BE49-F238E27FC236}">
                <a16:creationId xmlns:a16="http://schemas.microsoft.com/office/drawing/2014/main" id="{9CB1A6AE-5927-9D4D-95E7-3D7228C11CFE}"/>
              </a:ext>
            </a:extLst>
          </p:cNvPr>
          <p:cNvSpPr>
            <a:spLocks noGrp="1"/>
          </p:cNvSpPr>
          <p:nvPr>
            <p:ph type="body" sz="quarter" idx="13"/>
          </p:nvPr>
        </p:nvSpPr>
        <p:spPr>
          <a:xfrm>
            <a:off x="321090" y="914489"/>
            <a:ext cx="8060909"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8" name="Graphic 7">
            <a:extLst>
              <a:ext uri="{FF2B5EF4-FFF2-40B4-BE49-F238E27FC236}">
                <a16:creationId xmlns:a16="http://schemas.microsoft.com/office/drawing/2014/main" id="{3F2A2F54-056F-56BA-6A53-021465C8D6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9945" t="30445" r="5725" b="-1368"/>
          <a:stretch/>
        </p:blipFill>
        <p:spPr>
          <a:xfrm>
            <a:off x="8381999" y="40641"/>
            <a:ext cx="1661842" cy="1292582"/>
          </a:xfrm>
          <a:prstGeom prst="rect">
            <a:avLst/>
          </a:prstGeom>
        </p:spPr>
      </p:pic>
      <p:sp>
        <p:nvSpPr>
          <p:cNvPr id="10" name="Picture Placeholder 9">
            <a:extLst>
              <a:ext uri="{FF2B5EF4-FFF2-40B4-BE49-F238E27FC236}">
                <a16:creationId xmlns:a16="http://schemas.microsoft.com/office/drawing/2014/main" id="{13E40406-F086-A00E-8237-8251A1E72CD9}"/>
              </a:ext>
            </a:extLst>
          </p:cNvPr>
          <p:cNvSpPr>
            <a:spLocks noGrp="1"/>
          </p:cNvSpPr>
          <p:nvPr>
            <p:ph type="pic" sz="quarter" idx="14" hasCustomPrompt="1"/>
          </p:nvPr>
        </p:nvSpPr>
        <p:spPr>
          <a:xfrm>
            <a:off x="0" y="4638675"/>
            <a:ext cx="6950075" cy="2219325"/>
          </a:xfrm>
        </p:spPr>
        <p:txBody>
          <a:bodyPr anchor="ctr"/>
          <a:lstStyle>
            <a:lvl1pPr algn="ctr">
              <a:defRPr/>
            </a:lvl1pPr>
          </a:lstStyle>
          <a:p>
            <a:r>
              <a:rPr lang="en-US" dirty="0"/>
              <a:t>Click to insert image</a:t>
            </a:r>
          </a:p>
        </p:txBody>
      </p:sp>
      <p:sp>
        <p:nvSpPr>
          <p:cNvPr id="12" name="Text Placeholder 11">
            <a:extLst>
              <a:ext uri="{FF2B5EF4-FFF2-40B4-BE49-F238E27FC236}">
                <a16:creationId xmlns:a16="http://schemas.microsoft.com/office/drawing/2014/main" id="{6FCD86D2-125F-FFBA-55A3-AD4428E655E1}"/>
              </a:ext>
            </a:extLst>
          </p:cNvPr>
          <p:cNvSpPr>
            <a:spLocks noGrp="1"/>
          </p:cNvSpPr>
          <p:nvPr>
            <p:ph type="body" sz="quarter" idx="15"/>
          </p:nvPr>
        </p:nvSpPr>
        <p:spPr>
          <a:xfrm>
            <a:off x="549275" y="1905000"/>
            <a:ext cx="5830888" cy="2378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8" name="Text Placeholder 46">
            <a:extLst>
              <a:ext uri="{FF2B5EF4-FFF2-40B4-BE49-F238E27FC236}">
                <a16:creationId xmlns:a16="http://schemas.microsoft.com/office/drawing/2014/main" id="{A495CE10-EB09-ED2E-E8C5-F54A5B336417}"/>
              </a:ext>
            </a:extLst>
          </p:cNvPr>
          <p:cNvSpPr>
            <a:spLocks noGrp="1"/>
          </p:cNvSpPr>
          <p:nvPr>
            <p:ph type="body" sz="quarter" idx="42" hasCustomPrompt="1"/>
          </p:nvPr>
        </p:nvSpPr>
        <p:spPr>
          <a:xfrm>
            <a:off x="7575244" y="2638469"/>
            <a:ext cx="1111556" cy="917199"/>
          </a:xfr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17" b="17"/>
            </a:stretch>
          </a:blipFill>
        </p:spPr>
        <p:txBody>
          <a:bodyPr/>
          <a:lstStyle>
            <a:lvl1pPr>
              <a:defRPr/>
            </a:lvl1pPr>
          </a:lstStyle>
          <a:p>
            <a:pPr lvl="0"/>
            <a:r>
              <a:rPr lang="en-US"/>
              <a:t> </a:t>
            </a:r>
            <a:endParaRPr lang="en-US" dirty="0"/>
          </a:p>
        </p:txBody>
      </p:sp>
      <p:sp>
        <p:nvSpPr>
          <p:cNvPr id="19" name="Text Placeholder 48">
            <a:extLst>
              <a:ext uri="{FF2B5EF4-FFF2-40B4-BE49-F238E27FC236}">
                <a16:creationId xmlns:a16="http://schemas.microsoft.com/office/drawing/2014/main" id="{9AD48048-A4F2-D5D1-B9C1-AF7D21DF8F77}"/>
              </a:ext>
            </a:extLst>
          </p:cNvPr>
          <p:cNvSpPr>
            <a:spLocks noGrp="1"/>
          </p:cNvSpPr>
          <p:nvPr>
            <p:ph type="body" sz="quarter" idx="38"/>
          </p:nvPr>
        </p:nvSpPr>
        <p:spPr>
          <a:xfrm>
            <a:off x="7493847" y="3659085"/>
            <a:ext cx="3730744" cy="1654493"/>
          </a:xfrm>
        </p:spPr>
        <p:txBody>
          <a:bodyPr/>
          <a:lstStyle>
            <a:lvl1pPr>
              <a:lnSpc>
                <a:spcPct val="108000"/>
              </a:lnSpc>
              <a:defRPr sz="1500" b="1">
                <a:solidFill>
                  <a:schemeClr val="bg2"/>
                </a:solidFill>
                <a:latin typeface="+mn-lt"/>
              </a:defRPr>
            </a:lvl1pPr>
            <a:lvl2pPr>
              <a:lnSpc>
                <a:spcPct val="108000"/>
              </a:lnSpc>
              <a:defRPr sz="1500" b="1">
                <a:solidFill>
                  <a:schemeClr val="bg2"/>
                </a:solidFill>
                <a:latin typeface="+mn-lt"/>
              </a:defRPr>
            </a:lvl2pPr>
            <a:lvl3pPr>
              <a:lnSpc>
                <a:spcPct val="108000"/>
              </a:lnSpc>
              <a:defRPr sz="1200" b="1">
                <a:solidFill>
                  <a:schemeClr val="bg2"/>
                </a:solidFill>
                <a:latin typeface="+mn-lt"/>
              </a:defRPr>
            </a:lvl3pPr>
            <a:lvl4pPr>
              <a:lnSpc>
                <a:spcPct val="108000"/>
              </a:lnSpc>
              <a:defRPr sz="1000" b="1">
                <a:solidFill>
                  <a:schemeClr val="bg2"/>
                </a:solidFill>
                <a:latin typeface="+mn-lt"/>
              </a:defRPr>
            </a:lvl4pPr>
            <a:lvl5pPr>
              <a:lnSpc>
                <a:spcPct val="108000"/>
              </a:lnSpc>
              <a:defRPr sz="800" b="1">
                <a:solidFill>
                  <a:schemeClr val="bg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0" name="Text Placeholder 48">
            <a:extLst>
              <a:ext uri="{FF2B5EF4-FFF2-40B4-BE49-F238E27FC236}">
                <a16:creationId xmlns:a16="http://schemas.microsoft.com/office/drawing/2014/main" id="{CECBC510-D1F9-874D-8FAB-4B8917CDBE2C}"/>
              </a:ext>
            </a:extLst>
          </p:cNvPr>
          <p:cNvSpPr>
            <a:spLocks noGrp="1"/>
          </p:cNvSpPr>
          <p:nvPr>
            <p:ph type="body" sz="quarter" idx="39" hasCustomPrompt="1"/>
          </p:nvPr>
        </p:nvSpPr>
        <p:spPr>
          <a:xfrm>
            <a:off x="7493847" y="5470213"/>
            <a:ext cx="3730744" cy="336002"/>
          </a:xfrm>
        </p:spPr>
        <p:txBody>
          <a:bodyPr/>
          <a:lstStyle>
            <a:lvl1pPr>
              <a:defRPr sz="1350" b="0">
                <a:solidFill>
                  <a:schemeClr val="accent2"/>
                </a:solidFill>
                <a:latin typeface="+mn-lt"/>
              </a:defRPr>
            </a:lvl1pPr>
            <a:lvl2pPr>
              <a:defRPr sz="1350" b="0">
                <a:solidFill>
                  <a:schemeClr val="accent2"/>
                </a:solidFill>
                <a:latin typeface="+mn-lt"/>
              </a:defRPr>
            </a:lvl2pPr>
            <a:lvl3pPr>
              <a:defRPr sz="1200" b="0">
                <a:solidFill>
                  <a:schemeClr val="accent2"/>
                </a:solidFill>
                <a:latin typeface="+mn-lt"/>
              </a:defRPr>
            </a:lvl3pPr>
            <a:lvl4pPr>
              <a:defRPr sz="1000" b="0">
                <a:solidFill>
                  <a:schemeClr val="accent2"/>
                </a:solidFill>
                <a:latin typeface="+mn-lt"/>
              </a:defRPr>
            </a:lvl4pPr>
            <a:lvl5pPr>
              <a:defRPr sz="800" b="0">
                <a:solidFill>
                  <a:schemeClr val="accent2"/>
                </a:solidFill>
                <a:latin typeface="+mn-lt"/>
              </a:defRPr>
            </a:lvl5pPr>
          </a:lstStyle>
          <a:p>
            <a:pPr lvl="0"/>
            <a:r>
              <a:rPr lang="en-US" dirty="0"/>
              <a:t>Click to insert name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21" name="Graphic 20">
            <a:extLst>
              <a:ext uri="{FF2B5EF4-FFF2-40B4-BE49-F238E27FC236}">
                <a16:creationId xmlns:a16="http://schemas.microsoft.com/office/drawing/2014/main" id="{C8D84272-A08A-73C3-8927-FC0F7A1118FF}"/>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9397" t="30832" r="12678" b="26410"/>
          <a:stretch/>
        </p:blipFill>
        <p:spPr>
          <a:xfrm>
            <a:off x="10448926" y="227013"/>
            <a:ext cx="1461710" cy="296862"/>
          </a:xfrm>
          <a:prstGeom prst="rect">
            <a:avLst/>
          </a:prstGeom>
        </p:spPr>
      </p:pic>
    </p:spTree>
    <p:extLst>
      <p:ext uri="{BB962C8B-B14F-4D97-AF65-F5344CB8AC3E}">
        <p14:creationId xmlns:p14="http://schemas.microsoft.com/office/powerpoint/2010/main" val="2073018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vice &amp; Tex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2FE1678-D111-142D-CAE8-5B02601D10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94359"/>
            <a:ext cx="5354320" cy="3263642"/>
          </a:xfrm>
          <a:prstGeom prst="rect">
            <a:avLst/>
          </a:prstGeom>
        </p:spPr>
      </p:pic>
      <p:sp>
        <p:nvSpPr>
          <p:cNvPr id="9" name="Text Placeholder 11">
            <a:extLst>
              <a:ext uri="{FF2B5EF4-FFF2-40B4-BE49-F238E27FC236}">
                <a16:creationId xmlns:a16="http://schemas.microsoft.com/office/drawing/2014/main" id="{D8E92D37-2E06-EF3F-7FA1-4B561366B6CE}"/>
              </a:ext>
            </a:extLst>
          </p:cNvPr>
          <p:cNvSpPr>
            <a:spLocks noGrp="1"/>
          </p:cNvSpPr>
          <p:nvPr>
            <p:ph type="body" sz="quarter" idx="16" hasCustomPrompt="1"/>
          </p:nvPr>
        </p:nvSpPr>
        <p:spPr>
          <a:xfrm rot="16200000">
            <a:off x="6375470" y="-47559"/>
            <a:ext cx="4378326" cy="7254739"/>
          </a:xfrm>
          <a:prstGeom prst="round2SameRect">
            <a:avLst>
              <a:gd name="adj1" fmla="val 8164"/>
              <a:gd name="adj2" fmla="val 0"/>
            </a:avLst>
          </a:prstGeom>
          <a:solidFill>
            <a:schemeClr val="bg1"/>
          </a:solidFill>
          <a:effectLst>
            <a:outerShdw blurRad="101600" sx="101000" sy="101000" algn="ctr" rotWithShape="0">
              <a:prstClr val="black">
                <a:alpha val="10000"/>
              </a:prstClr>
            </a:outerShdw>
          </a:effectLst>
        </p:spPr>
        <p:txBody>
          <a:bodyPr vert="horz" wrap="square" lIns="91440" tIns="45720" rIns="91440" bIns="45720" rtlCol="0">
            <a:noAutofit/>
          </a:bodyPr>
          <a:lstStyle>
            <a:lvl1pPr>
              <a:defRPr lang="en-GB" dirty="0"/>
            </a:lvl1pPr>
          </a:lstStyle>
          <a:p>
            <a:pPr lvl="0"/>
            <a:r>
              <a:rPr lang="en-US"/>
              <a:t> </a:t>
            </a:r>
            <a:endParaRPr lang="en-US" dirty="0"/>
          </a:p>
        </p:txBody>
      </p:sp>
      <p:sp>
        <p:nvSpPr>
          <p:cNvPr id="2" name="Title 1">
            <a:extLst>
              <a:ext uri="{FF2B5EF4-FFF2-40B4-BE49-F238E27FC236}">
                <a16:creationId xmlns:a16="http://schemas.microsoft.com/office/drawing/2014/main" id="{83CF8547-5B3F-1EFC-83B0-58742BB7F480}"/>
              </a:ext>
            </a:extLst>
          </p:cNvPr>
          <p:cNvSpPr>
            <a:spLocks noGrp="1"/>
          </p:cNvSpPr>
          <p:nvPr>
            <p:ph type="title" hasCustomPrompt="1"/>
          </p:nvPr>
        </p:nvSpPr>
        <p:spPr>
          <a:xfrm>
            <a:off x="5208051" y="866295"/>
            <a:ext cx="6552149" cy="467294"/>
          </a:xfrm>
        </p:spPr>
        <p:txBody>
          <a:bodyPr/>
          <a:lstStyle>
            <a:lvl1pPr>
              <a:defRPr/>
            </a:lvl1p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79BE0BD0-4746-D3FD-937A-75A361F61280}"/>
              </a:ext>
            </a:extLst>
          </p:cNvPr>
          <p:cNvSpPr>
            <a:spLocks noGrp="1"/>
          </p:cNvSpPr>
          <p:nvPr>
            <p:ph type="dt" sz="half" idx="10"/>
          </p:nvPr>
        </p:nvSpPr>
        <p:spPr/>
        <p:txBody>
          <a:bodyPr/>
          <a:lstStyle/>
          <a:p>
            <a:fld id="{79C97DE3-6C71-4792-B587-1A6525429099}" type="datetimeFigureOut">
              <a:rPr lang="en-US" smtClean="0"/>
              <a:pPr/>
              <a:t>6/8/2023</a:t>
            </a:fld>
            <a:endParaRPr lang="en-US" dirty="0"/>
          </a:p>
        </p:txBody>
      </p:sp>
      <p:sp>
        <p:nvSpPr>
          <p:cNvPr id="4" name="Footer Placeholder 3">
            <a:extLst>
              <a:ext uri="{FF2B5EF4-FFF2-40B4-BE49-F238E27FC236}">
                <a16:creationId xmlns:a16="http://schemas.microsoft.com/office/drawing/2014/main" id="{CA6EA6DE-072C-02E2-6786-C5AE3BDC786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09869E-5DE9-7EF9-D5DE-6E2D73E744B5}"/>
              </a:ext>
            </a:extLst>
          </p:cNvPr>
          <p:cNvSpPr>
            <a:spLocks noGrp="1"/>
          </p:cNvSpPr>
          <p:nvPr>
            <p:ph type="sldNum" sz="quarter" idx="12"/>
          </p:nvPr>
        </p:nvSpPr>
        <p:spPr/>
        <p:txBody>
          <a:bodyPr/>
          <a:lstStyle/>
          <a:p>
            <a:fld id="{95CA51F2-55A9-44C4-825A-9FFD63764F51}" type="slidenum">
              <a:rPr lang="en-US" smtClean="0"/>
              <a:pPr/>
              <a:t>‹#›</a:t>
            </a:fld>
            <a:endParaRPr lang="en-US" dirty="0"/>
          </a:p>
        </p:txBody>
      </p:sp>
      <p:pic>
        <p:nvPicPr>
          <p:cNvPr id="7" name="Graphic 6">
            <a:extLst>
              <a:ext uri="{FF2B5EF4-FFF2-40B4-BE49-F238E27FC236}">
                <a16:creationId xmlns:a16="http://schemas.microsoft.com/office/drawing/2014/main" id="{37D118C9-C13D-845B-6E43-8320882CA47C}"/>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6137" t="70010" r="16622" b="-1368"/>
          <a:stretch/>
        </p:blipFill>
        <p:spPr>
          <a:xfrm>
            <a:off x="4152900" y="100051"/>
            <a:ext cx="2895600" cy="571501"/>
          </a:xfrm>
          <a:prstGeom prst="rect">
            <a:avLst/>
          </a:prstGeom>
        </p:spPr>
      </p:pic>
      <p:pic>
        <p:nvPicPr>
          <p:cNvPr id="8" name="Graphic 7">
            <a:extLst>
              <a:ext uri="{FF2B5EF4-FFF2-40B4-BE49-F238E27FC236}">
                <a16:creationId xmlns:a16="http://schemas.microsoft.com/office/drawing/2014/main" id="{5553812B-9FAC-FC37-1672-E0E1E5426ADA}"/>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9397" t="30832" r="12678" b="26410"/>
          <a:stretch/>
        </p:blipFill>
        <p:spPr>
          <a:xfrm>
            <a:off x="10448926" y="227013"/>
            <a:ext cx="1461710" cy="296862"/>
          </a:xfrm>
          <a:prstGeom prst="rect">
            <a:avLst/>
          </a:prstGeom>
        </p:spPr>
      </p:pic>
      <p:sp>
        <p:nvSpPr>
          <p:cNvPr id="11" name="Text Placeholder 10">
            <a:extLst>
              <a:ext uri="{FF2B5EF4-FFF2-40B4-BE49-F238E27FC236}">
                <a16:creationId xmlns:a16="http://schemas.microsoft.com/office/drawing/2014/main" id="{1584C359-6BFD-4339-76A9-B47291087AC3}"/>
              </a:ext>
            </a:extLst>
          </p:cNvPr>
          <p:cNvSpPr>
            <a:spLocks noGrp="1"/>
          </p:cNvSpPr>
          <p:nvPr>
            <p:ph type="body" sz="quarter" idx="17"/>
          </p:nvPr>
        </p:nvSpPr>
        <p:spPr>
          <a:xfrm>
            <a:off x="5186363" y="1650683"/>
            <a:ext cx="6750050" cy="3871056"/>
          </a:xfrm>
        </p:spPr>
        <p:txBody>
          <a:bodyPr/>
          <a:lstStyle>
            <a:lvl1pPr>
              <a:defRPr sz="1500"/>
            </a:lvl1pPr>
            <a:lvl2pPr>
              <a:defRPr sz="1500"/>
            </a:lvl2pPr>
            <a:lvl3pPr>
              <a:defRPr sz="1400"/>
            </a:lvl3pPr>
            <a:lvl4pPr>
              <a:defRPr sz="105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17" name="Graphic 16">
            <a:extLst>
              <a:ext uri="{FF2B5EF4-FFF2-40B4-BE49-F238E27FC236}">
                <a16:creationId xmlns:a16="http://schemas.microsoft.com/office/drawing/2014/main" id="{042730EE-C54C-B494-8919-86E1EB83FED5}"/>
              </a:ext>
            </a:extLst>
          </p:cNvPr>
          <p:cNvPicPr>
            <a:picLocks noChangeAspect="1"/>
          </p:cNvPicPr>
          <p:nvPr userDrawn="1"/>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t="25475" r="17030"/>
          <a:stretch/>
        </p:blipFill>
        <p:spPr>
          <a:xfrm>
            <a:off x="160739" y="5442226"/>
            <a:ext cx="4278630" cy="1328033"/>
          </a:xfrm>
          <a:prstGeom prst="rect">
            <a:avLst/>
          </a:prstGeom>
        </p:spPr>
      </p:pic>
      <p:sp>
        <p:nvSpPr>
          <p:cNvPr id="15" name="Text Placeholder 25">
            <a:extLst>
              <a:ext uri="{FF2B5EF4-FFF2-40B4-BE49-F238E27FC236}">
                <a16:creationId xmlns:a16="http://schemas.microsoft.com/office/drawing/2014/main" id="{A90CE902-8B24-A721-7C46-D1F055CBEA25}"/>
              </a:ext>
            </a:extLst>
          </p:cNvPr>
          <p:cNvSpPr>
            <a:spLocks noGrp="1"/>
          </p:cNvSpPr>
          <p:nvPr>
            <p:ph type="body" sz="quarter" idx="19" hasCustomPrompt="1"/>
          </p:nvPr>
        </p:nvSpPr>
        <p:spPr>
          <a:xfrm>
            <a:off x="497840" y="629609"/>
            <a:ext cx="4287520" cy="6228392"/>
          </a:xfrm>
          <a:blipFill>
            <a:blip r:embed="rId10" cstate="screen">
              <a:extLst>
                <a:ext uri="{28A0092B-C50C-407E-A947-70E740481C1C}">
                  <a14:useLocalDpi xmlns:a14="http://schemas.microsoft.com/office/drawing/2010/main"/>
                </a:ext>
              </a:extLst>
            </a:blip>
            <a:srcRect/>
            <a:stretch>
              <a:fillRect l="-2279" r="-2279"/>
            </a:stretch>
          </a:blipFill>
        </p:spPr>
        <p:txBody>
          <a:bodyPr/>
          <a:lstStyle>
            <a:lvl1pPr>
              <a:defRPr/>
            </a:lvl1pPr>
          </a:lstStyle>
          <a:p>
            <a:pPr lvl="0"/>
            <a:r>
              <a:rPr lang="en-US"/>
              <a:t> </a:t>
            </a:r>
            <a:endParaRPr lang="en-US" dirty="0"/>
          </a:p>
        </p:txBody>
      </p:sp>
      <p:sp>
        <p:nvSpPr>
          <p:cNvPr id="16" name="Picture Placeholder 13">
            <a:extLst>
              <a:ext uri="{FF2B5EF4-FFF2-40B4-BE49-F238E27FC236}">
                <a16:creationId xmlns:a16="http://schemas.microsoft.com/office/drawing/2014/main" id="{D1557896-1BEC-33B2-CFF4-870B6769381F}"/>
              </a:ext>
            </a:extLst>
          </p:cNvPr>
          <p:cNvSpPr>
            <a:spLocks noGrp="1"/>
          </p:cNvSpPr>
          <p:nvPr>
            <p:ph type="pic" sz="quarter" idx="37" hasCustomPrompt="1"/>
          </p:nvPr>
        </p:nvSpPr>
        <p:spPr>
          <a:xfrm>
            <a:off x="1189674" y="741680"/>
            <a:ext cx="2317473" cy="5006658"/>
          </a:xfrm>
          <a:prstGeom prst="roundRect">
            <a:avLst>
              <a:gd name="adj" fmla="val 11273"/>
            </a:avLst>
          </a:prstGeom>
        </p:spPr>
        <p:txBody>
          <a:bodyPr anchor="ctr"/>
          <a:lstStyle>
            <a:lvl1pPr algn="ctr">
              <a:defRPr>
                <a:solidFill>
                  <a:schemeClr val="bg2"/>
                </a:solidFill>
              </a:defRPr>
            </a:lvl1pPr>
          </a:lstStyle>
          <a:p>
            <a:r>
              <a:rPr lang="en-US" dirty="0"/>
              <a:t>Click to insert image</a:t>
            </a:r>
          </a:p>
        </p:txBody>
      </p:sp>
    </p:spTree>
    <p:extLst>
      <p:ext uri="{BB962C8B-B14F-4D97-AF65-F5344CB8AC3E}">
        <p14:creationId xmlns:p14="http://schemas.microsoft.com/office/powerpoint/2010/main" val="15032649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Point">
    <p:spTree>
      <p:nvGrpSpPr>
        <p:cNvPr id="1" name=""/>
        <p:cNvGrpSpPr/>
        <p:nvPr/>
      </p:nvGrpSpPr>
      <p:grpSpPr>
        <a:xfrm>
          <a:off x="0" y="0"/>
          <a:ext cx="0" cy="0"/>
          <a:chOff x="0" y="0"/>
          <a:chExt cx="0" cy="0"/>
        </a:xfrm>
      </p:grpSpPr>
      <p:pic>
        <p:nvPicPr>
          <p:cNvPr id="39" name="Graphic 38">
            <a:extLst>
              <a:ext uri="{FF2B5EF4-FFF2-40B4-BE49-F238E27FC236}">
                <a16:creationId xmlns:a16="http://schemas.microsoft.com/office/drawing/2014/main" id="{BF608776-3713-9D20-B2C0-DE91B2A0B9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13801" y="3437192"/>
            <a:ext cx="3378200" cy="3420808"/>
          </a:xfrm>
          <a:prstGeom prst="rect">
            <a:avLst/>
          </a:prstGeom>
        </p:spPr>
      </p:pic>
      <p:pic>
        <p:nvPicPr>
          <p:cNvPr id="33" name="Graphic 32">
            <a:extLst>
              <a:ext uri="{FF2B5EF4-FFF2-40B4-BE49-F238E27FC236}">
                <a16:creationId xmlns:a16="http://schemas.microsoft.com/office/drawing/2014/main" id="{4C69BA37-EFE0-878C-769B-8D52A61E4C5A}"/>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4975"/>
          <a:stretch/>
        </p:blipFill>
        <p:spPr>
          <a:xfrm>
            <a:off x="1535042" y="1"/>
            <a:ext cx="6029740" cy="3509486"/>
          </a:xfrm>
          <a:prstGeom prst="rect">
            <a:avLst/>
          </a:prstGeom>
        </p:spPr>
      </p:pic>
      <p:sp>
        <p:nvSpPr>
          <p:cNvPr id="7" name="Rectangle 6">
            <a:extLst>
              <a:ext uri="{FF2B5EF4-FFF2-40B4-BE49-F238E27FC236}">
                <a16:creationId xmlns:a16="http://schemas.microsoft.com/office/drawing/2014/main" id="{7370E32A-B948-DFEF-9C05-4489A27C938A}"/>
              </a:ext>
            </a:extLst>
          </p:cNvPr>
          <p:cNvSpPr/>
          <p:nvPr userDrawn="1"/>
        </p:nvSpPr>
        <p:spPr>
          <a:xfrm>
            <a:off x="0" y="0"/>
            <a:ext cx="357367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400" dirty="0">
              <a:solidFill>
                <a:schemeClr val="bg1"/>
              </a:solidFill>
            </a:endParaRPr>
          </a:p>
        </p:txBody>
      </p:sp>
      <p:sp>
        <p:nvSpPr>
          <p:cNvPr id="3" name="Date Placeholder 2">
            <a:extLst>
              <a:ext uri="{FF2B5EF4-FFF2-40B4-BE49-F238E27FC236}">
                <a16:creationId xmlns:a16="http://schemas.microsoft.com/office/drawing/2014/main" id="{79BE0BD0-4746-D3FD-937A-75A361F61280}"/>
              </a:ext>
            </a:extLst>
          </p:cNvPr>
          <p:cNvSpPr>
            <a:spLocks noGrp="1"/>
          </p:cNvSpPr>
          <p:nvPr>
            <p:ph type="dt" sz="half" idx="10"/>
          </p:nvPr>
        </p:nvSpPr>
        <p:spPr/>
        <p:txBody>
          <a:bodyPr/>
          <a:lstStyle/>
          <a:p>
            <a:fld id="{79C97DE3-6C71-4792-B587-1A6525429099}" type="datetimeFigureOut">
              <a:rPr lang="en-US" smtClean="0"/>
              <a:pPr/>
              <a:t>6/8/2023</a:t>
            </a:fld>
            <a:endParaRPr lang="en-US" dirty="0"/>
          </a:p>
        </p:txBody>
      </p:sp>
      <p:sp>
        <p:nvSpPr>
          <p:cNvPr id="4" name="Footer Placeholder 3">
            <a:extLst>
              <a:ext uri="{FF2B5EF4-FFF2-40B4-BE49-F238E27FC236}">
                <a16:creationId xmlns:a16="http://schemas.microsoft.com/office/drawing/2014/main" id="{CA6EA6DE-072C-02E2-6786-C5AE3BDC786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09869E-5DE9-7EF9-D5DE-6E2D73E744B5}"/>
              </a:ext>
            </a:extLst>
          </p:cNvPr>
          <p:cNvSpPr>
            <a:spLocks noGrp="1"/>
          </p:cNvSpPr>
          <p:nvPr>
            <p:ph type="sldNum" sz="quarter" idx="12"/>
          </p:nvPr>
        </p:nvSpPr>
        <p:spPr/>
        <p:txBody>
          <a:bodyPr/>
          <a:lstStyle/>
          <a:p>
            <a:fld id="{95CA51F2-55A9-44C4-825A-9FFD63764F51}" type="slidenum">
              <a:rPr lang="en-US" smtClean="0"/>
              <a:pPr/>
              <a:t>‹#›</a:t>
            </a:fld>
            <a:endParaRPr lang="en-US" dirty="0"/>
          </a:p>
        </p:txBody>
      </p:sp>
      <p:sp>
        <p:nvSpPr>
          <p:cNvPr id="8" name="Title 1">
            <a:extLst>
              <a:ext uri="{FF2B5EF4-FFF2-40B4-BE49-F238E27FC236}">
                <a16:creationId xmlns:a16="http://schemas.microsoft.com/office/drawing/2014/main" id="{F5E79871-837B-CECC-CC83-CD12F2DE2205}"/>
              </a:ext>
            </a:extLst>
          </p:cNvPr>
          <p:cNvSpPr>
            <a:spLocks noGrp="1"/>
          </p:cNvSpPr>
          <p:nvPr>
            <p:ph type="title" hasCustomPrompt="1"/>
          </p:nvPr>
        </p:nvSpPr>
        <p:spPr>
          <a:xfrm>
            <a:off x="321092" y="1150113"/>
            <a:ext cx="3137725" cy="467294"/>
          </a:xfrm>
        </p:spPr>
        <p:txBody>
          <a:bodyPr/>
          <a:lstStyle>
            <a:lvl1pPr>
              <a:defRPr>
                <a:solidFill>
                  <a:schemeClr val="bg2"/>
                </a:solidFill>
              </a:defRPr>
            </a:lvl1pPr>
          </a:lstStyle>
          <a:p>
            <a:r>
              <a:rPr lang="en-US"/>
              <a:t>Insert title</a:t>
            </a:r>
            <a:endParaRPr lang="en-US" dirty="0"/>
          </a:p>
        </p:txBody>
      </p:sp>
      <p:sp>
        <p:nvSpPr>
          <p:cNvPr id="10" name="Text Placeholder 8">
            <a:extLst>
              <a:ext uri="{FF2B5EF4-FFF2-40B4-BE49-F238E27FC236}">
                <a16:creationId xmlns:a16="http://schemas.microsoft.com/office/drawing/2014/main" id="{53C5AF4C-BEB8-998C-59FD-57F017FD2E20}"/>
              </a:ext>
            </a:extLst>
          </p:cNvPr>
          <p:cNvSpPr>
            <a:spLocks noGrp="1"/>
          </p:cNvSpPr>
          <p:nvPr>
            <p:ph type="body" sz="quarter" idx="14"/>
          </p:nvPr>
        </p:nvSpPr>
        <p:spPr>
          <a:xfrm>
            <a:off x="320675" y="1659077"/>
            <a:ext cx="3138081" cy="3739197"/>
          </a:xfrm>
        </p:spPr>
        <p:txBody>
          <a:bodyPr/>
          <a:lstStyle>
            <a:lvl1pPr>
              <a:defRPr sz="1800">
                <a:solidFill>
                  <a:schemeClr val="bg2"/>
                </a:solidFill>
              </a:defRPr>
            </a:lvl1pPr>
            <a:lvl2pPr>
              <a:defRPr sz="1800">
                <a:solidFill>
                  <a:schemeClr val="bg2"/>
                </a:solidFill>
              </a:defRPr>
            </a:lvl2pPr>
            <a:lvl3pPr>
              <a:defRPr sz="1600">
                <a:solidFill>
                  <a:schemeClr val="bg2"/>
                </a:solidFill>
              </a:defRPr>
            </a:lvl3pPr>
            <a:lvl4pPr>
              <a:defRPr sz="1100">
                <a:solidFill>
                  <a:schemeClr val="bg2"/>
                </a:solidFill>
              </a:defRPr>
            </a:lvl4pPr>
            <a:lvl5pPr>
              <a:defRPr sz="10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11" name="Graphic 10">
            <a:extLst>
              <a:ext uri="{FF2B5EF4-FFF2-40B4-BE49-F238E27FC236}">
                <a16:creationId xmlns:a16="http://schemas.microsoft.com/office/drawing/2014/main" id="{F99276BF-0A1A-BDD5-9792-B6151BA595BD}"/>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66945" t="32607"/>
          <a:stretch/>
        </p:blipFill>
        <p:spPr>
          <a:xfrm>
            <a:off x="1908313" y="4218609"/>
            <a:ext cx="1595763" cy="2542760"/>
          </a:xfrm>
          <a:prstGeom prst="rect">
            <a:avLst/>
          </a:prstGeom>
        </p:spPr>
      </p:pic>
      <p:pic>
        <p:nvPicPr>
          <p:cNvPr id="12" name="Graphic 11">
            <a:extLst>
              <a:ext uri="{FF2B5EF4-FFF2-40B4-BE49-F238E27FC236}">
                <a16:creationId xmlns:a16="http://schemas.microsoft.com/office/drawing/2014/main" id="{B0496000-2231-5CD7-11AD-2D6B3CFB32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66945" t="32607" r="21268"/>
          <a:stretch/>
        </p:blipFill>
        <p:spPr>
          <a:xfrm rot="5400000">
            <a:off x="1087639" y="-959532"/>
            <a:ext cx="569008" cy="2542760"/>
          </a:xfrm>
          <a:prstGeom prst="rect">
            <a:avLst/>
          </a:prstGeom>
        </p:spPr>
      </p:pic>
      <p:sp>
        <p:nvSpPr>
          <p:cNvPr id="13" name="Text Placeholder 11">
            <a:extLst>
              <a:ext uri="{FF2B5EF4-FFF2-40B4-BE49-F238E27FC236}">
                <a16:creationId xmlns:a16="http://schemas.microsoft.com/office/drawing/2014/main" id="{2272B457-E41F-7D91-AF13-C6AF815FC028}"/>
              </a:ext>
            </a:extLst>
          </p:cNvPr>
          <p:cNvSpPr>
            <a:spLocks noGrp="1"/>
          </p:cNvSpPr>
          <p:nvPr>
            <p:ph type="body" sz="quarter" idx="13" hasCustomPrompt="1"/>
          </p:nvPr>
        </p:nvSpPr>
        <p:spPr>
          <a:xfrm>
            <a:off x="4563302" y="1111776"/>
            <a:ext cx="3233395"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14" name="Text Placeholder 13">
            <a:extLst>
              <a:ext uri="{FF2B5EF4-FFF2-40B4-BE49-F238E27FC236}">
                <a16:creationId xmlns:a16="http://schemas.microsoft.com/office/drawing/2014/main" id="{B9E28B6D-B8B1-7173-6840-EF0209F4CF1F}"/>
              </a:ext>
            </a:extLst>
          </p:cNvPr>
          <p:cNvSpPr>
            <a:spLocks noGrp="1"/>
          </p:cNvSpPr>
          <p:nvPr>
            <p:ph type="body" sz="quarter" idx="15"/>
          </p:nvPr>
        </p:nvSpPr>
        <p:spPr>
          <a:xfrm>
            <a:off x="4563301" y="1475128"/>
            <a:ext cx="3233395" cy="17672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8" name="Text Placeholder 11">
            <a:extLst>
              <a:ext uri="{FF2B5EF4-FFF2-40B4-BE49-F238E27FC236}">
                <a16:creationId xmlns:a16="http://schemas.microsoft.com/office/drawing/2014/main" id="{959D4705-FD87-8FC4-B207-9C4B80881084}"/>
              </a:ext>
            </a:extLst>
          </p:cNvPr>
          <p:cNvSpPr>
            <a:spLocks noGrp="1"/>
          </p:cNvSpPr>
          <p:nvPr>
            <p:ph type="body" sz="quarter" idx="16" hasCustomPrompt="1"/>
          </p:nvPr>
        </p:nvSpPr>
        <p:spPr>
          <a:xfrm>
            <a:off x="8530120" y="1111776"/>
            <a:ext cx="3233395"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19" name="Text Placeholder 13">
            <a:extLst>
              <a:ext uri="{FF2B5EF4-FFF2-40B4-BE49-F238E27FC236}">
                <a16:creationId xmlns:a16="http://schemas.microsoft.com/office/drawing/2014/main" id="{CF1F05B8-51A6-845C-1D49-B1830F92441E}"/>
              </a:ext>
            </a:extLst>
          </p:cNvPr>
          <p:cNvSpPr>
            <a:spLocks noGrp="1"/>
          </p:cNvSpPr>
          <p:nvPr>
            <p:ph type="body" sz="quarter" idx="17"/>
          </p:nvPr>
        </p:nvSpPr>
        <p:spPr>
          <a:xfrm>
            <a:off x="8530119" y="1475128"/>
            <a:ext cx="3233395" cy="17672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0" name="Text Placeholder 11">
            <a:extLst>
              <a:ext uri="{FF2B5EF4-FFF2-40B4-BE49-F238E27FC236}">
                <a16:creationId xmlns:a16="http://schemas.microsoft.com/office/drawing/2014/main" id="{70AC37E4-CA98-22F2-58AC-D202E64F1915}"/>
              </a:ext>
            </a:extLst>
          </p:cNvPr>
          <p:cNvSpPr>
            <a:spLocks noGrp="1"/>
          </p:cNvSpPr>
          <p:nvPr>
            <p:ph type="body" sz="quarter" idx="18" hasCustomPrompt="1"/>
          </p:nvPr>
        </p:nvSpPr>
        <p:spPr>
          <a:xfrm>
            <a:off x="4563302" y="3890315"/>
            <a:ext cx="3233395"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21" name="Text Placeholder 13">
            <a:extLst>
              <a:ext uri="{FF2B5EF4-FFF2-40B4-BE49-F238E27FC236}">
                <a16:creationId xmlns:a16="http://schemas.microsoft.com/office/drawing/2014/main" id="{6F92225F-839A-1068-5806-4B34716299E4}"/>
              </a:ext>
            </a:extLst>
          </p:cNvPr>
          <p:cNvSpPr>
            <a:spLocks noGrp="1"/>
          </p:cNvSpPr>
          <p:nvPr>
            <p:ph type="body" sz="quarter" idx="19"/>
          </p:nvPr>
        </p:nvSpPr>
        <p:spPr>
          <a:xfrm>
            <a:off x="4563301" y="4253667"/>
            <a:ext cx="3233395" cy="17672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2" name="Text Placeholder 11">
            <a:extLst>
              <a:ext uri="{FF2B5EF4-FFF2-40B4-BE49-F238E27FC236}">
                <a16:creationId xmlns:a16="http://schemas.microsoft.com/office/drawing/2014/main" id="{7565036C-F878-E301-1521-305C05FDFDE8}"/>
              </a:ext>
            </a:extLst>
          </p:cNvPr>
          <p:cNvSpPr>
            <a:spLocks noGrp="1"/>
          </p:cNvSpPr>
          <p:nvPr>
            <p:ph type="body" sz="quarter" idx="20" hasCustomPrompt="1"/>
          </p:nvPr>
        </p:nvSpPr>
        <p:spPr>
          <a:xfrm>
            <a:off x="8530120" y="3890315"/>
            <a:ext cx="3233395"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23" name="Text Placeholder 13">
            <a:extLst>
              <a:ext uri="{FF2B5EF4-FFF2-40B4-BE49-F238E27FC236}">
                <a16:creationId xmlns:a16="http://schemas.microsoft.com/office/drawing/2014/main" id="{DB590D65-2EF6-7657-4153-B54714ACECEE}"/>
              </a:ext>
            </a:extLst>
          </p:cNvPr>
          <p:cNvSpPr>
            <a:spLocks noGrp="1"/>
          </p:cNvSpPr>
          <p:nvPr>
            <p:ph type="body" sz="quarter" idx="21"/>
          </p:nvPr>
        </p:nvSpPr>
        <p:spPr>
          <a:xfrm>
            <a:off x="8530119" y="4253667"/>
            <a:ext cx="3233395" cy="17672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8" name="Text Placeholder 27">
            <a:extLst>
              <a:ext uri="{FF2B5EF4-FFF2-40B4-BE49-F238E27FC236}">
                <a16:creationId xmlns:a16="http://schemas.microsoft.com/office/drawing/2014/main" id="{73FC6A57-0651-25F0-3E21-30BD2AF56D81}"/>
              </a:ext>
            </a:extLst>
          </p:cNvPr>
          <p:cNvSpPr>
            <a:spLocks noGrp="1"/>
          </p:cNvSpPr>
          <p:nvPr>
            <p:ph type="body" sz="quarter" idx="22" hasCustomPrompt="1"/>
          </p:nvPr>
        </p:nvSpPr>
        <p:spPr>
          <a:xfrm>
            <a:off x="4204050" y="1139190"/>
            <a:ext cx="263716" cy="264011"/>
          </a:xfrm>
          <a:custGeom>
            <a:avLst/>
            <a:gdLst>
              <a:gd name="connsiteX0" fmla="*/ 131843 w 263716"/>
              <a:gd name="connsiteY0" fmla="*/ 1 h 264011"/>
              <a:gd name="connsiteX1" fmla="*/ 131868 w 263716"/>
              <a:gd name="connsiteY1" fmla="*/ 1 h 264011"/>
              <a:gd name="connsiteX2" fmla="*/ 146131 w 263716"/>
              <a:gd name="connsiteY2" fmla="*/ 14289 h 264011"/>
              <a:gd name="connsiteX3" fmla="*/ 146131 w 263716"/>
              <a:gd name="connsiteY3" fmla="*/ 117857 h 264011"/>
              <a:gd name="connsiteX4" fmla="*/ 249724 w 263716"/>
              <a:gd name="connsiteY4" fmla="*/ 117857 h 264011"/>
              <a:gd name="connsiteX5" fmla="*/ 263713 w 263716"/>
              <a:gd name="connsiteY5" fmla="*/ 131846 h 264011"/>
              <a:gd name="connsiteX6" fmla="*/ 249724 w 263716"/>
              <a:gd name="connsiteY6" fmla="*/ 146426 h 264011"/>
              <a:gd name="connsiteX7" fmla="*/ 146131 w 263716"/>
              <a:gd name="connsiteY7" fmla="*/ 146426 h 264011"/>
              <a:gd name="connsiteX8" fmla="*/ 146131 w 263716"/>
              <a:gd name="connsiteY8" fmla="*/ 250019 h 264011"/>
              <a:gd name="connsiteX9" fmla="*/ 132142 w 263716"/>
              <a:gd name="connsiteY9" fmla="*/ 264008 h 264011"/>
              <a:gd name="connsiteX10" fmla="*/ 117562 w 263716"/>
              <a:gd name="connsiteY10" fmla="*/ 250019 h 264011"/>
              <a:gd name="connsiteX11" fmla="*/ 117562 w 263716"/>
              <a:gd name="connsiteY11" fmla="*/ 146426 h 264011"/>
              <a:gd name="connsiteX12" fmla="*/ 13994 w 263716"/>
              <a:gd name="connsiteY12" fmla="*/ 146426 h 264011"/>
              <a:gd name="connsiteX13" fmla="*/ 4 w 263716"/>
              <a:gd name="connsiteY13" fmla="*/ 132437 h 264011"/>
              <a:gd name="connsiteX14" fmla="*/ 13994 w 263716"/>
              <a:gd name="connsiteY14" fmla="*/ 117857 h 264011"/>
              <a:gd name="connsiteX15" fmla="*/ 117556 w 263716"/>
              <a:gd name="connsiteY15" fmla="*/ 117857 h 264011"/>
              <a:gd name="connsiteX16" fmla="*/ 117556 w 263716"/>
              <a:gd name="connsiteY16" fmla="*/ 14289 h 264011"/>
              <a:gd name="connsiteX17" fmla="*/ 117556 w 263716"/>
              <a:gd name="connsiteY17" fmla="*/ 14264 h 264011"/>
              <a:gd name="connsiteX18" fmla="*/ 131843 w 263716"/>
              <a:gd name="connsiteY18" fmla="*/ 1 h 26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3716" h="264011">
                <a:moveTo>
                  <a:pt x="131843" y="1"/>
                </a:moveTo>
                <a:cubicBezTo>
                  <a:pt x="131851" y="1"/>
                  <a:pt x="131860" y="1"/>
                  <a:pt x="131868" y="1"/>
                </a:cubicBezTo>
                <a:cubicBezTo>
                  <a:pt x="139752" y="8"/>
                  <a:pt x="146138" y="6405"/>
                  <a:pt x="146131" y="14289"/>
                </a:cubicBezTo>
                <a:lnTo>
                  <a:pt x="146131" y="117857"/>
                </a:lnTo>
                <a:lnTo>
                  <a:pt x="249724" y="117857"/>
                </a:lnTo>
                <a:cubicBezTo>
                  <a:pt x="257384" y="118016"/>
                  <a:pt x="263555" y="124187"/>
                  <a:pt x="263713" y="131846"/>
                </a:cubicBezTo>
                <a:cubicBezTo>
                  <a:pt x="263876" y="139735"/>
                  <a:pt x="257613" y="146263"/>
                  <a:pt x="249724" y="146426"/>
                </a:cubicBezTo>
                <a:lnTo>
                  <a:pt x="146131" y="146426"/>
                </a:lnTo>
                <a:lnTo>
                  <a:pt x="146131" y="250019"/>
                </a:lnTo>
                <a:cubicBezTo>
                  <a:pt x="145973" y="257679"/>
                  <a:pt x="139801" y="263850"/>
                  <a:pt x="132142" y="264008"/>
                </a:cubicBezTo>
                <a:cubicBezTo>
                  <a:pt x="124253" y="264171"/>
                  <a:pt x="117725" y="257908"/>
                  <a:pt x="117562" y="250019"/>
                </a:cubicBezTo>
                <a:lnTo>
                  <a:pt x="117562" y="146426"/>
                </a:lnTo>
                <a:lnTo>
                  <a:pt x="13994" y="146426"/>
                </a:lnTo>
                <a:cubicBezTo>
                  <a:pt x="6334" y="146268"/>
                  <a:pt x="163" y="140096"/>
                  <a:pt x="4" y="132437"/>
                </a:cubicBezTo>
                <a:cubicBezTo>
                  <a:pt x="-159" y="124548"/>
                  <a:pt x="6105" y="118020"/>
                  <a:pt x="13994" y="117857"/>
                </a:cubicBezTo>
                <a:lnTo>
                  <a:pt x="117556" y="117857"/>
                </a:lnTo>
                <a:lnTo>
                  <a:pt x="117556" y="14289"/>
                </a:lnTo>
                <a:cubicBezTo>
                  <a:pt x="117556" y="14281"/>
                  <a:pt x="117556" y="14272"/>
                  <a:pt x="117556" y="14264"/>
                </a:cubicBezTo>
                <a:cubicBezTo>
                  <a:pt x="117563" y="6380"/>
                  <a:pt x="123959" y="-6"/>
                  <a:pt x="131843" y="1"/>
                </a:cubicBezTo>
                <a:close/>
              </a:path>
            </a:pathLst>
          </a:custGeom>
          <a:solidFill>
            <a:schemeClr val="accent2"/>
          </a:solidFill>
        </p:spPr>
        <p:txBody>
          <a:bodyPr wrap="square">
            <a:noAutofit/>
          </a:bodyPr>
          <a:lstStyle>
            <a:lvl1pPr>
              <a:defRPr/>
            </a:lvl1pPr>
          </a:lstStyle>
          <a:p>
            <a:pPr lvl="0"/>
            <a:r>
              <a:rPr lang="en-US"/>
              <a:t> </a:t>
            </a:r>
            <a:endParaRPr lang="en-US" dirty="0"/>
          </a:p>
        </p:txBody>
      </p:sp>
      <p:sp>
        <p:nvSpPr>
          <p:cNvPr id="29" name="Text Placeholder 28">
            <a:extLst>
              <a:ext uri="{FF2B5EF4-FFF2-40B4-BE49-F238E27FC236}">
                <a16:creationId xmlns:a16="http://schemas.microsoft.com/office/drawing/2014/main" id="{420FB385-29A6-349D-441E-191493A2B8AD}"/>
              </a:ext>
            </a:extLst>
          </p:cNvPr>
          <p:cNvSpPr>
            <a:spLocks noGrp="1"/>
          </p:cNvSpPr>
          <p:nvPr>
            <p:ph type="body" sz="quarter" idx="23" hasCustomPrompt="1"/>
          </p:nvPr>
        </p:nvSpPr>
        <p:spPr>
          <a:xfrm>
            <a:off x="8175284" y="1139190"/>
            <a:ext cx="263716" cy="264011"/>
          </a:xfrm>
          <a:custGeom>
            <a:avLst/>
            <a:gdLst>
              <a:gd name="connsiteX0" fmla="*/ 131843 w 263716"/>
              <a:gd name="connsiteY0" fmla="*/ 1 h 264011"/>
              <a:gd name="connsiteX1" fmla="*/ 131868 w 263716"/>
              <a:gd name="connsiteY1" fmla="*/ 1 h 264011"/>
              <a:gd name="connsiteX2" fmla="*/ 146131 w 263716"/>
              <a:gd name="connsiteY2" fmla="*/ 14289 h 264011"/>
              <a:gd name="connsiteX3" fmla="*/ 146131 w 263716"/>
              <a:gd name="connsiteY3" fmla="*/ 117857 h 264011"/>
              <a:gd name="connsiteX4" fmla="*/ 249724 w 263716"/>
              <a:gd name="connsiteY4" fmla="*/ 117857 h 264011"/>
              <a:gd name="connsiteX5" fmla="*/ 263713 w 263716"/>
              <a:gd name="connsiteY5" fmla="*/ 131846 h 264011"/>
              <a:gd name="connsiteX6" fmla="*/ 249724 w 263716"/>
              <a:gd name="connsiteY6" fmla="*/ 146426 h 264011"/>
              <a:gd name="connsiteX7" fmla="*/ 146131 w 263716"/>
              <a:gd name="connsiteY7" fmla="*/ 146426 h 264011"/>
              <a:gd name="connsiteX8" fmla="*/ 146131 w 263716"/>
              <a:gd name="connsiteY8" fmla="*/ 250019 h 264011"/>
              <a:gd name="connsiteX9" fmla="*/ 132142 w 263716"/>
              <a:gd name="connsiteY9" fmla="*/ 264008 h 264011"/>
              <a:gd name="connsiteX10" fmla="*/ 117562 w 263716"/>
              <a:gd name="connsiteY10" fmla="*/ 250019 h 264011"/>
              <a:gd name="connsiteX11" fmla="*/ 117562 w 263716"/>
              <a:gd name="connsiteY11" fmla="*/ 146426 h 264011"/>
              <a:gd name="connsiteX12" fmla="*/ 13994 w 263716"/>
              <a:gd name="connsiteY12" fmla="*/ 146426 h 264011"/>
              <a:gd name="connsiteX13" fmla="*/ 4 w 263716"/>
              <a:gd name="connsiteY13" fmla="*/ 132437 h 264011"/>
              <a:gd name="connsiteX14" fmla="*/ 13994 w 263716"/>
              <a:gd name="connsiteY14" fmla="*/ 117857 h 264011"/>
              <a:gd name="connsiteX15" fmla="*/ 117556 w 263716"/>
              <a:gd name="connsiteY15" fmla="*/ 117857 h 264011"/>
              <a:gd name="connsiteX16" fmla="*/ 117556 w 263716"/>
              <a:gd name="connsiteY16" fmla="*/ 14289 h 264011"/>
              <a:gd name="connsiteX17" fmla="*/ 117556 w 263716"/>
              <a:gd name="connsiteY17" fmla="*/ 14264 h 264011"/>
              <a:gd name="connsiteX18" fmla="*/ 131843 w 263716"/>
              <a:gd name="connsiteY18" fmla="*/ 1 h 26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3716" h="264011">
                <a:moveTo>
                  <a:pt x="131843" y="1"/>
                </a:moveTo>
                <a:cubicBezTo>
                  <a:pt x="131851" y="1"/>
                  <a:pt x="131860" y="1"/>
                  <a:pt x="131868" y="1"/>
                </a:cubicBezTo>
                <a:cubicBezTo>
                  <a:pt x="139752" y="8"/>
                  <a:pt x="146138" y="6405"/>
                  <a:pt x="146131" y="14289"/>
                </a:cubicBezTo>
                <a:lnTo>
                  <a:pt x="146131" y="117857"/>
                </a:lnTo>
                <a:lnTo>
                  <a:pt x="249724" y="117857"/>
                </a:lnTo>
                <a:cubicBezTo>
                  <a:pt x="257384" y="118016"/>
                  <a:pt x="263555" y="124187"/>
                  <a:pt x="263713" y="131846"/>
                </a:cubicBezTo>
                <a:cubicBezTo>
                  <a:pt x="263876" y="139735"/>
                  <a:pt x="257613" y="146263"/>
                  <a:pt x="249724" y="146426"/>
                </a:cubicBezTo>
                <a:lnTo>
                  <a:pt x="146131" y="146426"/>
                </a:lnTo>
                <a:lnTo>
                  <a:pt x="146131" y="250019"/>
                </a:lnTo>
                <a:cubicBezTo>
                  <a:pt x="145973" y="257679"/>
                  <a:pt x="139801" y="263850"/>
                  <a:pt x="132142" y="264008"/>
                </a:cubicBezTo>
                <a:cubicBezTo>
                  <a:pt x="124253" y="264171"/>
                  <a:pt x="117725" y="257908"/>
                  <a:pt x="117562" y="250019"/>
                </a:cubicBezTo>
                <a:lnTo>
                  <a:pt x="117562" y="146426"/>
                </a:lnTo>
                <a:lnTo>
                  <a:pt x="13994" y="146426"/>
                </a:lnTo>
                <a:cubicBezTo>
                  <a:pt x="6334" y="146268"/>
                  <a:pt x="163" y="140096"/>
                  <a:pt x="4" y="132437"/>
                </a:cubicBezTo>
                <a:cubicBezTo>
                  <a:pt x="-159" y="124548"/>
                  <a:pt x="6105" y="118020"/>
                  <a:pt x="13994" y="117857"/>
                </a:cubicBezTo>
                <a:lnTo>
                  <a:pt x="117556" y="117857"/>
                </a:lnTo>
                <a:lnTo>
                  <a:pt x="117556" y="14289"/>
                </a:lnTo>
                <a:cubicBezTo>
                  <a:pt x="117556" y="14281"/>
                  <a:pt x="117556" y="14272"/>
                  <a:pt x="117556" y="14264"/>
                </a:cubicBezTo>
                <a:cubicBezTo>
                  <a:pt x="117563" y="6380"/>
                  <a:pt x="123959" y="-6"/>
                  <a:pt x="131843" y="1"/>
                </a:cubicBezTo>
                <a:close/>
              </a:path>
            </a:pathLst>
          </a:custGeom>
          <a:solidFill>
            <a:schemeClr val="accent2"/>
          </a:solidFill>
        </p:spPr>
        <p:txBody>
          <a:bodyPr wrap="square">
            <a:noAutofit/>
          </a:bodyPr>
          <a:lstStyle>
            <a:lvl1pPr>
              <a:defRPr/>
            </a:lvl1pPr>
          </a:lstStyle>
          <a:p>
            <a:pPr lvl="0"/>
            <a:r>
              <a:rPr lang="en-US"/>
              <a:t> </a:t>
            </a:r>
            <a:endParaRPr lang="en-US" dirty="0"/>
          </a:p>
        </p:txBody>
      </p:sp>
      <p:sp>
        <p:nvSpPr>
          <p:cNvPr id="30" name="Text Placeholder 29">
            <a:extLst>
              <a:ext uri="{FF2B5EF4-FFF2-40B4-BE49-F238E27FC236}">
                <a16:creationId xmlns:a16="http://schemas.microsoft.com/office/drawing/2014/main" id="{A6FDB1D2-1FBA-E05C-6FF8-18CBFA221C29}"/>
              </a:ext>
            </a:extLst>
          </p:cNvPr>
          <p:cNvSpPr>
            <a:spLocks noGrp="1"/>
          </p:cNvSpPr>
          <p:nvPr>
            <p:ph type="body" sz="quarter" idx="24" hasCustomPrompt="1"/>
          </p:nvPr>
        </p:nvSpPr>
        <p:spPr>
          <a:xfrm>
            <a:off x="4204050" y="3918221"/>
            <a:ext cx="263716" cy="264011"/>
          </a:xfrm>
          <a:custGeom>
            <a:avLst/>
            <a:gdLst>
              <a:gd name="connsiteX0" fmla="*/ 131843 w 263716"/>
              <a:gd name="connsiteY0" fmla="*/ 1 h 264011"/>
              <a:gd name="connsiteX1" fmla="*/ 131868 w 263716"/>
              <a:gd name="connsiteY1" fmla="*/ 1 h 264011"/>
              <a:gd name="connsiteX2" fmla="*/ 146131 w 263716"/>
              <a:gd name="connsiteY2" fmla="*/ 14289 h 264011"/>
              <a:gd name="connsiteX3" fmla="*/ 146131 w 263716"/>
              <a:gd name="connsiteY3" fmla="*/ 117857 h 264011"/>
              <a:gd name="connsiteX4" fmla="*/ 249724 w 263716"/>
              <a:gd name="connsiteY4" fmla="*/ 117857 h 264011"/>
              <a:gd name="connsiteX5" fmla="*/ 263713 w 263716"/>
              <a:gd name="connsiteY5" fmla="*/ 131846 h 264011"/>
              <a:gd name="connsiteX6" fmla="*/ 249724 w 263716"/>
              <a:gd name="connsiteY6" fmla="*/ 146426 h 264011"/>
              <a:gd name="connsiteX7" fmla="*/ 146131 w 263716"/>
              <a:gd name="connsiteY7" fmla="*/ 146426 h 264011"/>
              <a:gd name="connsiteX8" fmla="*/ 146131 w 263716"/>
              <a:gd name="connsiteY8" fmla="*/ 250019 h 264011"/>
              <a:gd name="connsiteX9" fmla="*/ 132142 w 263716"/>
              <a:gd name="connsiteY9" fmla="*/ 264008 h 264011"/>
              <a:gd name="connsiteX10" fmla="*/ 117562 w 263716"/>
              <a:gd name="connsiteY10" fmla="*/ 250019 h 264011"/>
              <a:gd name="connsiteX11" fmla="*/ 117562 w 263716"/>
              <a:gd name="connsiteY11" fmla="*/ 146426 h 264011"/>
              <a:gd name="connsiteX12" fmla="*/ 13994 w 263716"/>
              <a:gd name="connsiteY12" fmla="*/ 146426 h 264011"/>
              <a:gd name="connsiteX13" fmla="*/ 4 w 263716"/>
              <a:gd name="connsiteY13" fmla="*/ 132437 h 264011"/>
              <a:gd name="connsiteX14" fmla="*/ 13994 w 263716"/>
              <a:gd name="connsiteY14" fmla="*/ 117857 h 264011"/>
              <a:gd name="connsiteX15" fmla="*/ 117556 w 263716"/>
              <a:gd name="connsiteY15" fmla="*/ 117857 h 264011"/>
              <a:gd name="connsiteX16" fmla="*/ 117556 w 263716"/>
              <a:gd name="connsiteY16" fmla="*/ 14289 h 264011"/>
              <a:gd name="connsiteX17" fmla="*/ 117556 w 263716"/>
              <a:gd name="connsiteY17" fmla="*/ 14264 h 264011"/>
              <a:gd name="connsiteX18" fmla="*/ 131843 w 263716"/>
              <a:gd name="connsiteY18" fmla="*/ 1 h 26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3716" h="264011">
                <a:moveTo>
                  <a:pt x="131843" y="1"/>
                </a:moveTo>
                <a:cubicBezTo>
                  <a:pt x="131851" y="1"/>
                  <a:pt x="131860" y="1"/>
                  <a:pt x="131868" y="1"/>
                </a:cubicBezTo>
                <a:cubicBezTo>
                  <a:pt x="139752" y="8"/>
                  <a:pt x="146138" y="6405"/>
                  <a:pt x="146131" y="14289"/>
                </a:cubicBezTo>
                <a:lnTo>
                  <a:pt x="146131" y="117857"/>
                </a:lnTo>
                <a:lnTo>
                  <a:pt x="249724" y="117857"/>
                </a:lnTo>
                <a:cubicBezTo>
                  <a:pt x="257384" y="118016"/>
                  <a:pt x="263555" y="124187"/>
                  <a:pt x="263713" y="131846"/>
                </a:cubicBezTo>
                <a:cubicBezTo>
                  <a:pt x="263876" y="139735"/>
                  <a:pt x="257613" y="146263"/>
                  <a:pt x="249724" y="146426"/>
                </a:cubicBezTo>
                <a:lnTo>
                  <a:pt x="146131" y="146426"/>
                </a:lnTo>
                <a:lnTo>
                  <a:pt x="146131" y="250019"/>
                </a:lnTo>
                <a:cubicBezTo>
                  <a:pt x="145973" y="257679"/>
                  <a:pt x="139801" y="263850"/>
                  <a:pt x="132142" y="264008"/>
                </a:cubicBezTo>
                <a:cubicBezTo>
                  <a:pt x="124253" y="264171"/>
                  <a:pt x="117725" y="257908"/>
                  <a:pt x="117562" y="250019"/>
                </a:cubicBezTo>
                <a:lnTo>
                  <a:pt x="117562" y="146426"/>
                </a:lnTo>
                <a:lnTo>
                  <a:pt x="13994" y="146426"/>
                </a:lnTo>
                <a:cubicBezTo>
                  <a:pt x="6334" y="146268"/>
                  <a:pt x="163" y="140096"/>
                  <a:pt x="4" y="132437"/>
                </a:cubicBezTo>
                <a:cubicBezTo>
                  <a:pt x="-159" y="124548"/>
                  <a:pt x="6105" y="118020"/>
                  <a:pt x="13994" y="117857"/>
                </a:cubicBezTo>
                <a:lnTo>
                  <a:pt x="117556" y="117857"/>
                </a:lnTo>
                <a:lnTo>
                  <a:pt x="117556" y="14289"/>
                </a:lnTo>
                <a:cubicBezTo>
                  <a:pt x="117556" y="14281"/>
                  <a:pt x="117556" y="14272"/>
                  <a:pt x="117556" y="14264"/>
                </a:cubicBezTo>
                <a:cubicBezTo>
                  <a:pt x="117563" y="6380"/>
                  <a:pt x="123959" y="-6"/>
                  <a:pt x="131843" y="1"/>
                </a:cubicBezTo>
                <a:close/>
              </a:path>
            </a:pathLst>
          </a:custGeom>
          <a:solidFill>
            <a:schemeClr val="accent2"/>
          </a:solidFill>
        </p:spPr>
        <p:txBody>
          <a:bodyPr wrap="square">
            <a:noAutofit/>
          </a:bodyPr>
          <a:lstStyle>
            <a:lvl1pPr>
              <a:defRPr/>
            </a:lvl1pPr>
          </a:lstStyle>
          <a:p>
            <a:pPr lvl="0"/>
            <a:r>
              <a:rPr lang="en-US"/>
              <a:t> </a:t>
            </a:r>
            <a:endParaRPr lang="en-US" dirty="0"/>
          </a:p>
        </p:txBody>
      </p:sp>
      <p:sp>
        <p:nvSpPr>
          <p:cNvPr id="31" name="Text Placeholder 30">
            <a:extLst>
              <a:ext uri="{FF2B5EF4-FFF2-40B4-BE49-F238E27FC236}">
                <a16:creationId xmlns:a16="http://schemas.microsoft.com/office/drawing/2014/main" id="{9A3B55FA-976E-D06D-194A-EFD5DCD7BE0C}"/>
              </a:ext>
            </a:extLst>
          </p:cNvPr>
          <p:cNvSpPr>
            <a:spLocks noGrp="1"/>
          </p:cNvSpPr>
          <p:nvPr>
            <p:ph type="body" sz="quarter" idx="25" hasCustomPrompt="1"/>
          </p:nvPr>
        </p:nvSpPr>
        <p:spPr>
          <a:xfrm>
            <a:off x="8175284" y="3918221"/>
            <a:ext cx="263716" cy="264011"/>
          </a:xfrm>
          <a:custGeom>
            <a:avLst/>
            <a:gdLst>
              <a:gd name="connsiteX0" fmla="*/ 131843 w 263716"/>
              <a:gd name="connsiteY0" fmla="*/ 1 h 264011"/>
              <a:gd name="connsiteX1" fmla="*/ 131868 w 263716"/>
              <a:gd name="connsiteY1" fmla="*/ 1 h 264011"/>
              <a:gd name="connsiteX2" fmla="*/ 146131 w 263716"/>
              <a:gd name="connsiteY2" fmla="*/ 14289 h 264011"/>
              <a:gd name="connsiteX3" fmla="*/ 146131 w 263716"/>
              <a:gd name="connsiteY3" fmla="*/ 117857 h 264011"/>
              <a:gd name="connsiteX4" fmla="*/ 249724 w 263716"/>
              <a:gd name="connsiteY4" fmla="*/ 117857 h 264011"/>
              <a:gd name="connsiteX5" fmla="*/ 263713 w 263716"/>
              <a:gd name="connsiteY5" fmla="*/ 131846 h 264011"/>
              <a:gd name="connsiteX6" fmla="*/ 249724 w 263716"/>
              <a:gd name="connsiteY6" fmla="*/ 146426 h 264011"/>
              <a:gd name="connsiteX7" fmla="*/ 146131 w 263716"/>
              <a:gd name="connsiteY7" fmla="*/ 146426 h 264011"/>
              <a:gd name="connsiteX8" fmla="*/ 146131 w 263716"/>
              <a:gd name="connsiteY8" fmla="*/ 250019 h 264011"/>
              <a:gd name="connsiteX9" fmla="*/ 132142 w 263716"/>
              <a:gd name="connsiteY9" fmla="*/ 264008 h 264011"/>
              <a:gd name="connsiteX10" fmla="*/ 117562 w 263716"/>
              <a:gd name="connsiteY10" fmla="*/ 250019 h 264011"/>
              <a:gd name="connsiteX11" fmla="*/ 117562 w 263716"/>
              <a:gd name="connsiteY11" fmla="*/ 146426 h 264011"/>
              <a:gd name="connsiteX12" fmla="*/ 13994 w 263716"/>
              <a:gd name="connsiteY12" fmla="*/ 146426 h 264011"/>
              <a:gd name="connsiteX13" fmla="*/ 4 w 263716"/>
              <a:gd name="connsiteY13" fmla="*/ 132437 h 264011"/>
              <a:gd name="connsiteX14" fmla="*/ 13994 w 263716"/>
              <a:gd name="connsiteY14" fmla="*/ 117857 h 264011"/>
              <a:gd name="connsiteX15" fmla="*/ 117556 w 263716"/>
              <a:gd name="connsiteY15" fmla="*/ 117857 h 264011"/>
              <a:gd name="connsiteX16" fmla="*/ 117556 w 263716"/>
              <a:gd name="connsiteY16" fmla="*/ 14289 h 264011"/>
              <a:gd name="connsiteX17" fmla="*/ 117556 w 263716"/>
              <a:gd name="connsiteY17" fmla="*/ 14264 h 264011"/>
              <a:gd name="connsiteX18" fmla="*/ 131843 w 263716"/>
              <a:gd name="connsiteY18" fmla="*/ 1 h 26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3716" h="264011">
                <a:moveTo>
                  <a:pt x="131843" y="1"/>
                </a:moveTo>
                <a:cubicBezTo>
                  <a:pt x="131851" y="1"/>
                  <a:pt x="131860" y="1"/>
                  <a:pt x="131868" y="1"/>
                </a:cubicBezTo>
                <a:cubicBezTo>
                  <a:pt x="139752" y="8"/>
                  <a:pt x="146138" y="6405"/>
                  <a:pt x="146131" y="14289"/>
                </a:cubicBezTo>
                <a:lnTo>
                  <a:pt x="146131" y="117857"/>
                </a:lnTo>
                <a:lnTo>
                  <a:pt x="249724" y="117857"/>
                </a:lnTo>
                <a:cubicBezTo>
                  <a:pt x="257384" y="118016"/>
                  <a:pt x="263555" y="124187"/>
                  <a:pt x="263713" y="131846"/>
                </a:cubicBezTo>
                <a:cubicBezTo>
                  <a:pt x="263876" y="139735"/>
                  <a:pt x="257613" y="146263"/>
                  <a:pt x="249724" y="146426"/>
                </a:cubicBezTo>
                <a:lnTo>
                  <a:pt x="146131" y="146426"/>
                </a:lnTo>
                <a:lnTo>
                  <a:pt x="146131" y="250019"/>
                </a:lnTo>
                <a:cubicBezTo>
                  <a:pt x="145973" y="257679"/>
                  <a:pt x="139801" y="263850"/>
                  <a:pt x="132142" y="264008"/>
                </a:cubicBezTo>
                <a:cubicBezTo>
                  <a:pt x="124253" y="264171"/>
                  <a:pt x="117725" y="257908"/>
                  <a:pt x="117562" y="250019"/>
                </a:cubicBezTo>
                <a:lnTo>
                  <a:pt x="117562" y="146426"/>
                </a:lnTo>
                <a:lnTo>
                  <a:pt x="13994" y="146426"/>
                </a:lnTo>
                <a:cubicBezTo>
                  <a:pt x="6334" y="146268"/>
                  <a:pt x="163" y="140096"/>
                  <a:pt x="4" y="132437"/>
                </a:cubicBezTo>
                <a:cubicBezTo>
                  <a:pt x="-159" y="124548"/>
                  <a:pt x="6105" y="118020"/>
                  <a:pt x="13994" y="117857"/>
                </a:cubicBezTo>
                <a:lnTo>
                  <a:pt x="117556" y="117857"/>
                </a:lnTo>
                <a:lnTo>
                  <a:pt x="117556" y="14289"/>
                </a:lnTo>
                <a:cubicBezTo>
                  <a:pt x="117556" y="14281"/>
                  <a:pt x="117556" y="14272"/>
                  <a:pt x="117556" y="14264"/>
                </a:cubicBezTo>
                <a:cubicBezTo>
                  <a:pt x="117563" y="6380"/>
                  <a:pt x="123959" y="-6"/>
                  <a:pt x="131843" y="1"/>
                </a:cubicBezTo>
                <a:close/>
              </a:path>
            </a:pathLst>
          </a:custGeom>
          <a:solidFill>
            <a:schemeClr val="accent2"/>
          </a:solidFill>
        </p:spPr>
        <p:txBody>
          <a:bodyPr wrap="square">
            <a:noAutofit/>
          </a:bodyPr>
          <a:lstStyle>
            <a:lvl1pPr>
              <a:defRPr/>
            </a:lvl1pPr>
          </a:lstStyle>
          <a:p>
            <a:pPr lvl="0"/>
            <a:r>
              <a:rPr lang="en-US"/>
              <a:t> </a:t>
            </a:r>
            <a:endParaRPr lang="en-US" dirty="0"/>
          </a:p>
        </p:txBody>
      </p:sp>
      <p:pic>
        <p:nvPicPr>
          <p:cNvPr id="40" name="Graphic 39">
            <a:extLst>
              <a:ext uri="{FF2B5EF4-FFF2-40B4-BE49-F238E27FC236}">
                <a16:creationId xmlns:a16="http://schemas.microsoft.com/office/drawing/2014/main" id="{4D1D3E14-A490-B47D-FA7E-1A96E4D275AC}"/>
              </a:ext>
            </a:extLst>
          </p:cNvPr>
          <p:cNvPicPr>
            <a:picLocks noChangeAspect="1"/>
          </p:cNvPicPr>
          <p:nvPr userDrawn="1"/>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9397" t="30832" r="12678" b="26410"/>
          <a:stretch/>
        </p:blipFill>
        <p:spPr>
          <a:xfrm>
            <a:off x="10448926" y="227013"/>
            <a:ext cx="1461710" cy="296862"/>
          </a:xfrm>
          <a:prstGeom prst="rect">
            <a:avLst/>
          </a:prstGeom>
        </p:spPr>
      </p:pic>
    </p:spTree>
    <p:extLst>
      <p:ext uri="{BB962C8B-B14F-4D97-AF65-F5344CB8AC3E}">
        <p14:creationId xmlns:p14="http://schemas.microsoft.com/office/powerpoint/2010/main" val="1782834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Stats With Quote">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5B30CE69-2EFF-F9B4-38CF-DE7F485E46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349003"/>
            <a:ext cx="4521200" cy="4508997"/>
          </a:xfrm>
          <a:prstGeom prst="rect">
            <a:avLst/>
          </a:prstGeom>
        </p:spPr>
      </p:pic>
      <p:pic>
        <p:nvPicPr>
          <p:cNvPr id="8" name="Graphic 7">
            <a:extLst>
              <a:ext uri="{FF2B5EF4-FFF2-40B4-BE49-F238E27FC236}">
                <a16:creationId xmlns:a16="http://schemas.microsoft.com/office/drawing/2014/main" id="{6DCD409F-0F77-633B-2A61-7F9A31E0C79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45249" y="1"/>
            <a:ext cx="3314701" cy="1175212"/>
          </a:xfrm>
          <a:prstGeom prst="rect">
            <a:avLst/>
          </a:prstGeom>
        </p:spPr>
      </p:pic>
      <p:sp>
        <p:nvSpPr>
          <p:cNvPr id="2" name="Title 1">
            <a:extLst>
              <a:ext uri="{FF2B5EF4-FFF2-40B4-BE49-F238E27FC236}">
                <a16:creationId xmlns:a16="http://schemas.microsoft.com/office/drawing/2014/main" id="{83CF8547-5B3F-1EFC-83B0-58742BB7F480}"/>
              </a:ext>
            </a:extLst>
          </p:cNvPr>
          <p:cNvSpPr>
            <a:spLocks noGrp="1"/>
          </p:cNvSpPr>
          <p:nvPr>
            <p:ph type="title" hasCustomPrompt="1"/>
          </p:nvPr>
        </p:nvSpPr>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79BE0BD0-4746-D3FD-937A-75A361F61280}"/>
              </a:ext>
            </a:extLst>
          </p:cNvPr>
          <p:cNvSpPr>
            <a:spLocks noGrp="1"/>
          </p:cNvSpPr>
          <p:nvPr>
            <p:ph type="dt" sz="half" idx="10"/>
          </p:nvPr>
        </p:nvSpPr>
        <p:spPr/>
        <p:txBody>
          <a:bodyPr/>
          <a:lstStyle/>
          <a:p>
            <a:fld id="{79C97DE3-6C71-4792-B587-1A6525429099}" type="datetimeFigureOut">
              <a:rPr lang="en-US" smtClean="0"/>
              <a:pPr/>
              <a:t>6/8/2023</a:t>
            </a:fld>
            <a:endParaRPr lang="en-US" dirty="0"/>
          </a:p>
        </p:txBody>
      </p:sp>
      <p:sp>
        <p:nvSpPr>
          <p:cNvPr id="4" name="Footer Placeholder 3">
            <a:extLst>
              <a:ext uri="{FF2B5EF4-FFF2-40B4-BE49-F238E27FC236}">
                <a16:creationId xmlns:a16="http://schemas.microsoft.com/office/drawing/2014/main" id="{CA6EA6DE-072C-02E2-6786-C5AE3BDC786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09869E-5DE9-7EF9-D5DE-6E2D73E744B5}"/>
              </a:ext>
            </a:extLst>
          </p:cNvPr>
          <p:cNvSpPr>
            <a:spLocks noGrp="1"/>
          </p:cNvSpPr>
          <p:nvPr>
            <p:ph type="sldNum" sz="quarter" idx="12"/>
          </p:nvPr>
        </p:nvSpPr>
        <p:spPr/>
        <p:txBody>
          <a:bodyPr/>
          <a:lstStyle/>
          <a:p>
            <a:fld id="{95CA51F2-55A9-44C4-825A-9FFD63764F51}" type="slidenum">
              <a:rPr lang="en-US" smtClean="0"/>
              <a:pPr/>
              <a:t>‹#›</a:t>
            </a:fld>
            <a:endParaRPr lang="en-US" dirty="0"/>
          </a:p>
        </p:txBody>
      </p:sp>
      <p:pic>
        <p:nvPicPr>
          <p:cNvPr id="9" name="Graphic 8">
            <a:extLst>
              <a:ext uri="{FF2B5EF4-FFF2-40B4-BE49-F238E27FC236}">
                <a16:creationId xmlns:a16="http://schemas.microsoft.com/office/drawing/2014/main" id="{A12A307C-3BF4-C099-38B9-8F50E9EC978E}"/>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9397" t="30832" r="12678" b="26410"/>
          <a:stretch/>
        </p:blipFill>
        <p:spPr>
          <a:xfrm>
            <a:off x="10448926" y="227013"/>
            <a:ext cx="1461710" cy="296862"/>
          </a:xfrm>
          <a:prstGeom prst="rect">
            <a:avLst/>
          </a:prstGeom>
        </p:spPr>
      </p:pic>
      <p:sp>
        <p:nvSpPr>
          <p:cNvPr id="26" name="Text Placeholder 46">
            <a:extLst>
              <a:ext uri="{FF2B5EF4-FFF2-40B4-BE49-F238E27FC236}">
                <a16:creationId xmlns:a16="http://schemas.microsoft.com/office/drawing/2014/main" id="{E7AA3693-6B6F-52F6-F36D-34A21C2C6710}"/>
              </a:ext>
            </a:extLst>
          </p:cNvPr>
          <p:cNvSpPr>
            <a:spLocks noGrp="1"/>
          </p:cNvSpPr>
          <p:nvPr>
            <p:ph type="body" sz="quarter" idx="37" hasCustomPrompt="1"/>
          </p:nvPr>
        </p:nvSpPr>
        <p:spPr>
          <a:xfrm>
            <a:off x="7442199" y="1582010"/>
            <a:ext cx="633073" cy="522380"/>
          </a:xfr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393" r="393"/>
            </a:stretch>
          </a:blipFill>
        </p:spPr>
        <p:txBody>
          <a:bodyPr/>
          <a:lstStyle>
            <a:lvl1pPr>
              <a:defRPr sz="1200"/>
            </a:lvl1pPr>
          </a:lstStyle>
          <a:p>
            <a:pPr lvl="0"/>
            <a:r>
              <a:rPr lang="en-US"/>
              <a:t> </a:t>
            </a:r>
            <a:endParaRPr lang="en-US" dirty="0"/>
          </a:p>
        </p:txBody>
      </p:sp>
      <p:sp>
        <p:nvSpPr>
          <p:cNvPr id="27" name="Text Placeholder 48">
            <a:extLst>
              <a:ext uri="{FF2B5EF4-FFF2-40B4-BE49-F238E27FC236}">
                <a16:creationId xmlns:a16="http://schemas.microsoft.com/office/drawing/2014/main" id="{AE304D3B-61FC-79C8-124F-5BFB5F9F8998}"/>
              </a:ext>
            </a:extLst>
          </p:cNvPr>
          <p:cNvSpPr>
            <a:spLocks noGrp="1"/>
          </p:cNvSpPr>
          <p:nvPr>
            <p:ph type="body" sz="quarter" idx="38"/>
          </p:nvPr>
        </p:nvSpPr>
        <p:spPr>
          <a:xfrm>
            <a:off x="7368541" y="2181403"/>
            <a:ext cx="4456816" cy="3245770"/>
          </a:xfrm>
        </p:spPr>
        <p:txBody>
          <a:bodyPr/>
          <a:lstStyle>
            <a:lvl1pPr>
              <a:lnSpc>
                <a:spcPct val="100000"/>
              </a:lnSpc>
              <a:spcAft>
                <a:spcPts val="1200"/>
              </a:spcAft>
              <a:defRPr sz="1750" b="0" spc="-20" baseline="0">
                <a:solidFill>
                  <a:schemeClr val="tx2"/>
                </a:solidFill>
                <a:latin typeface="+mj-lt"/>
              </a:defRPr>
            </a:lvl1pPr>
            <a:lvl2pPr>
              <a:lnSpc>
                <a:spcPct val="100000"/>
              </a:lnSpc>
              <a:spcAft>
                <a:spcPts val="1200"/>
              </a:spcAft>
              <a:defRPr sz="1750" b="0" spc="-20" baseline="0">
                <a:solidFill>
                  <a:schemeClr val="tx2"/>
                </a:solidFill>
                <a:latin typeface="+mj-lt"/>
              </a:defRPr>
            </a:lvl2pPr>
            <a:lvl3pPr>
              <a:lnSpc>
                <a:spcPct val="100000"/>
              </a:lnSpc>
              <a:spcAft>
                <a:spcPts val="1200"/>
              </a:spcAft>
              <a:defRPr sz="1400" b="0" spc="-20" baseline="0">
                <a:solidFill>
                  <a:schemeClr val="tx2"/>
                </a:solidFill>
                <a:latin typeface="+mj-lt"/>
              </a:defRPr>
            </a:lvl3pPr>
            <a:lvl4pPr>
              <a:lnSpc>
                <a:spcPct val="100000"/>
              </a:lnSpc>
              <a:spcAft>
                <a:spcPts val="1200"/>
              </a:spcAft>
              <a:defRPr sz="1050" b="0" spc="-20" baseline="0">
                <a:solidFill>
                  <a:schemeClr val="tx2"/>
                </a:solidFill>
                <a:latin typeface="+mj-lt"/>
              </a:defRPr>
            </a:lvl4pPr>
            <a:lvl5pPr>
              <a:lnSpc>
                <a:spcPct val="100000"/>
              </a:lnSpc>
              <a:spcAft>
                <a:spcPts val="1200"/>
              </a:spcAft>
              <a:defRPr sz="900" b="0" spc="-20" baseline="0">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28" name="Graphic 27">
            <a:extLst>
              <a:ext uri="{FF2B5EF4-FFF2-40B4-BE49-F238E27FC236}">
                <a16:creationId xmlns:a16="http://schemas.microsoft.com/office/drawing/2014/main" id="{AD14537E-0E16-A974-A59F-A7BD62758EC6}"/>
              </a:ext>
            </a:extLst>
          </p:cNvPr>
          <p:cNvPicPr>
            <a:picLocks noChangeAspect="1"/>
          </p:cNvPicPr>
          <p:nvPr userDrawn="1"/>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l="10830" t="55162" r="33393" b="2"/>
          <a:stretch/>
        </p:blipFill>
        <p:spPr>
          <a:xfrm>
            <a:off x="4474817" y="5967896"/>
            <a:ext cx="2876366" cy="798981"/>
          </a:xfrm>
          <a:prstGeom prst="rect">
            <a:avLst/>
          </a:prstGeom>
        </p:spPr>
      </p:pic>
      <p:sp>
        <p:nvSpPr>
          <p:cNvPr id="30" name="Picture Placeholder 29">
            <a:extLst>
              <a:ext uri="{FF2B5EF4-FFF2-40B4-BE49-F238E27FC236}">
                <a16:creationId xmlns:a16="http://schemas.microsoft.com/office/drawing/2014/main" id="{8CD75993-748A-5CBC-D7EC-CA04D57CF8A6}"/>
              </a:ext>
            </a:extLst>
          </p:cNvPr>
          <p:cNvSpPr>
            <a:spLocks noGrp="1"/>
          </p:cNvSpPr>
          <p:nvPr>
            <p:ph type="pic" sz="quarter" idx="52" hasCustomPrompt="1"/>
          </p:nvPr>
        </p:nvSpPr>
        <p:spPr>
          <a:xfrm>
            <a:off x="9502775" y="5845174"/>
            <a:ext cx="669925" cy="752475"/>
          </a:xfrm>
        </p:spPr>
        <p:txBody>
          <a:bodyPr anchor="ctr"/>
          <a:lstStyle>
            <a:lvl1pPr algn="ctr">
              <a:defRPr sz="1000"/>
            </a:lvl1pPr>
          </a:lstStyle>
          <a:p>
            <a:r>
              <a:rPr lang="en-US" dirty="0"/>
              <a:t>Logo</a:t>
            </a:r>
          </a:p>
        </p:txBody>
      </p:sp>
      <p:sp>
        <p:nvSpPr>
          <p:cNvPr id="31" name="Picture Placeholder 29">
            <a:extLst>
              <a:ext uri="{FF2B5EF4-FFF2-40B4-BE49-F238E27FC236}">
                <a16:creationId xmlns:a16="http://schemas.microsoft.com/office/drawing/2014/main" id="{22C618AC-5ED0-192D-1A20-DF26EBE23D86}"/>
              </a:ext>
            </a:extLst>
          </p:cNvPr>
          <p:cNvSpPr>
            <a:spLocks noGrp="1"/>
          </p:cNvSpPr>
          <p:nvPr>
            <p:ph type="pic" sz="quarter" idx="53" hasCustomPrompt="1"/>
          </p:nvPr>
        </p:nvSpPr>
        <p:spPr>
          <a:xfrm>
            <a:off x="10346531" y="5845174"/>
            <a:ext cx="669925" cy="752475"/>
          </a:xfrm>
        </p:spPr>
        <p:txBody>
          <a:bodyPr anchor="ctr"/>
          <a:lstStyle>
            <a:lvl1pPr algn="ctr">
              <a:defRPr sz="1000"/>
            </a:lvl1pPr>
          </a:lstStyle>
          <a:p>
            <a:r>
              <a:rPr lang="en-US" dirty="0"/>
              <a:t>Logo</a:t>
            </a:r>
          </a:p>
        </p:txBody>
      </p:sp>
      <p:sp>
        <p:nvSpPr>
          <p:cNvPr id="32" name="Picture Placeholder 29">
            <a:extLst>
              <a:ext uri="{FF2B5EF4-FFF2-40B4-BE49-F238E27FC236}">
                <a16:creationId xmlns:a16="http://schemas.microsoft.com/office/drawing/2014/main" id="{02D77054-DFCA-9E00-7C5E-F0DCCC2A1F48}"/>
              </a:ext>
            </a:extLst>
          </p:cNvPr>
          <p:cNvSpPr>
            <a:spLocks noGrp="1"/>
          </p:cNvSpPr>
          <p:nvPr>
            <p:ph type="pic" sz="quarter" idx="54" hasCustomPrompt="1"/>
          </p:nvPr>
        </p:nvSpPr>
        <p:spPr>
          <a:xfrm>
            <a:off x="11190287" y="5845174"/>
            <a:ext cx="669925" cy="752475"/>
          </a:xfrm>
        </p:spPr>
        <p:txBody>
          <a:bodyPr anchor="ctr"/>
          <a:lstStyle>
            <a:lvl1pPr algn="ctr">
              <a:defRPr sz="1000"/>
            </a:lvl1pPr>
          </a:lstStyle>
          <a:p>
            <a:r>
              <a:rPr lang="en-US" dirty="0"/>
              <a:t>Logo</a:t>
            </a:r>
          </a:p>
        </p:txBody>
      </p:sp>
      <p:sp>
        <p:nvSpPr>
          <p:cNvPr id="10" name="Text Placeholder 11">
            <a:extLst>
              <a:ext uri="{FF2B5EF4-FFF2-40B4-BE49-F238E27FC236}">
                <a16:creationId xmlns:a16="http://schemas.microsoft.com/office/drawing/2014/main" id="{15C35E7F-7C56-C9E6-0B13-9B16FF623C70}"/>
              </a:ext>
            </a:extLst>
          </p:cNvPr>
          <p:cNvSpPr>
            <a:spLocks noGrp="1"/>
          </p:cNvSpPr>
          <p:nvPr>
            <p:ph type="body" sz="quarter" idx="16" hasCustomPrompt="1"/>
          </p:nvPr>
        </p:nvSpPr>
        <p:spPr>
          <a:xfrm rot="5400000" flipH="1">
            <a:off x="1009650" y="241300"/>
            <a:ext cx="4838702" cy="6857998"/>
          </a:xfrm>
          <a:prstGeom prst="round2SameRect">
            <a:avLst>
              <a:gd name="adj1" fmla="val 6458"/>
              <a:gd name="adj2" fmla="val 0"/>
            </a:avLst>
          </a:prstGeom>
          <a:solidFill>
            <a:schemeClr val="bg1"/>
          </a:solidFill>
          <a:effectLst>
            <a:outerShdw blurRad="101600" sx="101000" sy="101000" algn="ctr" rotWithShape="0">
              <a:prstClr val="black">
                <a:alpha val="10000"/>
              </a:prstClr>
            </a:outerShdw>
          </a:effectLst>
        </p:spPr>
        <p:txBody>
          <a:bodyPr/>
          <a:lstStyle>
            <a:lvl1pPr>
              <a:defRPr/>
            </a:lvl1pPr>
          </a:lstStyle>
          <a:p>
            <a:pPr lvl="0"/>
            <a:r>
              <a:rPr lang="en-US"/>
              <a:t> </a:t>
            </a:r>
            <a:endParaRPr lang="en-US" dirty="0"/>
          </a:p>
        </p:txBody>
      </p:sp>
      <p:sp>
        <p:nvSpPr>
          <p:cNvPr id="11" name="Text Placeholder 42">
            <a:extLst>
              <a:ext uri="{FF2B5EF4-FFF2-40B4-BE49-F238E27FC236}">
                <a16:creationId xmlns:a16="http://schemas.microsoft.com/office/drawing/2014/main" id="{B200A339-BFA6-04EA-BE0B-AFCE8012A673}"/>
              </a:ext>
            </a:extLst>
          </p:cNvPr>
          <p:cNvSpPr>
            <a:spLocks noGrp="1"/>
          </p:cNvSpPr>
          <p:nvPr>
            <p:ph type="body" sz="quarter" idx="44" hasCustomPrompt="1"/>
          </p:nvPr>
        </p:nvSpPr>
        <p:spPr>
          <a:xfrm>
            <a:off x="321090" y="1885950"/>
            <a:ext cx="2460210" cy="965268"/>
          </a:xfrm>
        </p:spPr>
        <p:txBody>
          <a:bodyPr anchor="b"/>
          <a:lstStyle>
            <a:lvl1pPr>
              <a:defRPr sz="7200" b="1">
                <a:solidFill>
                  <a:schemeClr val="accent1"/>
                </a:solidFill>
                <a:latin typeface="+mj-lt"/>
              </a:defRPr>
            </a:lvl1pPr>
          </a:lstStyle>
          <a:p>
            <a:pPr lvl="0"/>
            <a:r>
              <a:rPr lang="en-US"/>
              <a:t>XX</a:t>
            </a:r>
            <a:endParaRPr lang="en-US" dirty="0"/>
          </a:p>
        </p:txBody>
      </p:sp>
      <p:sp>
        <p:nvSpPr>
          <p:cNvPr id="12" name="Text Placeholder 44">
            <a:extLst>
              <a:ext uri="{FF2B5EF4-FFF2-40B4-BE49-F238E27FC236}">
                <a16:creationId xmlns:a16="http://schemas.microsoft.com/office/drawing/2014/main" id="{280C3680-C24A-F5EA-6026-6A0BE06D1DC7}"/>
              </a:ext>
            </a:extLst>
          </p:cNvPr>
          <p:cNvSpPr>
            <a:spLocks noGrp="1"/>
          </p:cNvSpPr>
          <p:nvPr>
            <p:ph type="body" sz="quarter" idx="45"/>
          </p:nvPr>
        </p:nvSpPr>
        <p:spPr>
          <a:xfrm>
            <a:off x="321090" y="2755904"/>
            <a:ext cx="2460210" cy="528637"/>
          </a:xfrm>
        </p:spPr>
        <p:txBody>
          <a:bodyPr/>
          <a:lstStyle>
            <a:lvl1pPr>
              <a:defRPr sz="1500">
                <a:solidFill>
                  <a:schemeClr val="tx2"/>
                </a:solidFill>
              </a:defRPr>
            </a:lvl1pPr>
            <a:lvl2pPr>
              <a:defRPr sz="15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3" name="Text Placeholder 42">
            <a:extLst>
              <a:ext uri="{FF2B5EF4-FFF2-40B4-BE49-F238E27FC236}">
                <a16:creationId xmlns:a16="http://schemas.microsoft.com/office/drawing/2014/main" id="{EC86FD53-BB61-3CF4-29AC-29E6F5FFFD92}"/>
              </a:ext>
            </a:extLst>
          </p:cNvPr>
          <p:cNvSpPr>
            <a:spLocks noGrp="1"/>
          </p:cNvSpPr>
          <p:nvPr>
            <p:ph type="body" sz="quarter" idx="46" hasCustomPrompt="1"/>
          </p:nvPr>
        </p:nvSpPr>
        <p:spPr>
          <a:xfrm>
            <a:off x="3591340" y="1885950"/>
            <a:ext cx="2460210" cy="965268"/>
          </a:xfrm>
        </p:spPr>
        <p:txBody>
          <a:bodyPr anchor="b"/>
          <a:lstStyle>
            <a:lvl1pPr>
              <a:defRPr sz="7200" b="1">
                <a:solidFill>
                  <a:schemeClr val="accent1"/>
                </a:solidFill>
                <a:latin typeface="+mj-lt"/>
              </a:defRPr>
            </a:lvl1pPr>
          </a:lstStyle>
          <a:p>
            <a:pPr lvl="0"/>
            <a:r>
              <a:rPr lang="en-US"/>
              <a:t>XX</a:t>
            </a:r>
            <a:endParaRPr lang="en-US" dirty="0"/>
          </a:p>
        </p:txBody>
      </p:sp>
      <p:sp>
        <p:nvSpPr>
          <p:cNvPr id="14" name="Text Placeholder 44">
            <a:extLst>
              <a:ext uri="{FF2B5EF4-FFF2-40B4-BE49-F238E27FC236}">
                <a16:creationId xmlns:a16="http://schemas.microsoft.com/office/drawing/2014/main" id="{5F23A922-708A-C8D2-B139-243509FCBD3A}"/>
              </a:ext>
            </a:extLst>
          </p:cNvPr>
          <p:cNvSpPr>
            <a:spLocks noGrp="1"/>
          </p:cNvSpPr>
          <p:nvPr>
            <p:ph type="body" sz="quarter" idx="47"/>
          </p:nvPr>
        </p:nvSpPr>
        <p:spPr>
          <a:xfrm>
            <a:off x="3591340" y="2755904"/>
            <a:ext cx="2460210" cy="528637"/>
          </a:xfrm>
        </p:spPr>
        <p:txBody>
          <a:bodyPr/>
          <a:lstStyle>
            <a:lvl1pPr>
              <a:defRPr sz="1500">
                <a:solidFill>
                  <a:schemeClr val="tx2"/>
                </a:solidFill>
              </a:defRPr>
            </a:lvl1pPr>
            <a:lvl2pPr>
              <a:defRPr sz="15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0" name="Text Placeholder 42">
            <a:extLst>
              <a:ext uri="{FF2B5EF4-FFF2-40B4-BE49-F238E27FC236}">
                <a16:creationId xmlns:a16="http://schemas.microsoft.com/office/drawing/2014/main" id="{204DC44B-99C0-EBF7-4328-F9B4FEA97129}"/>
              </a:ext>
            </a:extLst>
          </p:cNvPr>
          <p:cNvSpPr>
            <a:spLocks noGrp="1"/>
          </p:cNvSpPr>
          <p:nvPr>
            <p:ph type="body" sz="quarter" idx="48" hasCustomPrompt="1"/>
          </p:nvPr>
        </p:nvSpPr>
        <p:spPr>
          <a:xfrm>
            <a:off x="321090" y="3867150"/>
            <a:ext cx="2460210" cy="965268"/>
          </a:xfrm>
        </p:spPr>
        <p:txBody>
          <a:bodyPr anchor="b"/>
          <a:lstStyle>
            <a:lvl1pPr>
              <a:defRPr sz="7200" b="1">
                <a:solidFill>
                  <a:schemeClr val="accent1"/>
                </a:solidFill>
                <a:latin typeface="+mj-lt"/>
              </a:defRPr>
            </a:lvl1pPr>
          </a:lstStyle>
          <a:p>
            <a:pPr lvl="0"/>
            <a:r>
              <a:rPr lang="en-US"/>
              <a:t>XX</a:t>
            </a:r>
            <a:endParaRPr lang="en-US" dirty="0"/>
          </a:p>
        </p:txBody>
      </p:sp>
      <p:sp>
        <p:nvSpPr>
          <p:cNvPr id="21" name="Text Placeholder 44">
            <a:extLst>
              <a:ext uri="{FF2B5EF4-FFF2-40B4-BE49-F238E27FC236}">
                <a16:creationId xmlns:a16="http://schemas.microsoft.com/office/drawing/2014/main" id="{91E5BF89-445D-BCB2-CC06-1BDD5F363F45}"/>
              </a:ext>
            </a:extLst>
          </p:cNvPr>
          <p:cNvSpPr>
            <a:spLocks noGrp="1"/>
          </p:cNvSpPr>
          <p:nvPr>
            <p:ph type="body" sz="quarter" idx="49"/>
          </p:nvPr>
        </p:nvSpPr>
        <p:spPr>
          <a:xfrm>
            <a:off x="321090" y="4737104"/>
            <a:ext cx="2460210" cy="528637"/>
          </a:xfrm>
        </p:spPr>
        <p:txBody>
          <a:bodyPr/>
          <a:lstStyle>
            <a:lvl1pPr>
              <a:defRPr sz="1500">
                <a:solidFill>
                  <a:schemeClr val="tx2"/>
                </a:solidFill>
              </a:defRPr>
            </a:lvl1pPr>
            <a:lvl2pPr>
              <a:defRPr sz="15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2" name="Text Placeholder 42">
            <a:extLst>
              <a:ext uri="{FF2B5EF4-FFF2-40B4-BE49-F238E27FC236}">
                <a16:creationId xmlns:a16="http://schemas.microsoft.com/office/drawing/2014/main" id="{8C59B127-309D-0A75-4839-9AE323C0377B}"/>
              </a:ext>
            </a:extLst>
          </p:cNvPr>
          <p:cNvSpPr>
            <a:spLocks noGrp="1"/>
          </p:cNvSpPr>
          <p:nvPr>
            <p:ph type="body" sz="quarter" idx="50" hasCustomPrompt="1"/>
          </p:nvPr>
        </p:nvSpPr>
        <p:spPr>
          <a:xfrm>
            <a:off x="3591340" y="3867150"/>
            <a:ext cx="2460210" cy="965268"/>
          </a:xfrm>
        </p:spPr>
        <p:txBody>
          <a:bodyPr anchor="b"/>
          <a:lstStyle>
            <a:lvl1pPr>
              <a:defRPr sz="7200" b="1">
                <a:solidFill>
                  <a:schemeClr val="accent1"/>
                </a:solidFill>
                <a:latin typeface="+mj-lt"/>
              </a:defRPr>
            </a:lvl1pPr>
          </a:lstStyle>
          <a:p>
            <a:pPr lvl="0"/>
            <a:r>
              <a:rPr lang="en-US"/>
              <a:t>XX</a:t>
            </a:r>
            <a:endParaRPr lang="en-US" dirty="0"/>
          </a:p>
        </p:txBody>
      </p:sp>
      <p:sp>
        <p:nvSpPr>
          <p:cNvPr id="23" name="Text Placeholder 44">
            <a:extLst>
              <a:ext uri="{FF2B5EF4-FFF2-40B4-BE49-F238E27FC236}">
                <a16:creationId xmlns:a16="http://schemas.microsoft.com/office/drawing/2014/main" id="{C75D5E55-1C5A-8C7A-1666-669EF1BBD63C}"/>
              </a:ext>
            </a:extLst>
          </p:cNvPr>
          <p:cNvSpPr>
            <a:spLocks noGrp="1"/>
          </p:cNvSpPr>
          <p:nvPr>
            <p:ph type="body" sz="quarter" idx="51"/>
          </p:nvPr>
        </p:nvSpPr>
        <p:spPr>
          <a:xfrm>
            <a:off x="3591340" y="4737104"/>
            <a:ext cx="2460210" cy="528637"/>
          </a:xfrm>
        </p:spPr>
        <p:txBody>
          <a:bodyPr/>
          <a:lstStyle>
            <a:lvl1pPr>
              <a:defRPr sz="1500">
                <a:solidFill>
                  <a:schemeClr val="tx2"/>
                </a:solidFill>
              </a:defRPr>
            </a:lvl1pPr>
            <a:lvl2pPr>
              <a:defRPr sz="15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Tree>
    <p:extLst>
      <p:ext uri="{BB962C8B-B14F-4D97-AF65-F5344CB8AC3E}">
        <p14:creationId xmlns:p14="http://schemas.microsoft.com/office/powerpoint/2010/main" val="18179992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ice Mockup / Text / Quote 1">
    <p:bg>
      <p:bgPr>
        <a:solidFill>
          <a:schemeClr val="bg2"/>
        </a:solidFill>
        <a:effectLst/>
      </p:bgPr>
    </p:bg>
    <p:spTree>
      <p:nvGrpSpPr>
        <p:cNvPr id="1" name=""/>
        <p:cNvGrpSpPr/>
        <p:nvPr/>
      </p:nvGrpSpPr>
      <p:grpSpPr>
        <a:xfrm>
          <a:off x="0" y="0"/>
          <a:ext cx="0" cy="0"/>
          <a:chOff x="0" y="0"/>
          <a:chExt cx="0" cy="0"/>
        </a:xfrm>
      </p:grpSpPr>
      <p:sp>
        <p:nvSpPr>
          <p:cNvPr id="13" name="Graphic 11">
            <a:extLst>
              <a:ext uri="{FF2B5EF4-FFF2-40B4-BE49-F238E27FC236}">
                <a16:creationId xmlns:a16="http://schemas.microsoft.com/office/drawing/2014/main" id="{457687B1-F662-9010-6DE5-D6068C4D1D58}"/>
              </a:ext>
            </a:extLst>
          </p:cNvPr>
          <p:cNvSpPr/>
          <p:nvPr/>
        </p:nvSpPr>
        <p:spPr>
          <a:xfrm>
            <a:off x="0" y="4662356"/>
            <a:ext cx="6172200" cy="2195644"/>
          </a:xfrm>
          <a:custGeom>
            <a:avLst/>
            <a:gdLst>
              <a:gd name="connsiteX0" fmla="*/ 0 w 9639300"/>
              <a:gd name="connsiteY0" fmla="*/ 0 h 3429000"/>
              <a:gd name="connsiteX1" fmla="*/ 8210550 w 9639300"/>
              <a:gd name="connsiteY1" fmla="*/ 0 h 3429000"/>
              <a:gd name="connsiteX2" fmla="*/ 9639300 w 9639300"/>
              <a:gd name="connsiteY2" fmla="*/ 1428750 h 3429000"/>
              <a:gd name="connsiteX3" fmla="*/ 9639300 w 9639300"/>
              <a:gd name="connsiteY3" fmla="*/ 3429000 h 3429000"/>
              <a:gd name="connsiteX4" fmla="*/ 9639300 w 9639300"/>
              <a:gd name="connsiteY4" fmla="*/ 3429000 h 3429000"/>
              <a:gd name="connsiteX5" fmla="*/ 0 w 9639300"/>
              <a:gd name="connsiteY5" fmla="*/ 3429000 h 3429000"/>
              <a:gd name="connsiteX6" fmla="*/ 0 w 9639300"/>
              <a:gd name="connsiteY6" fmla="*/ 3429000 h 3429000"/>
              <a:gd name="connsiteX7" fmla="*/ 0 w 9639300"/>
              <a:gd name="connsiteY7" fmla="*/ 0 h 3429000"/>
              <a:gd name="connsiteX8" fmla="*/ 0 w 9639300"/>
              <a:gd name="connsiteY8"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9300" h="3429000">
                <a:moveTo>
                  <a:pt x="0" y="0"/>
                </a:moveTo>
                <a:lnTo>
                  <a:pt x="8210550" y="0"/>
                </a:lnTo>
                <a:cubicBezTo>
                  <a:pt x="8999630" y="0"/>
                  <a:pt x="9639300" y="639673"/>
                  <a:pt x="9639300" y="1428750"/>
                </a:cubicBezTo>
                <a:lnTo>
                  <a:pt x="9639300" y="3429000"/>
                </a:lnTo>
                <a:lnTo>
                  <a:pt x="9639300" y="3429000"/>
                </a:lnTo>
                <a:lnTo>
                  <a:pt x="0" y="3429000"/>
                </a:lnTo>
                <a:lnTo>
                  <a:pt x="0" y="3429000"/>
                </a:lnTo>
                <a:lnTo>
                  <a:pt x="0" y="0"/>
                </a:lnTo>
                <a:lnTo>
                  <a:pt x="0" y="0"/>
                </a:lnTo>
                <a:close/>
              </a:path>
            </a:pathLst>
          </a:custGeom>
          <a:gradFill>
            <a:gsLst>
              <a:gs pos="0">
                <a:srgbClr val="011489"/>
              </a:gs>
              <a:gs pos="50000">
                <a:srgbClr val="0261B0"/>
              </a:gs>
              <a:gs pos="100000">
                <a:srgbClr val="03AFD7"/>
              </a:gs>
            </a:gsLst>
            <a:lin ang="5413751" scaled="1"/>
          </a:gra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3CF8547-5B3F-1EFC-83B0-58742BB7F480}"/>
              </a:ext>
            </a:extLst>
          </p:cNvPr>
          <p:cNvSpPr>
            <a:spLocks noGrp="1"/>
          </p:cNvSpPr>
          <p:nvPr>
            <p:ph type="title" hasCustomPrompt="1"/>
          </p:nvPr>
        </p:nvSpPr>
        <p:spPr>
          <a:xfrm>
            <a:off x="321092" y="434495"/>
            <a:ext cx="5155150" cy="467294"/>
          </a:xfrm>
        </p:spPr>
        <p:txBody>
          <a:bodyPr/>
          <a:lstStyle>
            <a:lvl1pPr>
              <a:defRPr/>
            </a:lvl1p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79BE0BD0-4746-D3FD-937A-75A361F61280}"/>
              </a:ext>
            </a:extLst>
          </p:cNvPr>
          <p:cNvSpPr>
            <a:spLocks noGrp="1"/>
          </p:cNvSpPr>
          <p:nvPr>
            <p:ph type="dt" sz="half" idx="10"/>
          </p:nvPr>
        </p:nvSpPr>
        <p:spPr/>
        <p:txBody>
          <a:bodyPr/>
          <a:lstStyle/>
          <a:p>
            <a:fld id="{79C97DE3-6C71-4792-B587-1A6525429099}" type="datetimeFigureOut">
              <a:rPr lang="en-US" smtClean="0"/>
              <a:pPr/>
              <a:t>6/8/2023</a:t>
            </a:fld>
            <a:endParaRPr lang="en-US" dirty="0"/>
          </a:p>
        </p:txBody>
      </p:sp>
      <p:sp>
        <p:nvSpPr>
          <p:cNvPr id="4" name="Footer Placeholder 3">
            <a:extLst>
              <a:ext uri="{FF2B5EF4-FFF2-40B4-BE49-F238E27FC236}">
                <a16:creationId xmlns:a16="http://schemas.microsoft.com/office/drawing/2014/main" id="{CA6EA6DE-072C-02E2-6786-C5AE3BDC7867}"/>
              </a:ext>
            </a:extLst>
          </p:cNvPr>
          <p:cNvSpPr>
            <a:spLocks noGrp="1"/>
          </p:cNvSpPr>
          <p:nvPr>
            <p:ph type="ftr" sz="quarter" idx="11"/>
          </p:nvPr>
        </p:nvSpPr>
        <p:spPr>
          <a:xfrm>
            <a:off x="321091" y="6356350"/>
            <a:ext cx="5774910" cy="365125"/>
          </a:xfrm>
        </p:spPr>
        <p:txBody>
          <a:bodyPr/>
          <a:lstStyle>
            <a:lvl1pPr>
              <a:defRPr>
                <a:solidFill>
                  <a:schemeClr val="bg2"/>
                </a:solidFill>
              </a:defRPr>
            </a:lvl1pPr>
          </a:lstStyle>
          <a:p>
            <a:endParaRPr lang="en-US" dirty="0"/>
          </a:p>
        </p:txBody>
      </p:sp>
      <p:sp>
        <p:nvSpPr>
          <p:cNvPr id="5" name="Slide Number Placeholder 4">
            <a:extLst>
              <a:ext uri="{FF2B5EF4-FFF2-40B4-BE49-F238E27FC236}">
                <a16:creationId xmlns:a16="http://schemas.microsoft.com/office/drawing/2014/main" id="{4909869E-5DE9-7EF9-D5DE-6E2D73E744B5}"/>
              </a:ext>
            </a:extLst>
          </p:cNvPr>
          <p:cNvSpPr>
            <a:spLocks noGrp="1"/>
          </p:cNvSpPr>
          <p:nvPr>
            <p:ph type="sldNum" sz="quarter" idx="12"/>
          </p:nvPr>
        </p:nvSpPr>
        <p:spPr/>
        <p:txBody>
          <a:bodyPr/>
          <a:lstStyle/>
          <a:p>
            <a:fld id="{95CA51F2-55A9-44C4-825A-9FFD63764F51}" type="slidenum">
              <a:rPr lang="en-US" smtClean="0"/>
              <a:pPr/>
              <a:t>‹#›</a:t>
            </a:fld>
            <a:endParaRPr lang="en-US" dirty="0"/>
          </a:p>
        </p:txBody>
      </p:sp>
      <p:sp>
        <p:nvSpPr>
          <p:cNvPr id="8" name="Text Placeholder 7">
            <a:extLst>
              <a:ext uri="{FF2B5EF4-FFF2-40B4-BE49-F238E27FC236}">
                <a16:creationId xmlns:a16="http://schemas.microsoft.com/office/drawing/2014/main" id="{C05E2B94-D58F-D337-EEA1-2F51C9783DE1}"/>
              </a:ext>
            </a:extLst>
          </p:cNvPr>
          <p:cNvSpPr>
            <a:spLocks noGrp="1"/>
          </p:cNvSpPr>
          <p:nvPr>
            <p:ph type="body" sz="quarter" idx="13"/>
          </p:nvPr>
        </p:nvSpPr>
        <p:spPr>
          <a:xfrm>
            <a:off x="321091" y="1020445"/>
            <a:ext cx="4860925" cy="1504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9" name="Text Placeholder 11">
            <a:extLst>
              <a:ext uri="{FF2B5EF4-FFF2-40B4-BE49-F238E27FC236}">
                <a16:creationId xmlns:a16="http://schemas.microsoft.com/office/drawing/2014/main" id="{C75A50F1-011D-1AEA-92A6-2F040AB61FF5}"/>
              </a:ext>
            </a:extLst>
          </p:cNvPr>
          <p:cNvSpPr>
            <a:spLocks noGrp="1"/>
          </p:cNvSpPr>
          <p:nvPr>
            <p:ph type="body" sz="quarter" idx="14" hasCustomPrompt="1"/>
          </p:nvPr>
        </p:nvSpPr>
        <p:spPr>
          <a:xfrm>
            <a:off x="321091" y="2599970"/>
            <a:ext cx="4860923"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10" name="Text Placeholder 13">
            <a:extLst>
              <a:ext uri="{FF2B5EF4-FFF2-40B4-BE49-F238E27FC236}">
                <a16:creationId xmlns:a16="http://schemas.microsoft.com/office/drawing/2014/main" id="{37550787-D4BA-55D1-176B-0166B00D6B72}"/>
              </a:ext>
            </a:extLst>
          </p:cNvPr>
          <p:cNvSpPr>
            <a:spLocks noGrp="1"/>
          </p:cNvSpPr>
          <p:nvPr>
            <p:ph type="body" sz="quarter" idx="15"/>
          </p:nvPr>
        </p:nvSpPr>
        <p:spPr>
          <a:xfrm>
            <a:off x="321090" y="2950620"/>
            <a:ext cx="4860924" cy="14520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4" name="Text Placeholder 42">
            <a:extLst>
              <a:ext uri="{FF2B5EF4-FFF2-40B4-BE49-F238E27FC236}">
                <a16:creationId xmlns:a16="http://schemas.microsoft.com/office/drawing/2014/main" id="{90BF0374-7D7C-410D-9A33-D8DBCA726B32}"/>
              </a:ext>
            </a:extLst>
          </p:cNvPr>
          <p:cNvSpPr>
            <a:spLocks noGrp="1"/>
          </p:cNvSpPr>
          <p:nvPr>
            <p:ph type="body" sz="quarter" idx="44" hasCustomPrompt="1"/>
          </p:nvPr>
        </p:nvSpPr>
        <p:spPr>
          <a:xfrm>
            <a:off x="321090" y="5151444"/>
            <a:ext cx="2163877" cy="684273"/>
          </a:xfrm>
        </p:spPr>
        <p:txBody>
          <a:bodyPr anchor="b"/>
          <a:lstStyle>
            <a:lvl1pPr>
              <a:defRPr sz="4400" b="1">
                <a:solidFill>
                  <a:schemeClr val="bg1"/>
                </a:solidFill>
                <a:latin typeface="+mj-lt"/>
              </a:defRPr>
            </a:lvl1pPr>
          </a:lstStyle>
          <a:p>
            <a:pPr lvl="0"/>
            <a:r>
              <a:rPr lang="en-US"/>
              <a:t>XX</a:t>
            </a:r>
            <a:endParaRPr lang="en-US" dirty="0"/>
          </a:p>
        </p:txBody>
      </p:sp>
      <p:sp>
        <p:nvSpPr>
          <p:cNvPr id="15" name="Text Placeholder 44">
            <a:extLst>
              <a:ext uri="{FF2B5EF4-FFF2-40B4-BE49-F238E27FC236}">
                <a16:creationId xmlns:a16="http://schemas.microsoft.com/office/drawing/2014/main" id="{CA3EA785-58EE-BB06-0258-EF145D810F70}"/>
              </a:ext>
            </a:extLst>
          </p:cNvPr>
          <p:cNvSpPr>
            <a:spLocks noGrp="1"/>
          </p:cNvSpPr>
          <p:nvPr>
            <p:ph type="body" sz="quarter" idx="45"/>
          </p:nvPr>
        </p:nvSpPr>
        <p:spPr>
          <a:xfrm>
            <a:off x="321089" y="5740404"/>
            <a:ext cx="2595677" cy="5286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6" name="Text Placeholder 42">
            <a:extLst>
              <a:ext uri="{FF2B5EF4-FFF2-40B4-BE49-F238E27FC236}">
                <a16:creationId xmlns:a16="http://schemas.microsoft.com/office/drawing/2014/main" id="{AC03141A-1E6D-8CB0-BBCD-B654ACEE8DF0}"/>
              </a:ext>
            </a:extLst>
          </p:cNvPr>
          <p:cNvSpPr>
            <a:spLocks noGrp="1"/>
          </p:cNvSpPr>
          <p:nvPr>
            <p:ph type="body" sz="quarter" idx="46" hasCustomPrompt="1"/>
          </p:nvPr>
        </p:nvSpPr>
        <p:spPr>
          <a:xfrm>
            <a:off x="3212457" y="5151444"/>
            <a:ext cx="2163877" cy="684273"/>
          </a:xfrm>
        </p:spPr>
        <p:txBody>
          <a:bodyPr anchor="b"/>
          <a:lstStyle>
            <a:lvl1pPr>
              <a:defRPr sz="4400" b="1">
                <a:solidFill>
                  <a:schemeClr val="bg1"/>
                </a:solidFill>
                <a:latin typeface="+mj-lt"/>
              </a:defRPr>
            </a:lvl1pPr>
          </a:lstStyle>
          <a:p>
            <a:pPr lvl="0"/>
            <a:r>
              <a:rPr lang="en-US"/>
              <a:t>XX</a:t>
            </a:r>
            <a:endParaRPr lang="en-US" dirty="0"/>
          </a:p>
        </p:txBody>
      </p:sp>
      <p:sp>
        <p:nvSpPr>
          <p:cNvPr id="17" name="Text Placeholder 44">
            <a:extLst>
              <a:ext uri="{FF2B5EF4-FFF2-40B4-BE49-F238E27FC236}">
                <a16:creationId xmlns:a16="http://schemas.microsoft.com/office/drawing/2014/main" id="{01D1BD61-B253-A283-E1C8-34A8189AAE76}"/>
              </a:ext>
            </a:extLst>
          </p:cNvPr>
          <p:cNvSpPr>
            <a:spLocks noGrp="1"/>
          </p:cNvSpPr>
          <p:nvPr>
            <p:ph type="body" sz="quarter" idx="47"/>
          </p:nvPr>
        </p:nvSpPr>
        <p:spPr>
          <a:xfrm>
            <a:off x="3212456" y="5740404"/>
            <a:ext cx="2595677" cy="5286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8" name="Text Placeholder 46">
            <a:extLst>
              <a:ext uri="{FF2B5EF4-FFF2-40B4-BE49-F238E27FC236}">
                <a16:creationId xmlns:a16="http://schemas.microsoft.com/office/drawing/2014/main" id="{FA83DC21-CA66-A173-F674-C3AD59D94276}"/>
              </a:ext>
            </a:extLst>
          </p:cNvPr>
          <p:cNvSpPr>
            <a:spLocks noGrp="1"/>
          </p:cNvSpPr>
          <p:nvPr>
            <p:ph type="body" sz="quarter" idx="37" hasCustomPrompt="1"/>
          </p:nvPr>
        </p:nvSpPr>
        <p:spPr>
          <a:xfrm>
            <a:off x="6722532" y="5535943"/>
            <a:ext cx="633073" cy="52238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393" r="393"/>
            </a:stretch>
          </a:blipFill>
        </p:spPr>
        <p:txBody>
          <a:bodyPr/>
          <a:lstStyle>
            <a:lvl1pPr>
              <a:defRPr sz="1200"/>
            </a:lvl1pPr>
          </a:lstStyle>
          <a:p>
            <a:pPr lvl="0"/>
            <a:r>
              <a:rPr lang="en-US"/>
              <a:t> </a:t>
            </a:r>
            <a:endParaRPr lang="en-US" dirty="0"/>
          </a:p>
        </p:txBody>
      </p:sp>
      <p:sp>
        <p:nvSpPr>
          <p:cNvPr id="19" name="Text Placeholder 48">
            <a:extLst>
              <a:ext uri="{FF2B5EF4-FFF2-40B4-BE49-F238E27FC236}">
                <a16:creationId xmlns:a16="http://schemas.microsoft.com/office/drawing/2014/main" id="{D2902A75-0A5E-F9AA-671F-8219551FAC06}"/>
              </a:ext>
            </a:extLst>
          </p:cNvPr>
          <p:cNvSpPr>
            <a:spLocks noGrp="1"/>
          </p:cNvSpPr>
          <p:nvPr>
            <p:ph type="body" sz="quarter" idx="38"/>
          </p:nvPr>
        </p:nvSpPr>
        <p:spPr>
          <a:xfrm>
            <a:off x="7406640" y="5635803"/>
            <a:ext cx="4456816" cy="584022"/>
          </a:xfrm>
        </p:spPr>
        <p:txBody>
          <a:bodyPr/>
          <a:lstStyle>
            <a:lvl1pPr>
              <a:lnSpc>
                <a:spcPct val="100000"/>
              </a:lnSpc>
              <a:defRPr sz="1800" b="0">
                <a:solidFill>
                  <a:schemeClr val="tx2"/>
                </a:solidFill>
                <a:latin typeface="+mj-lt"/>
              </a:defRPr>
            </a:lvl1pPr>
            <a:lvl2pPr>
              <a:lnSpc>
                <a:spcPct val="100000"/>
              </a:lnSpc>
              <a:defRPr sz="1800" b="0">
                <a:solidFill>
                  <a:schemeClr val="tx2"/>
                </a:solidFill>
                <a:latin typeface="+mj-lt"/>
              </a:defRPr>
            </a:lvl2pPr>
            <a:lvl3pPr>
              <a:lnSpc>
                <a:spcPct val="100000"/>
              </a:lnSpc>
              <a:defRPr sz="1400" b="0">
                <a:solidFill>
                  <a:schemeClr val="tx2"/>
                </a:solidFill>
                <a:latin typeface="+mj-lt"/>
              </a:defRPr>
            </a:lvl3pPr>
            <a:lvl4pPr>
              <a:lnSpc>
                <a:spcPct val="100000"/>
              </a:lnSpc>
              <a:defRPr sz="1050" b="0">
                <a:solidFill>
                  <a:schemeClr val="tx2"/>
                </a:solidFill>
                <a:latin typeface="+mj-lt"/>
              </a:defRPr>
            </a:lvl4pPr>
            <a:lvl5pPr>
              <a:lnSpc>
                <a:spcPct val="100000"/>
              </a:lnSpc>
              <a:defRPr sz="900" b="0">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0" name="Text Placeholder 48">
            <a:extLst>
              <a:ext uri="{FF2B5EF4-FFF2-40B4-BE49-F238E27FC236}">
                <a16:creationId xmlns:a16="http://schemas.microsoft.com/office/drawing/2014/main" id="{1DD8A13D-4A8B-AFCC-C422-B70A3E8774B1}"/>
              </a:ext>
            </a:extLst>
          </p:cNvPr>
          <p:cNvSpPr>
            <a:spLocks noGrp="1"/>
          </p:cNvSpPr>
          <p:nvPr>
            <p:ph type="body" sz="quarter" idx="39" hasCustomPrompt="1"/>
          </p:nvPr>
        </p:nvSpPr>
        <p:spPr>
          <a:xfrm>
            <a:off x="7406640" y="6226175"/>
            <a:ext cx="3730744" cy="291677"/>
          </a:xfrm>
        </p:spPr>
        <p:txBody>
          <a:bodyPr/>
          <a:lstStyle>
            <a:lvl1pPr>
              <a:defRPr sz="1400" b="1">
                <a:solidFill>
                  <a:schemeClr val="accent2"/>
                </a:solidFill>
                <a:latin typeface="+mn-lt"/>
              </a:defRPr>
            </a:lvl1pPr>
            <a:lvl2pPr>
              <a:defRPr sz="1400" b="1">
                <a:solidFill>
                  <a:schemeClr val="accent2"/>
                </a:solidFill>
                <a:latin typeface="+mn-lt"/>
              </a:defRPr>
            </a:lvl2pPr>
            <a:lvl3pPr>
              <a:defRPr sz="1200" b="1">
                <a:solidFill>
                  <a:schemeClr val="accent2"/>
                </a:solidFill>
                <a:latin typeface="+mn-lt"/>
              </a:defRPr>
            </a:lvl3pPr>
            <a:lvl4pPr>
              <a:defRPr sz="1000" b="1">
                <a:solidFill>
                  <a:schemeClr val="accent2"/>
                </a:solidFill>
                <a:latin typeface="+mn-lt"/>
              </a:defRPr>
            </a:lvl4pPr>
            <a:lvl5pPr>
              <a:defRPr sz="800" b="1">
                <a:solidFill>
                  <a:schemeClr val="accent2"/>
                </a:solidFill>
                <a:latin typeface="+mn-lt"/>
              </a:defRPr>
            </a:lvl5pPr>
          </a:lstStyle>
          <a:p>
            <a:pPr lvl="0"/>
            <a:r>
              <a:rPr lang="en-US" dirty="0"/>
              <a:t>Click to insert name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21" name="Graphic 20">
            <a:extLst>
              <a:ext uri="{FF2B5EF4-FFF2-40B4-BE49-F238E27FC236}">
                <a16:creationId xmlns:a16="http://schemas.microsoft.com/office/drawing/2014/main" id="{59C9A526-AA43-105B-4F94-1084297F9A4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9397" t="30832" r="12678" b="26410"/>
          <a:stretch/>
        </p:blipFill>
        <p:spPr>
          <a:xfrm>
            <a:off x="10448926" y="227013"/>
            <a:ext cx="1461710" cy="296862"/>
          </a:xfrm>
          <a:prstGeom prst="rect">
            <a:avLst/>
          </a:prstGeom>
        </p:spPr>
      </p:pic>
      <p:sp>
        <p:nvSpPr>
          <p:cNvPr id="23" name="Text Placeholder 22">
            <a:extLst>
              <a:ext uri="{FF2B5EF4-FFF2-40B4-BE49-F238E27FC236}">
                <a16:creationId xmlns:a16="http://schemas.microsoft.com/office/drawing/2014/main" id="{579DCBC1-DF4F-EF51-63B0-5BAC2429F3CA}"/>
              </a:ext>
            </a:extLst>
          </p:cNvPr>
          <p:cNvSpPr>
            <a:spLocks noGrp="1"/>
          </p:cNvSpPr>
          <p:nvPr>
            <p:ph type="body" sz="quarter" idx="48" hasCustomPrompt="1"/>
          </p:nvPr>
        </p:nvSpPr>
        <p:spPr>
          <a:xfrm>
            <a:off x="5476241" y="682105"/>
            <a:ext cx="6334760" cy="4732921"/>
          </a:xfr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50" r="-50"/>
            </a:stretch>
          </a:blipFill>
        </p:spPr>
        <p:txBody>
          <a:bodyPr/>
          <a:lstStyle/>
          <a:p>
            <a:pPr lvl="0"/>
            <a:r>
              <a:rPr lang="en-US"/>
              <a:t> </a:t>
            </a:r>
            <a:endParaRPr lang="en-US" dirty="0"/>
          </a:p>
        </p:txBody>
      </p:sp>
      <p:sp>
        <p:nvSpPr>
          <p:cNvPr id="27" name="Picture Placeholder 26">
            <a:extLst>
              <a:ext uri="{FF2B5EF4-FFF2-40B4-BE49-F238E27FC236}">
                <a16:creationId xmlns:a16="http://schemas.microsoft.com/office/drawing/2014/main" id="{008A688C-4CE5-45D1-00C3-6C1EFA3FB1CC}"/>
              </a:ext>
            </a:extLst>
          </p:cNvPr>
          <p:cNvSpPr>
            <a:spLocks noGrp="1"/>
          </p:cNvSpPr>
          <p:nvPr>
            <p:ph type="pic" sz="quarter" idx="49" hasCustomPrompt="1"/>
          </p:nvPr>
        </p:nvSpPr>
        <p:spPr>
          <a:xfrm>
            <a:off x="5608320" y="1050631"/>
            <a:ext cx="6070600" cy="4202088"/>
          </a:xfrm>
          <a:custGeom>
            <a:avLst/>
            <a:gdLst>
              <a:gd name="connsiteX0" fmla="*/ 0 w 6070600"/>
              <a:gd name="connsiteY0" fmla="*/ 0 h 4202088"/>
              <a:gd name="connsiteX1" fmla="*/ 6070600 w 6070600"/>
              <a:gd name="connsiteY1" fmla="*/ 0 h 4202088"/>
              <a:gd name="connsiteX2" fmla="*/ 6070600 w 6070600"/>
              <a:gd name="connsiteY2" fmla="*/ 4055435 h 4202088"/>
              <a:gd name="connsiteX3" fmla="*/ 5923947 w 6070600"/>
              <a:gd name="connsiteY3" fmla="*/ 4202088 h 4202088"/>
              <a:gd name="connsiteX4" fmla="*/ 146653 w 6070600"/>
              <a:gd name="connsiteY4" fmla="*/ 4202088 h 4202088"/>
              <a:gd name="connsiteX5" fmla="*/ 0 w 6070600"/>
              <a:gd name="connsiteY5" fmla="*/ 4055435 h 420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0600" h="4202088">
                <a:moveTo>
                  <a:pt x="0" y="0"/>
                </a:moveTo>
                <a:lnTo>
                  <a:pt x="6070600" y="0"/>
                </a:lnTo>
                <a:lnTo>
                  <a:pt x="6070600" y="4055435"/>
                </a:lnTo>
                <a:cubicBezTo>
                  <a:pt x="6070600" y="4136429"/>
                  <a:pt x="6004941" y="4202088"/>
                  <a:pt x="5923947" y="4202088"/>
                </a:cubicBezTo>
                <a:lnTo>
                  <a:pt x="146653" y="4202088"/>
                </a:lnTo>
                <a:cubicBezTo>
                  <a:pt x="65659" y="4202088"/>
                  <a:pt x="0" y="4136429"/>
                  <a:pt x="0" y="4055435"/>
                </a:cubicBezTo>
                <a:close/>
              </a:path>
            </a:pathLst>
          </a:custGeom>
          <a:solidFill>
            <a:schemeClr val="bg2"/>
          </a:solidFill>
        </p:spPr>
        <p:txBody>
          <a:bodyPr wrap="square" anchor="ctr">
            <a:noAutofit/>
          </a:bodyPr>
          <a:lstStyle>
            <a:lvl1pPr algn="ctr">
              <a:defRPr/>
            </a:lvl1pPr>
          </a:lstStyle>
          <a:p>
            <a:r>
              <a:rPr lang="en-US" dirty="0"/>
              <a:t>Click to insert image</a:t>
            </a:r>
          </a:p>
        </p:txBody>
      </p:sp>
    </p:spTree>
    <p:extLst>
      <p:ext uri="{BB962C8B-B14F-4D97-AF65-F5344CB8AC3E}">
        <p14:creationId xmlns:p14="http://schemas.microsoft.com/office/powerpoint/2010/main" val="30057343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vice Mockup / Text / Quote 2">
    <p:spTree>
      <p:nvGrpSpPr>
        <p:cNvPr id="1" name=""/>
        <p:cNvGrpSpPr/>
        <p:nvPr/>
      </p:nvGrpSpPr>
      <p:grpSpPr>
        <a:xfrm>
          <a:off x="0" y="0"/>
          <a:ext cx="0" cy="0"/>
          <a:chOff x="0" y="0"/>
          <a:chExt cx="0" cy="0"/>
        </a:xfrm>
      </p:grpSpPr>
      <p:pic>
        <p:nvPicPr>
          <p:cNvPr id="23" name="Picture 22" descr="A person's hand on a computer&#10;&#10;Description automatically generated with medium confidence">
            <a:extLst>
              <a:ext uri="{FF2B5EF4-FFF2-40B4-BE49-F238E27FC236}">
                <a16:creationId xmlns:a16="http://schemas.microsoft.com/office/drawing/2014/main" id="{3FBB58E1-4FDF-1B1F-D86C-0BDD425800A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7120" y="0"/>
            <a:ext cx="4572000" cy="6858000"/>
          </a:xfrm>
          <a:prstGeom prst="rect">
            <a:avLst/>
          </a:prstGeom>
        </p:spPr>
      </p:pic>
      <p:sp>
        <p:nvSpPr>
          <p:cNvPr id="12" name="Text Placeholder 11">
            <a:extLst>
              <a:ext uri="{FF2B5EF4-FFF2-40B4-BE49-F238E27FC236}">
                <a16:creationId xmlns:a16="http://schemas.microsoft.com/office/drawing/2014/main" id="{813AE957-DE8B-45DC-5870-5F6537C57C77}"/>
              </a:ext>
            </a:extLst>
          </p:cNvPr>
          <p:cNvSpPr>
            <a:spLocks noGrp="1"/>
          </p:cNvSpPr>
          <p:nvPr>
            <p:ph type="body" sz="quarter" idx="18" hasCustomPrompt="1"/>
          </p:nvPr>
        </p:nvSpPr>
        <p:spPr>
          <a:xfrm>
            <a:off x="0" y="5140325"/>
            <a:ext cx="8626475" cy="1717675"/>
          </a:xfr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50" r="-50"/>
            </a:stretch>
          </a:blipFill>
        </p:spPr>
        <p:txBody>
          <a:bodyPr/>
          <a:lstStyle>
            <a:lvl1pPr>
              <a:defRPr/>
            </a:lvl1pPr>
          </a:lstStyle>
          <a:p>
            <a:pPr lvl="0"/>
            <a:r>
              <a:rPr lang="en-US"/>
              <a:t> </a:t>
            </a:r>
            <a:endParaRPr lang="en-US" dirty="0"/>
          </a:p>
        </p:txBody>
      </p:sp>
      <p:sp>
        <p:nvSpPr>
          <p:cNvPr id="2" name="Title 1">
            <a:extLst>
              <a:ext uri="{FF2B5EF4-FFF2-40B4-BE49-F238E27FC236}">
                <a16:creationId xmlns:a16="http://schemas.microsoft.com/office/drawing/2014/main" id="{83CF8547-5B3F-1EFC-83B0-58742BB7F480}"/>
              </a:ext>
            </a:extLst>
          </p:cNvPr>
          <p:cNvSpPr>
            <a:spLocks noGrp="1"/>
          </p:cNvSpPr>
          <p:nvPr>
            <p:ph type="title" hasCustomPrompt="1"/>
          </p:nvPr>
        </p:nvSpPr>
        <p:spPr>
          <a:xfrm>
            <a:off x="321091" y="434495"/>
            <a:ext cx="4946869" cy="467294"/>
          </a:xfrm>
        </p:spPr>
        <p:txBody>
          <a:bodyPr/>
          <a:lstStyle>
            <a:lvl1pPr>
              <a:defRPr/>
            </a:lvl1p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79BE0BD0-4746-D3FD-937A-75A361F61280}"/>
              </a:ext>
            </a:extLst>
          </p:cNvPr>
          <p:cNvSpPr>
            <a:spLocks noGrp="1"/>
          </p:cNvSpPr>
          <p:nvPr>
            <p:ph type="dt" sz="half" idx="10"/>
          </p:nvPr>
        </p:nvSpPr>
        <p:spPr/>
        <p:txBody>
          <a:bodyPr/>
          <a:lstStyle/>
          <a:p>
            <a:fld id="{79C97DE3-6C71-4792-B587-1A6525429099}" type="datetimeFigureOut">
              <a:rPr lang="en-US" smtClean="0"/>
              <a:pPr/>
              <a:t>6/8/2023</a:t>
            </a:fld>
            <a:endParaRPr lang="en-US" dirty="0"/>
          </a:p>
        </p:txBody>
      </p:sp>
      <p:sp>
        <p:nvSpPr>
          <p:cNvPr id="4" name="Footer Placeholder 3">
            <a:extLst>
              <a:ext uri="{FF2B5EF4-FFF2-40B4-BE49-F238E27FC236}">
                <a16:creationId xmlns:a16="http://schemas.microsoft.com/office/drawing/2014/main" id="{CA6EA6DE-072C-02E2-6786-C5AE3BDC786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09869E-5DE9-7EF9-D5DE-6E2D73E744B5}"/>
              </a:ext>
            </a:extLst>
          </p:cNvPr>
          <p:cNvSpPr>
            <a:spLocks noGrp="1"/>
          </p:cNvSpPr>
          <p:nvPr>
            <p:ph type="sldNum" sz="quarter" idx="12"/>
          </p:nvPr>
        </p:nvSpPr>
        <p:spPr/>
        <p:txBody>
          <a:bodyPr/>
          <a:lstStyle>
            <a:lvl1pPr>
              <a:defRPr>
                <a:solidFill>
                  <a:schemeClr val="bg2"/>
                </a:solidFill>
              </a:defRPr>
            </a:lvl1pPr>
          </a:lstStyle>
          <a:p>
            <a:fld id="{95CA51F2-55A9-44C4-825A-9FFD63764F51}" type="slidenum">
              <a:rPr lang="en-US" smtClean="0"/>
              <a:pPr/>
              <a:t>‹#›</a:t>
            </a:fld>
            <a:endParaRPr lang="en-US" dirty="0"/>
          </a:p>
        </p:txBody>
      </p:sp>
      <p:sp>
        <p:nvSpPr>
          <p:cNvPr id="7" name="Text Placeholder 10">
            <a:extLst>
              <a:ext uri="{FF2B5EF4-FFF2-40B4-BE49-F238E27FC236}">
                <a16:creationId xmlns:a16="http://schemas.microsoft.com/office/drawing/2014/main" id="{6DB30D03-D5D8-2E6E-051E-C5F87CEF7E4F}"/>
              </a:ext>
            </a:extLst>
          </p:cNvPr>
          <p:cNvSpPr>
            <a:spLocks noGrp="1"/>
          </p:cNvSpPr>
          <p:nvPr>
            <p:ph type="body" sz="quarter" idx="13"/>
          </p:nvPr>
        </p:nvSpPr>
        <p:spPr>
          <a:xfrm>
            <a:off x="321091" y="914489"/>
            <a:ext cx="4946870"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8" name="Graphic 7">
            <a:extLst>
              <a:ext uri="{FF2B5EF4-FFF2-40B4-BE49-F238E27FC236}">
                <a16:creationId xmlns:a16="http://schemas.microsoft.com/office/drawing/2014/main" id="{75565318-21B2-5FF9-65C8-97D9B6C899A5}"/>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35175" t="30445" r="5725" b="21333"/>
          <a:stretch/>
        </p:blipFill>
        <p:spPr>
          <a:xfrm>
            <a:off x="5410200" y="40641"/>
            <a:ext cx="2215561" cy="878839"/>
          </a:xfrm>
          <a:prstGeom prst="rect">
            <a:avLst/>
          </a:prstGeom>
        </p:spPr>
      </p:pic>
      <p:sp>
        <p:nvSpPr>
          <p:cNvPr id="9" name="Text Placeholder 7">
            <a:extLst>
              <a:ext uri="{FF2B5EF4-FFF2-40B4-BE49-F238E27FC236}">
                <a16:creationId xmlns:a16="http://schemas.microsoft.com/office/drawing/2014/main" id="{BD49CCAD-3703-A5E9-8508-0B5F867EFF4C}"/>
              </a:ext>
            </a:extLst>
          </p:cNvPr>
          <p:cNvSpPr>
            <a:spLocks noGrp="1"/>
          </p:cNvSpPr>
          <p:nvPr>
            <p:ph type="body" sz="quarter" idx="14"/>
          </p:nvPr>
        </p:nvSpPr>
        <p:spPr>
          <a:xfrm>
            <a:off x="321091" y="1533525"/>
            <a:ext cx="6597869" cy="10166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3" name="Text Placeholder 8">
            <a:extLst>
              <a:ext uri="{FF2B5EF4-FFF2-40B4-BE49-F238E27FC236}">
                <a16:creationId xmlns:a16="http://schemas.microsoft.com/office/drawing/2014/main" id="{6526D079-C2AC-4409-1D18-ABBADB3AA571}"/>
              </a:ext>
            </a:extLst>
          </p:cNvPr>
          <p:cNvSpPr>
            <a:spLocks noGrp="1"/>
          </p:cNvSpPr>
          <p:nvPr>
            <p:ph type="body" sz="quarter" idx="19"/>
          </p:nvPr>
        </p:nvSpPr>
        <p:spPr>
          <a:xfrm>
            <a:off x="2755347" y="5655946"/>
            <a:ext cx="4244893" cy="563879"/>
          </a:xfrm>
        </p:spPr>
        <p:txBody>
          <a:bodyPr/>
          <a:lstStyle>
            <a:lvl1pPr>
              <a:lnSpc>
                <a:spcPct val="100000"/>
              </a:lnSpc>
              <a:defRPr sz="1500">
                <a:solidFill>
                  <a:schemeClr val="bg2"/>
                </a:solidFill>
                <a:latin typeface="+mj-lt"/>
              </a:defRPr>
            </a:lvl1pPr>
            <a:lvl2pPr>
              <a:lnSpc>
                <a:spcPct val="100000"/>
              </a:lnSpc>
              <a:defRPr sz="1500">
                <a:solidFill>
                  <a:schemeClr val="bg2"/>
                </a:solidFill>
                <a:latin typeface="+mj-lt"/>
              </a:defRPr>
            </a:lvl2pPr>
            <a:lvl3pPr>
              <a:lnSpc>
                <a:spcPct val="100000"/>
              </a:lnSpc>
              <a:defRPr sz="1400">
                <a:solidFill>
                  <a:schemeClr val="bg2"/>
                </a:solidFill>
                <a:latin typeface="+mj-lt"/>
              </a:defRPr>
            </a:lvl3pPr>
            <a:lvl4pPr>
              <a:lnSpc>
                <a:spcPct val="100000"/>
              </a:lnSpc>
              <a:defRPr sz="1050">
                <a:solidFill>
                  <a:schemeClr val="bg2"/>
                </a:solidFill>
                <a:latin typeface="+mj-lt"/>
              </a:defRPr>
            </a:lvl4pPr>
            <a:lvl5pPr>
              <a:lnSpc>
                <a:spcPct val="100000"/>
              </a:lnSpc>
              <a:defRPr sz="900">
                <a:solidFill>
                  <a:schemeClr val="bg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4" name="Text Placeholder 46">
            <a:extLst>
              <a:ext uri="{FF2B5EF4-FFF2-40B4-BE49-F238E27FC236}">
                <a16:creationId xmlns:a16="http://schemas.microsoft.com/office/drawing/2014/main" id="{6935629E-92D5-DA61-8539-20741C3F6E7B}"/>
              </a:ext>
            </a:extLst>
          </p:cNvPr>
          <p:cNvSpPr>
            <a:spLocks noGrp="1"/>
          </p:cNvSpPr>
          <p:nvPr>
            <p:ph type="body" sz="quarter" idx="42" hasCustomPrompt="1"/>
          </p:nvPr>
        </p:nvSpPr>
        <p:spPr>
          <a:xfrm>
            <a:off x="2028729" y="5530263"/>
            <a:ext cx="638269" cy="526667"/>
          </a:xfr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t="546" b="-120"/>
            </a:stretch>
          </a:blipFill>
        </p:spPr>
        <p:txBody>
          <a:bodyPr/>
          <a:lstStyle>
            <a:lvl1pPr>
              <a:defRPr/>
            </a:lvl1pPr>
          </a:lstStyle>
          <a:p>
            <a:pPr lvl="0"/>
            <a:r>
              <a:rPr lang="en-US"/>
              <a:t> </a:t>
            </a:r>
            <a:endParaRPr lang="en-US" dirty="0"/>
          </a:p>
        </p:txBody>
      </p:sp>
      <p:sp>
        <p:nvSpPr>
          <p:cNvPr id="15" name="Text Placeholder 48">
            <a:extLst>
              <a:ext uri="{FF2B5EF4-FFF2-40B4-BE49-F238E27FC236}">
                <a16:creationId xmlns:a16="http://schemas.microsoft.com/office/drawing/2014/main" id="{C6F7C1B2-06CB-EF65-D345-7B7588529AA6}"/>
              </a:ext>
            </a:extLst>
          </p:cNvPr>
          <p:cNvSpPr>
            <a:spLocks noGrp="1"/>
          </p:cNvSpPr>
          <p:nvPr>
            <p:ph type="body" sz="quarter" idx="43" hasCustomPrompt="1"/>
          </p:nvPr>
        </p:nvSpPr>
        <p:spPr>
          <a:xfrm>
            <a:off x="2755349" y="6221963"/>
            <a:ext cx="4244892" cy="336002"/>
          </a:xfrm>
        </p:spPr>
        <p:txBody>
          <a:bodyPr/>
          <a:lstStyle>
            <a:lvl1pPr>
              <a:defRPr sz="1400" b="1">
                <a:solidFill>
                  <a:schemeClr val="accent2"/>
                </a:solidFill>
                <a:latin typeface="+mn-lt"/>
              </a:defRPr>
            </a:lvl1pPr>
            <a:lvl2pPr>
              <a:defRPr sz="1400" b="1">
                <a:solidFill>
                  <a:schemeClr val="accent2"/>
                </a:solidFill>
                <a:latin typeface="+mn-lt"/>
              </a:defRPr>
            </a:lvl2pPr>
            <a:lvl3pPr>
              <a:defRPr sz="1200" b="1">
                <a:solidFill>
                  <a:schemeClr val="accent2"/>
                </a:solidFill>
                <a:latin typeface="+mn-lt"/>
              </a:defRPr>
            </a:lvl3pPr>
            <a:lvl4pPr>
              <a:defRPr sz="1000" b="1">
                <a:solidFill>
                  <a:schemeClr val="accent2"/>
                </a:solidFill>
                <a:latin typeface="+mn-lt"/>
              </a:defRPr>
            </a:lvl4pPr>
            <a:lvl5pPr>
              <a:defRPr sz="800" b="1">
                <a:solidFill>
                  <a:schemeClr val="accent2"/>
                </a:solidFill>
                <a:latin typeface="+mn-lt"/>
              </a:defRPr>
            </a:lvl5pPr>
          </a:lstStyle>
          <a:p>
            <a:pPr lvl="0"/>
            <a:r>
              <a:rPr lang="en-US" dirty="0"/>
              <a:t>Click to insert name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0" name="Picture Placeholder 19">
            <a:extLst>
              <a:ext uri="{FF2B5EF4-FFF2-40B4-BE49-F238E27FC236}">
                <a16:creationId xmlns:a16="http://schemas.microsoft.com/office/drawing/2014/main" id="{4D7C010F-56B8-E0F9-253D-3D9A493B95DC}"/>
              </a:ext>
            </a:extLst>
          </p:cNvPr>
          <p:cNvSpPr>
            <a:spLocks noGrp="1"/>
          </p:cNvSpPr>
          <p:nvPr>
            <p:ph type="pic" sz="quarter" idx="44" hasCustomPrompt="1"/>
          </p:nvPr>
        </p:nvSpPr>
        <p:spPr>
          <a:xfrm rot="217519">
            <a:off x="7926110" y="1574714"/>
            <a:ext cx="4009088" cy="2433920"/>
          </a:xfrm>
          <a:noFill/>
          <a:scene3d>
            <a:camera prst="perspectiveContrastingLeftFacing" fov="900000">
              <a:rot lat="21421752" lon="1430366" rev="21267296"/>
            </a:camera>
            <a:lightRig rig="threePt" dir="t"/>
          </a:scene3d>
          <a:sp3d/>
        </p:spPr>
        <p:txBody>
          <a:bodyPr anchor="ctr"/>
          <a:lstStyle>
            <a:lvl1pPr algn="ctr">
              <a:defRPr/>
            </a:lvl1pPr>
          </a:lstStyle>
          <a:p>
            <a:r>
              <a:rPr lang="en-US" dirty="0"/>
              <a:t>Click to insert image</a:t>
            </a:r>
          </a:p>
        </p:txBody>
      </p:sp>
      <p:sp>
        <p:nvSpPr>
          <p:cNvPr id="24" name="Text Placeholder 11">
            <a:extLst>
              <a:ext uri="{FF2B5EF4-FFF2-40B4-BE49-F238E27FC236}">
                <a16:creationId xmlns:a16="http://schemas.microsoft.com/office/drawing/2014/main" id="{6267B76D-1350-887E-A8A5-6C0AEE9F6CAA}"/>
              </a:ext>
            </a:extLst>
          </p:cNvPr>
          <p:cNvSpPr>
            <a:spLocks noGrp="1"/>
          </p:cNvSpPr>
          <p:nvPr>
            <p:ph type="body" sz="quarter" idx="45" hasCustomPrompt="1"/>
          </p:nvPr>
        </p:nvSpPr>
        <p:spPr>
          <a:xfrm>
            <a:off x="321092" y="2723658"/>
            <a:ext cx="3287918"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25" name="Text Placeholder 13">
            <a:extLst>
              <a:ext uri="{FF2B5EF4-FFF2-40B4-BE49-F238E27FC236}">
                <a16:creationId xmlns:a16="http://schemas.microsoft.com/office/drawing/2014/main" id="{08CA3437-58F0-1F8E-E5AD-C83530B2539C}"/>
              </a:ext>
            </a:extLst>
          </p:cNvPr>
          <p:cNvSpPr>
            <a:spLocks noGrp="1"/>
          </p:cNvSpPr>
          <p:nvPr>
            <p:ph type="body" sz="quarter" idx="15"/>
          </p:nvPr>
        </p:nvSpPr>
        <p:spPr>
          <a:xfrm>
            <a:off x="321090" y="3074308"/>
            <a:ext cx="3287919" cy="14520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6" name="Text Placeholder 42">
            <a:extLst>
              <a:ext uri="{FF2B5EF4-FFF2-40B4-BE49-F238E27FC236}">
                <a16:creationId xmlns:a16="http://schemas.microsoft.com/office/drawing/2014/main" id="{63A48BBE-C7A0-D7E1-6F6F-FAE3DC897E50}"/>
              </a:ext>
            </a:extLst>
          </p:cNvPr>
          <p:cNvSpPr>
            <a:spLocks noGrp="1"/>
          </p:cNvSpPr>
          <p:nvPr>
            <p:ph type="body" sz="quarter" idx="46" hasCustomPrompt="1"/>
          </p:nvPr>
        </p:nvSpPr>
        <p:spPr>
          <a:xfrm>
            <a:off x="4133299" y="2651201"/>
            <a:ext cx="2785661" cy="684273"/>
          </a:xfrm>
        </p:spPr>
        <p:txBody>
          <a:bodyPr anchor="b"/>
          <a:lstStyle>
            <a:lvl1pPr>
              <a:defRPr sz="3800" b="1">
                <a:solidFill>
                  <a:schemeClr val="accent1"/>
                </a:solidFill>
                <a:latin typeface="+mj-lt"/>
              </a:defRPr>
            </a:lvl1pPr>
          </a:lstStyle>
          <a:p>
            <a:pPr lvl="0"/>
            <a:r>
              <a:rPr lang="en-US"/>
              <a:t>XX</a:t>
            </a:r>
            <a:endParaRPr lang="en-US" dirty="0"/>
          </a:p>
        </p:txBody>
      </p:sp>
      <p:sp>
        <p:nvSpPr>
          <p:cNvPr id="27" name="Text Placeholder 44">
            <a:extLst>
              <a:ext uri="{FF2B5EF4-FFF2-40B4-BE49-F238E27FC236}">
                <a16:creationId xmlns:a16="http://schemas.microsoft.com/office/drawing/2014/main" id="{F3C4016F-4AAD-E4F1-FE5D-1BE4855F8720}"/>
              </a:ext>
            </a:extLst>
          </p:cNvPr>
          <p:cNvSpPr>
            <a:spLocks noGrp="1"/>
          </p:cNvSpPr>
          <p:nvPr>
            <p:ph type="body" sz="quarter" idx="47"/>
          </p:nvPr>
        </p:nvSpPr>
        <p:spPr>
          <a:xfrm>
            <a:off x="4133299" y="3204821"/>
            <a:ext cx="2785662" cy="528637"/>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8" name="Text Placeholder 42">
            <a:extLst>
              <a:ext uri="{FF2B5EF4-FFF2-40B4-BE49-F238E27FC236}">
                <a16:creationId xmlns:a16="http://schemas.microsoft.com/office/drawing/2014/main" id="{7FEB3070-91B9-A5F7-ADC6-5ED23B9129AA}"/>
              </a:ext>
            </a:extLst>
          </p:cNvPr>
          <p:cNvSpPr>
            <a:spLocks noGrp="1"/>
          </p:cNvSpPr>
          <p:nvPr>
            <p:ph type="body" sz="quarter" idx="48" hasCustomPrompt="1"/>
          </p:nvPr>
        </p:nvSpPr>
        <p:spPr>
          <a:xfrm>
            <a:off x="4133299" y="3883653"/>
            <a:ext cx="2785661" cy="684273"/>
          </a:xfrm>
        </p:spPr>
        <p:txBody>
          <a:bodyPr anchor="b"/>
          <a:lstStyle>
            <a:lvl1pPr>
              <a:defRPr sz="3800" b="1">
                <a:solidFill>
                  <a:schemeClr val="accent1"/>
                </a:solidFill>
                <a:latin typeface="+mj-lt"/>
              </a:defRPr>
            </a:lvl1pPr>
          </a:lstStyle>
          <a:p>
            <a:pPr lvl="0"/>
            <a:r>
              <a:rPr lang="en-US"/>
              <a:t>XX</a:t>
            </a:r>
            <a:endParaRPr lang="en-US" dirty="0"/>
          </a:p>
        </p:txBody>
      </p:sp>
      <p:sp>
        <p:nvSpPr>
          <p:cNvPr id="29" name="Text Placeholder 44">
            <a:extLst>
              <a:ext uri="{FF2B5EF4-FFF2-40B4-BE49-F238E27FC236}">
                <a16:creationId xmlns:a16="http://schemas.microsoft.com/office/drawing/2014/main" id="{BBFFA38F-A6EA-08AC-E792-98B86207FD06}"/>
              </a:ext>
            </a:extLst>
          </p:cNvPr>
          <p:cNvSpPr>
            <a:spLocks noGrp="1"/>
          </p:cNvSpPr>
          <p:nvPr>
            <p:ph type="body" sz="quarter" idx="49"/>
          </p:nvPr>
        </p:nvSpPr>
        <p:spPr>
          <a:xfrm>
            <a:off x="4133299" y="4437273"/>
            <a:ext cx="2785662" cy="528637"/>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30" name="Text Placeholder 25">
            <a:extLst>
              <a:ext uri="{FF2B5EF4-FFF2-40B4-BE49-F238E27FC236}">
                <a16:creationId xmlns:a16="http://schemas.microsoft.com/office/drawing/2014/main" id="{87CC4799-23F5-F63C-C064-2955031E7661}"/>
              </a:ext>
            </a:extLst>
          </p:cNvPr>
          <p:cNvSpPr>
            <a:spLocks noGrp="1"/>
          </p:cNvSpPr>
          <p:nvPr>
            <p:ph type="body" sz="quarter" idx="50" hasCustomPrompt="1"/>
          </p:nvPr>
        </p:nvSpPr>
        <p:spPr>
          <a:xfrm rot="5400000">
            <a:off x="2896094" y="3832806"/>
            <a:ext cx="2124000" cy="7200"/>
          </a:xfrm>
          <a:solidFill>
            <a:schemeClr val="accent3">
              <a:alpha val="50000"/>
            </a:schemeClr>
          </a:solid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5803727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vice Mockup / Text / Logos">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34E90E-C3B3-DE87-49B5-DA990FDAA0D4}"/>
              </a:ext>
            </a:extLst>
          </p:cNvPr>
          <p:cNvSpPr/>
          <p:nvPr userDrawn="1"/>
        </p:nvSpPr>
        <p:spPr>
          <a:xfrm>
            <a:off x="0" y="3429000"/>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400" dirty="0">
              <a:solidFill>
                <a:schemeClr val="bg1"/>
              </a:solidFill>
            </a:endParaRPr>
          </a:p>
        </p:txBody>
      </p:sp>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lvl1pPr>
              <a:defRPr>
                <a:solidFill>
                  <a:srgbClr val="898989"/>
                </a:solidFill>
              </a:defRPr>
            </a:lvl1p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sp>
        <p:nvSpPr>
          <p:cNvPr id="10" name="Text Placeholder 22">
            <a:extLst>
              <a:ext uri="{FF2B5EF4-FFF2-40B4-BE49-F238E27FC236}">
                <a16:creationId xmlns:a16="http://schemas.microsoft.com/office/drawing/2014/main" id="{522E05E2-2749-7179-34FA-97DCB3BC1C8A}"/>
              </a:ext>
            </a:extLst>
          </p:cNvPr>
          <p:cNvSpPr>
            <a:spLocks noGrp="1"/>
          </p:cNvSpPr>
          <p:nvPr>
            <p:ph type="body" sz="quarter" idx="48" hasCustomPrompt="1"/>
          </p:nvPr>
        </p:nvSpPr>
        <p:spPr>
          <a:xfrm>
            <a:off x="269241" y="1088505"/>
            <a:ext cx="6334760" cy="4732921"/>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50" r="-50"/>
            </a:stretch>
          </a:blipFill>
        </p:spPr>
        <p:txBody>
          <a:bodyPr/>
          <a:lstStyle/>
          <a:p>
            <a:pPr lvl="0"/>
            <a:r>
              <a:rPr lang="en-US"/>
              <a:t> </a:t>
            </a:r>
            <a:endParaRPr lang="en-US" dirty="0"/>
          </a:p>
        </p:txBody>
      </p:sp>
      <p:sp>
        <p:nvSpPr>
          <p:cNvPr id="13" name="Picture Placeholder 26">
            <a:extLst>
              <a:ext uri="{FF2B5EF4-FFF2-40B4-BE49-F238E27FC236}">
                <a16:creationId xmlns:a16="http://schemas.microsoft.com/office/drawing/2014/main" id="{B738638E-077E-A721-770D-B8BDEC61E236}"/>
              </a:ext>
            </a:extLst>
          </p:cNvPr>
          <p:cNvSpPr>
            <a:spLocks noGrp="1"/>
          </p:cNvSpPr>
          <p:nvPr>
            <p:ph type="pic" sz="quarter" idx="49" hasCustomPrompt="1"/>
          </p:nvPr>
        </p:nvSpPr>
        <p:spPr>
          <a:xfrm>
            <a:off x="401320" y="1457031"/>
            <a:ext cx="6070600" cy="4202088"/>
          </a:xfrm>
          <a:custGeom>
            <a:avLst/>
            <a:gdLst>
              <a:gd name="connsiteX0" fmla="*/ 0 w 6070600"/>
              <a:gd name="connsiteY0" fmla="*/ 0 h 4202088"/>
              <a:gd name="connsiteX1" fmla="*/ 6070600 w 6070600"/>
              <a:gd name="connsiteY1" fmla="*/ 0 h 4202088"/>
              <a:gd name="connsiteX2" fmla="*/ 6070600 w 6070600"/>
              <a:gd name="connsiteY2" fmla="*/ 4055435 h 4202088"/>
              <a:gd name="connsiteX3" fmla="*/ 5923947 w 6070600"/>
              <a:gd name="connsiteY3" fmla="*/ 4202088 h 4202088"/>
              <a:gd name="connsiteX4" fmla="*/ 146653 w 6070600"/>
              <a:gd name="connsiteY4" fmla="*/ 4202088 h 4202088"/>
              <a:gd name="connsiteX5" fmla="*/ 0 w 6070600"/>
              <a:gd name="connsiteY5" fmla="*/ 4055435 h 420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0600" h="4202088">
                <a:moveTo>
                  <a:pt x="0" y="0"/>
                </a:moveTo>
                <a:lnTo>
                  <a:pt x="6070600" y="0"/>
                </a:lnTo>
                <a:lnTo>
                  <a:pt x="6070600" y="4055435"/>
                </a:lnTo>
                <a:cubicBezTo>
                  <a:pt x="6070600" y="4136429"/>
                  <a:pt x="6004941" y="4202088"/>
                  <a:pt x="5923947" y="4202088"/>
                </a:cubicBezTo>
                <a:lnTo>
                  <a:pt x="146653" y="4202088"/>
                </a:lnTo>
                <a:cubicBezTo>
                  <a:pt x="65659" y="4202088"/>
                  <a:pt x="0" y="4136429"/>
                  <a:pt x="0" y="4055435"/>
                </a:cubicBezTo>
                <a:close/>
              </a:path>
            </a:pathLst>
          </a:custGeom>
        </p:spPr>
        <p:txBody>
          <a:bodyPr wrap="square" anchor="ctr">
            <a:noAutofit/>
          </a:bodyPr>
          <a:lstStyle>
            <a:lvl1pPr algn="ctr">
              <a:defRPr/>
            </a:lvl1pPr>
          </a:lstStyle>
          <a:p>
            <a:r>
              <a:rPr lang="en-US" dirty="0"/>
              <a:t>Click to insert image</a:t>
            </a:r>
          </a:p>
        </p:txBody>
      </p:sp>
      <p:sp>
        <p:nvSpPr>
          <p:cNvPr id="15" name="Text Placeholder 14">
            <a:extLst>
              <a:ext uri="{FF2B5EF4-FFF2-40B4-BE49-F238E27FC236}">
                <a16:creationId xmlns:a16="http://schemas.microsoft.com/office/drawing/2014/main" id="{F9C7471D-EAFB-E48F-842C-15F5153CE9DA}"/>
              </a:ext>
            </a:extLst>
          </p:cNvPr>
          <p:cNvSpPr>
            <a:spLocks noGrp="1"/>
          </p:cNvSpPr>
          <p:nvPr>
            <p:ph type="body" sz="quarter" idx="50"/>
          </p:nvPr>
        </p:nvSpPr>
        <p:spPr>
          <a:xfrm>
            <a:off x="6762751" y="1536700"/>
            <a:ext cx="5147886" cy="16383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6" name="Text Placeholder 42">
            <a:extLst>
              <a:ext uri="{FF2B5EF4-FFF2-40B4-BE49-F238E27FC236}">
                <a16:creationId xmlns:a16="http://schemas.microsoft.com/office/drawing/2014/main" id="{23783311-17A1-2F40-4C07-10A9715048EF}"/>
              </a:ext>
            </a:extLst>
          </p:cNvPr>
          <p:cNvSpPr>
            <a:spLocks noGrp="1"/>
          </p:cNvSpPr>
          <p:nvPr>
            <p:ph type="body" sz="quarter" idx="51" hasCustomPrompt="1"/>
          </p:nvPr>
        </p:nvSpPr>
        <p:spPr>
          <a:xfrm>
            <a:off x="6762751" y="4041201"/>
            <a:ext cx="1873250" cy="638175"/>
          </a:xfrm>
        </p:spPr>
        <p:txBody>
          <a:bodyPr/>
          <a:lstStyle>
            <a:lvl1pPr>
              <a:defRPr sz="4600" b="1">
                <a:solidFill>
                  <a:schemeClr val="accent1"/>
                </a:solidFill>
                <a:latin typeface="+mj-lt"/>
              </a:defRPr>
            </a:lvl1pPr>
          </a:lstStyle>
          <a:p>
            <a:pPr lvl="0"/>
            <a:r>
              <a:rPr lang="en-US"/>
              <a:t>XX%</a:t>
            </a:r>
            <a:endParaRPr lang="en-US" dirty="0"/>
          </a:p>
        </p:txBody>
      </p:sp>
      <p:sp>
        <p:nvSpPr>
          <p:cNvPr id="17" name="Text Placeholder 44">
            <a:extLst>
              <a:ext uri="{FF2B5EF4-FFF2-40B4-BE49-F238E27FC236}">
                <a16:creationId xmlns:a16="http://schemas.microsoft.com/office/drawing/2014/main" id="{7735CCE6-FA63-2CB4-EC97-1186786302F2}"/>
              </a:ext>
            </a:extLst>
          </p:cNvPr>
          <p:cNvSpPr>
            <a:spLocks noGrp="1"/>
          </p:cNvSpPr>
          <p:nvPr>
            <p:ph type="body" sz="quarter" idx="52"/>
          </p:nvPr>
        </p:nvSpPr>
        <p:spPr>
          <a:xfrm>
            <a:off x="6762751" y="4736463"/>
            <a:ext cx="1873250" cy="528637"/>
          </a:xfrm>
        </p:spPr>
        <p:txBody>
          <a:bodyPr/>
          <a:lstStyle>
            <a:lvl1pPr>
              <a:defRPr sz="1200"/>
            </a:lvl1pPr>
            <a:lvl2pPr>
              <a:defRPr sz="1200"/>
            </a:lvl2pPr>
            <a:lvl3pPr>
              <a:defRPr sz="1100"/>
            </a:lvl3pPr>
            <a:lvl4pPr>
              <a:defRPr sz="900"/>
            </a:lvl4pPr>
            <a:lvl5pPr>
              <a:defRPr sz="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8" name="Text Placeholder 42">
            <a:extLst>
              <a:ext uri="{FF2B5EF4-FFF2-40B4-BE49-F238E27FC236}">
                <a16:creationId xmlns:a16="http://schemas.microsoft.com/office/drawing/2014/main" id="{FE1608E9-C982-B076-E8A0-BBCE843651AC}"/>
              </a:ext>
            </a:extLst>
          </p:cNvPr>
          <p:cNvSpPr>
            <a:spLocks noGrp="1"/>
          </p:cNvSpPr>
          <p:nvPr>
            <p:ph type="body" sz="quarter" idx="53" hasCustomPrompt="1"/>
          </p:nvPr>
        </p:nvSpPr>
        <p:spPr>
          <a:xfrm>
            <a:off x="8963026" y="4041201"/>
            <a:ext cx="1873250" cy="638175"/>
          </a:xfrm>
        </p:spPr>
        <p:txBody>
          <a:bodyPr/>
          <a:lstStyle>
            <a:lvl1pPr>
              <a:defRPr sz="4600" b="1">
                <a:solidFill>
                  <a:schemeClr val="accent1"/>
                </a:solidFill>
                <a:latin typeface="+mj-lt"/>
              </a:defRPr>
            </a:lvl1pPr>
          </a:lstStyle>
          <a:p>
            <a:pPr lvl="0"/>
            <a:r>
              <a:rPr lang="en-US"/>
              <a:t>XX%</a:t>
            </a:r>
            <a:endParaRPr lang="en-US" dirty="0"/>
          </a:p>
        </p:txBody>
      </p:sp>
      <p:sp>
        <p:nvSpPr>
          <p:cNvPr id="19" name="Text Placeholder 44">
            <a:extLst>
              <a:ext uri="{FF2B5EF4-FFF2-40B4-BE49-F238E27FC236}">
                <a16:creationId xmlns:a16="http://schemas.microsoft.com/office/drawing/2014/main" id="{766E9A45-9202-C9FA-B4AF-099F271C107D}"/>
              </a:ext>
            </a:extLst>
          </p:cNvPr>
          <p:cNvSpPr>
            <a:spLocks noGrp="1"/>
          </p:cNvSpPr>
          <p:nvPr>
            <p:ph type="body" sz="quarter" idx="54"/>
          </p:nvPr>
        </p:nvSpPr>
        <p:spPr>
          <a:xfrm>
            <a:off x="8963026" y="4736463"/>
            <a:ext cx="1873250" cy="528637"/>
          </a:xfrm>
        </p:spPr>
        <p:txBody>
          <a:bodyPr/>
          <a:lstStyle>
            <a:lvl1pPr>
              <a:defRPr sz="1200"/>
            </a:lvl1pPr>
            <a:lvl2pPr>
              <a:defRPr sz="1200"/>
            </a:lvl2pPr>
            <a:lvl3pPr>
              <a:defRPr sz="1100"/>
            </a:lvl3pPr>
            <a:lvl4pPr>
              <a:defRPr sz="900"/>
            </a:lvl4pPr>
            <a:lvl5pPr>
              <a:defRPr sz="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0" name="Picture Placeholder 11">
            <a:extLst>
              <a:ext uri="{FF2B5EF4-FFF2-40B4-BE49-F238E27FC236}">
                <a16:creationId xmlns:a16="http://schemas.microsoft.com/office/drawing/2014/main" id="{D842422E-84C9-1A5E-E972-E9CB9B9E2A2B}"/>
              </a:ext>
            </a:extLst>
          </p:cNvPr>
          <p:cNvSpPr>
            <a:spLocks noGrp="1"/>
          </p:cNvSpPr>
          <p:nvPr>
            <p:ph type="pic" sz="quarter" idx="45" hasCustomPrompt="1"/>
          </p:nvPr>
        </p:nvSpPr>
        <p:spPr>
          <a:xfrm>
            <a:off x="6873242" y="5476879"/>
            <a:ext cx="685798" cy="683384"/>
          </a:xfrm>
          <a:prstGeom prst="ellipse">
            <a:avLst/>
          </a:prstGeom>
        </p:spPr>
        <p:txBody>
          <a:bodyPr lIns="0" tIns="0" rIns="0" bIns="0" anchor="ctr"/>
          <a:lstStyle>
            <a:lvl1pPr algn="ctr">
              <a:defRPr sz="900"/>
            </a:lvl1pPr>
          </a:lstStyle>
          <a:p>
            <a:r>
              <a:rPr lang="en-US" dirty="0"/>
              <a:t>Logo</a:t>
            </a:r>
          </a:p>
        </p:txBody>
      </p:sp>
      <p:sp>
        <p:nvSpPr>
          <p:cNvPr id="21" name="Text Placeholder 44">
            <a:extLst>
              <a:ext uri="{FF2B5EF4-FFF2-40B4-BE49-F238E27FC236}">
                <a16:creationId xmlns:a16="http://schemas.microsoft.com/office/drawing/2014/main" id="{32A1C21C-7A75-8826-E27C-5626FCA95203}"/>
              </a:ext>
            </a:extLst>
          </p:cNvPr>
          <p:cNvSpPr>
            <a:spLocks noGrp="1"/>
          </p:cNvSpPr>
          <p:nvPr>
            <p:ph type="body" sz="quarter" idx="55"/>
          </p:nvPr>
        </p:nvSpPr>
        <p:spPr>
          <a:xfrm>
            <a:off x="6762751" y="6224903"/>
            <a:ext cx="1619248" cy="528637"/>
          </a:xfrm>
        </p:spPr>
        <p:txBody>
          <a:bodyPr/>
          <a:lstStyle>
            <a:lvl1pPr>
              <a:defRPr sz="1200"/>
            </a:lvl1pPr>
            <a:lvl2pPr>
              <a:defRPr sz="1200"/>
            </a:lvl2pPr>
            <a:lvl3pPr>
              <a:defRPr sz="1100"/>
            </a:lvl3pPr>
            <a:lvl4pPr>
              <a:defRPr sz="900"/>
            </a:lvl4pPr>
            <a:lvl5pPr>
              <a:defRPr sz="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2" name="Picture Placeholder 11">
            <a:extLst>
              <a:ext uri="{FF2B5EF4-FFF2-40B4-BE49-F238E27FC236}">
                <a16:creationId xmlns:a16="http://schemas.microsoft.com/office/drawing/2014/main" id="{0F5B6FBA-5552-027F-F898-A90C9C64DA1F}"/>
              </a:ext>
            </a:extLst>
          </p:cNvPr>
          <p:cNvSpPr>
            <a:spLocks noGrp="1"/>
          </p:cNvSpPr>
          <p:nvPr>
            <p:ph type="pic" sz="quarter" idx="56" hasCustomPrompt="1"/>
          </p:nvPr>
        </p:nvSpPr>
        <p:spPr>
          <a:xfrm>
            <a:off x="8646162" y="5476879"/>
            <a:ext cx="685798" cy="683384"/>
          </a:xfrm>
          <a:prstGeom prst="ellipse">
            <a:avLst/>
          </a:prstGeom>
        </p:spPr>
        <p:txBody>
          <a:bodyPr lIns="0" tIns="0" rIns="0" bIns="0" anchor="ctr"/>
          <a:lstStyle>
            <a:lvl1pPr algn="ctr">
              <a:defRPr sz="900"/>
            </a:lvl1pPr>
          </a:lstStyle>
          <a:p>
            <a:r>
              <a:rPr lang="en-US" dirty="0"/>
              <a:t>Logo</a:t>
            </a:r>
          </a:p>
        </p:txBody>
      </p:sp>
      <p:sp>
        <p:nvSpPr>
          <p:cNvPr id="23" name="Text Placeholder 44">
            <a:extLst>
              <a:ext uri="{FF2B5EF4-FFF2-40B4-BE49-F238E27FC236}">
                <a16:creationId xmlns:a16="http://schemas.microsoft.com/office/drawing/2014/main" id="{E87AEADE-DCCA-AC4B-D728-8A770080F800}"/>
              </a:ext>
            </a:extLst>
          </p:cNvPr>
          <p:cNvSpPr>
            <a:spLocks noGrp="1"/>
          </p:cNvSpPr>
          <p:nvPr>
            <p:ph type="body" sz="quarter" idx="57"/>
          </p:nvPr>
        </p:nvSpPr>
        <p:spPr>
          <a:xfrm>
            <a:off x="8535671" y="6224903"/>
            <a:ext cx="1619248" cy="528637"/>
          </a:xfrm>
        </p:spPr>
        <p:txBody>
          <a:bodyPr/>
          <a:lstStyle>
            <a:lvl1pPr>
              <a:defRPr sz="1200"/>
            </a:lvl1pPr>
            <a:lvl2pPr>
              <a:defRPr sz="1200"/>
            </a:lvl2pPr>
            <a:lvl3pPr>
              <a:defRPr sz="1100"/>
            </a:lvl3pPr>
            <a:lvl4pPr>
              <a:defRPr sz="900"/>
            </a:lvl4pPr>
            <a:lvl5pPr>
              <a:defRPr sz="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4" name="Picture Placeholder 11">
            <a:extLst>
              <a:ext uri="{FF2B5EF4-FFF2-40B4-BE49-F238E27FC236}">
                <a16:creationId xmlns:a16="http://schemas.microsoft.com/office/drawing/2014/main" id="{2700E4C8-BA0E-EDC5-5EF9-DA0DDE1ADC8E}"/>
              </a:ext>
            </a:extLst>
          </p:cNvPr>
          <p:cNvSpPr>
            <a:spLocks noGrp="1"/>
          </p:cNvSpPr>
          <p:nvPr>
            <p:ph type="pic" sz="quarter" idx="58" hasCustomPrompt="1"/>
          </p:nvPr>
        </p:nvSpPr>
        <p:spPr>
          <a:xfrm>
            <a:off x="10434322" y="5476879"/>
            <a:ext cx="685798" cy="683384"/>
          </a:xfrm>
          <a:prstGeom prst="ellipse">
            <a:avLst/>
          </a:prstGeom>
        </p:spPr>
        <p:txBody>
          <a:bodyPr lIns="0" tIns="0" rIns="0" bIns="0" anchor="ctr"/>
          <a:lstStyle>
            <a:lvl1pPr algn="ctr">
              <a:defRPr sz="900"/>
            </a:lvl1pPr>
          </a:lstStyle>
          <a:p>
            <a:r>
              <a:rPr lang="en-US" dirty="0"/>
              <a:t>Logo</a:t>
            </a:r>
          </a:p>
        </p:txBody>
      </p:sp>
      <p:sp>
        <p:nvSpPr>
          <p:cNvPr id="25" name="Text Placeholder 44">
            <a:extLst>
              <a:ext uri="{FF2B5EF4-FFF2-40B4-BE49-F238E27FC236}">
                <a16:creationId xmlns:a16="http://schemas.microsoft.com/office/drawing/2014/main" id="{EA40A743-B79C-6D14-0F90-DE9AA4E89FAF}"/>
              </a:ext>
            </a:extLst>
          </p:cNvPr>
          <p:cNvSpPr>
            <a:spLocks noGrp="1"/>
          </p:cNvSpPr>
          <p:nvPr>
            <p:ph type="body" sz="quarter" idx="59"/>
          </p:nvPr>
        </p:nvSpPr>
        <p:spPr>
          <a:xfrm>
            <a:off x="10323831" y="6224903"/>
            <a:ext cx="1619248" cy="528637"/>
          </a:xfrm>
        </p:spPr>
        <p:txBody>
          <a:bodyPr/>
          <a:lstStyle>
            <a:lvl1pPr>
              <a:defRPr sz="1200"/>
            </a:lvl1pPr>
            <a:lvl2pPr>
              <a:defRPr sz="1200"/>
            </a:lvl2pPr>
            <a:lvl3pPr>
              <a:defRPr sz="1100"/>
            </a:lvl3pPr>
            <a:lvl4pPr>
              <a:defRPr sz="900"/>
            </a:lvl4pPr>
            <a:lvl5pPr>
              <a:defRPr sz="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26" name="Graphic 25">
            <a:extLst>
              <a:ext uri="{FF2B5EF4-FFF2-40B4-BE49-F238E27FC236}">
                <a16:creationId xmlns:a16="http://schemas.microsoft.com/office/drawing/2014/main" id="{81F1AE3D-BE1E-CE1E-FFCB-AFCBACE32D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48925" y="227013"/>
            <a:ext cx="1461710" cy="286251"/>
          </a:xfrm>
          <a:prstGeom prst="rect">
            <a:avLst/>
          </a:prstGeom>
        </p:spPr>
      </p:pic>
      <p:sp>
        <p:nvSpPr>
          <p:cNvPr id="27" name="Picture Placeholder 35">
            <a:extLst>
              <a:ext uri="{FF2B5EF4-FFF2-40B4-BE49-F238E27FC236}">
                <a16:creationId xmlns:a16="http://schemas.microsoft.com/office/drawing/2014/main" id="{7BE0153C-AEEA-10AF-89A9-1C5590FF70B7}"/>
              </a:ext>
            </a:extLst>
          </p:cNvPr>
          <p:cNvSpPr>
            <a:spLocks noGrp="1"/>
          </p:cNvSpPr>
          <p:nvPr>
            <p:ph type="pic" sz="quarter" idx="44" hasCustomPrompt="1"/>
          </p:nvPr>
        </p:nvSpPr>
        <p:spPr>
          <a:xfrm>
            <a:off x="406400" y="5985033"/>
            <a:ext cx="1428750" cy="501650"/>
          </a:xfrm>
        </p:spPr>
        <p:txBody>
          <a:bodyPr anchor="ctr"/>
          <a:lstStyle>
            <a:lvl1pPr algn="ctr">
              <a:defRPr/>
            </a:lvl1pPr>
          </a:lstStyle>
          <a:p>
            <a:r>
              <a:rPr lang="en-US" dirty="0"/>
              <a:t>Insert logo</a:t>
            </a:r>
          </a:p>
        </p:txBody>
      </p:sp>
      <p:sp>
        <p:nvSpPr>
          <p:cNvPr id="28" name="Picture Placeholder 35">
            <a:extLst>
              <a:ext uri="{FF2B5EF4-FFF2-40B4-BE49-F238E27FC236}">
                <a16:creationId xmlns:a16="http://schemas.microsoft.com/office/drawing/2014/main" id="{E398A6D4-5317-897F-ACD1-3C4BD6E5E75B}"/>
              </a:ext>
            </a:extLst>
          </p:cNvPr>
          <p:cNvSpPr>
            <a:spLocks noGrp="1"/>
          </p:cNvSpPr>
          <p:nvPr>
            <p:ph type="pic" sz="quarter" idx="60" hasCustomPrompt="1"/>
          </p:nvPr>
        </p:nvSpPr>
        <p:spPr>
          <a:xfrm>
            <a:off x="1920240" y="5985033"/>
            <a:ext cx="1428750" cy="501650"/>
          </a:xfrm>
        </p:spPr>
        <p:txBody>
          <a:bodyPr anchor="ctr"/>
          <a:lstStyle>
            <a:lvl1pPr algn="ctr">
              <a:defRPr/>
            </a:lvl1pPr>
          </a:lstStyle>
          <a:p>
            <a:r>
              <a:rPr lang="en-US" dirty="0"/>
              <a:t>Insert logo</a:t>
            </a:r>
          </a:p>
        </p:txBody>
      </p:sp>
      <p:sp>
        <p:nvSpPr>
          <p:cNvPr id="29" name="Picture Placeholder 35">
            <a:extLst>
              <a:ext uri="{FF2B5EF4-FFF2-40B4-BE49-F238E27FC236}">
                <a16:creationId xmlns:a16="http://schemas.microsoft.com/office/drawing/2014/main" id="{ADE6BFCF-4DC0-C5F6-A3BE-C21892559634}"/>
              </a:ext>
            </a:extLst>
          </p:cNvPr>
          <p:cNvSpPr>
            <a:spLocks noGrp="1"/>
          </p:cNvSpPr>
          <p:nvPr>
            <p:ph type="pic" sz="quarter" idx="61" hasCustomPrompt="1"/>
          </p:nvPr>
        </p:nvSpPr>
        <p:spPr>
          <a:xfrm>
            <a:off x="3434080" y="5985033"/>
            <a:ext cx="1428750" cy="501650"/>
          </a:xfrm>
        </p:spPr>
        <p:txBody>
          <a:bodyPr anchor="ctr"/>
          <a:lstStyle>
            <a:lvl1pPr algn="ctr">
              <a:defRPr/>
            </a:lvl1pPr>
          </a:lstStyle>
          <a:p>
            <a:r>
              <a:rPr lang="en-US" dirty="0"/>
              <a:t>Insert logo</a:t>
            </a:r>
          </a:p>
        </p:txBody>
      </p:sp>
      <p:sp>
        <p:nvSpPr>
          <p:cNvPr id="30" name="Picture Placeholder 35">
            <a:extLst>
              <a:ext uri="{FF2B5EF4-FFF2-40B4-BE49-F238E27FC236}">
                <a16:creationId xmlns:a16="http://schemas.microsoft.com/office/drawing/2014/main" id="{EE0CC73C-6256-6F01-4C33-C96675F4404A}"/>
              </a:ext>
            </a:extLst>
          </p:cNvPr>
          <p:cNvSpPr>
            <a:spLocks noGrp="1"/>
          </p:cNvSpPr>
          <p:nvPr>
            <p:ph type="pic" sz="quarter" idx="62" hasCustomPrompt="1"/>
          </p:nvPr>
        </p:nvSpPr>
        <p:spPr>
          <a:xfrm>
            <a:off x="4947920" y="5985033"/>
            <a:ext cx="1428750" cy="501650"/>
          </a:xfrm>
        </p:spPr>
        <p:txBody>
          <a:bodyPr anchor="ctr"/>
          <a:lstStyle>
            <a:lvl1pPr algn="ctr">
              <a:defRPr/>
            </a:lvl1pPr>
          </a:lstStyle>
          <a:p>
            <a:r>
              <a:rPr lang="en-US" dirty="0"/>
              <a:t>Insert logo</a:t>
            </a:r>
          </a:p>
        </p:txBody>
      </p:sp>
    </p:spTree>
    <p:extLst>
      <p:ext uri="{BB962C8B-B14F-4D97-AF65-F5344CB8AC3E}">
        <p14:creationId xmlns:p14="http://schemas.microsoft.com/office/powerpoint/2010/main" val="1399268851"/>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alf &amp; Half">
    <p:spTree>
      <p:nvGrpSpPr>
        <p:cNvPr id="1" name=""/>
        <p:cNvGrpSpPr/>
        <p:nvPr/>
      </p:nvGrpSpPr>
      <p:grpSpPr>
        <a:xfrm>
          <a:off x="0" y="0"/>
          <a:ext cx="0" cy="0"/>
          <a:chOff x="0" y="0"/>
          <a:chExt cx="0" cy="0"/>
        </a:xfrm>
      </p:grpSpPr>
      <p:sp>
        <p:nvSpPr>
          <p:cNvPr id="18" name="Picture Placeholder 13">
            <a:extLst>
              <a:ext uri="{FF2B5EF4-FFF2-40B4-BE49-F238E27FC236}">
                <a16:creationId xmlns:a16="http://schemas.microsoft.com/office/drawing/2014/main" id="{A234689B-024D-4E5B-7863-452942AF17CD}"/>
              </a:ext>
            </a:extLst>
          </p:cNvPr>
          <p:cNvSpPr>
            <a:spLocks noGrp="1"/>
          </p:cNvSpPr>
          <p:nvPr>
            <p:ph type="pic" sz="quarter" idx="17" hasCustomPrompt="1"/>
          </p:nvPr>
        </p:nvSpPr>
        <p:spPr>
          <a:xfrm>
            <a:off x="0" y="0"/>
            <a:ext cx="5709920" cy="6858000"/>
          </a:xfrm>
        </p:spPr>
        <p:txBody>
          <a:bodyPr anchor="ctr"/>
          <a:lstStyle>
            <a:lvl1pPr algn="ctr">
              <a:defRPr/>
            </a:lvl1pPr>
          </a:lstStyle>
          <a:p>
            <a:r>
              <a:rPr lang="en-US" dirty="0"/>
              <a:t>Click to insert image &gt; Right click &gt; Send to back</a:t>
            </a:r>
          </a:p>
        </p:txBody>
      </p:sp>
      <p:sp>
        <p:nvSpPr>
          <p:cNvPr id="3" name="Date Placeholder 2">
            <a:extLst>
              <a:ext uri="{FF2B5EF4-FFF2-40B4-BE49-F238E27FC236}">
                <a16:creationId xmlns:a16="http://schemas.microsoft.com/office/drawing/2014/main" id="{79BE0BD0-4746-D3FD-937A-75A361F61280}"/>
              </a:ext>
            </a:extLst>
          </p:cNvPr>
          <p:cNvSpPr>
            <a:spLocks noGrp="1"/>
          </p:cNvSpPr>
          <p:nvPr>
            <p:ph type="dt" sz="half" idx="10"/>
          </p:nvPr>
        </p:nvSpPr>
        <p:spPr/>
        <p:txBody>
          <a:bodyPr/>
          <a:lstStyle/>
          <a:p>
            <a:fld id="{79C97DE3-6C71-4792-B587-1A6525429099}" type="datetimeFigureOut">
              <a:rPr lang="en-US" smtClean="0"/>
              <a:pPr/>
              <a:t>6/8/2023</a:t>
            </a:fld>
            <a:endParaRPr lang="en-US" dirty="0"/>
          </a:p>
        </p:txBody>
      </p:sp>
      <p:sp>
        <p:nvSpPr>
          <p:cNvPr id="4" name="Footer Placeholder 3">
            <a:extLst>
              <a:ext uri="{FF2B5EF4-FFF2-40B4-BE49-F238E27FC236}">
                <a16:creationId xmlns:a16="http://schemas.microsoft.com/office/drawing/2014/main" id="{CA6EA6DE-072C-02E2-6786-C5AE3BDC786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09869E-5DE9-7EF9-D5DE-6E2D73E744B5}"/>
              </a:ext>
            </a:extLst>
          </p:cNvPr>
          <p:cNvSpPr>
            <a:spLocks noGrp="1"/>
          </p:cNvSpPr>
          <p:nvPr>
            <p:ph type="sldNum" sz="quarter" idx="12"/>
          </p:nvPr>
        </p:nvSpPr>
        <p:spPr/>
        <p:txBody>
          <a:bodyPr/>
          <a:lstStyle/>
          <a:p>
            <a:fld id="{95CA51F2-55A9-44C4-825A-9FFD63764F51}" type="slidenum">
              <a:rPr lang="en-US" smtClean="0"/>
              <a:pPr/>
              <a:t>‹#›</a:t>
            </a:fld>
            <a:endParaRPr lang="en-US" dirty="0"/>
          </a:p>
        </p:txBody>
      </p:sp>
      <p:sp>
        <p:nvSpPr>
          <p:cNvPr id="7" name="Title 1">
            <a:extLst>
              <a:ext uri="{FF2B5EF4-FFF2-40B4-BE49-F238E27FC236}">
                <a16:creationId xmlns:a16="http://schemas.microsoft.com/office/drawing/2014/main" id="{2C89EB9B-6CD2-0E4A-1586-4E7E65969577}"/>
              </a:ext>
            </a:extLst>
          </p:cNvPr>
          <p:cNvSpPr>
            <a:spLocks noGrp="1"/>
          </p:cNvSpPr>
          <p:nvPr>
            <p:ph type="title" hasCustomPrompt="1"/>
          </p:nvPr>
        </p:nvSpPr>
        <p:spPr>
          <a:xfrm>
            <a:off x="6231560" y="845313"/>
            <a:ext cx="5609922" cy="467294"/>
          </a:xfrm>
        </p:spPr>
        <p:txBody>
          <a:bodyPr/>
          <a:lstStyle>
            <a:lvl1pPr>
              <a:defRPr>
                <a:solidFill>
                  <a:schemeClr val="tx2"/>
                </a:solidFill>
              </a:defRPr>
            </a:lvl1pPr>
          </a:lstStyle>
          <a:p>
            <a:r>
              <a:rPr lang="en-US" dirty="0"/>
              <a:t>Click to </a:t>
            </a:r>
            <a:r>
              <a:rPr lang="en-US"/>
              <a:t>insert title</a:t>
            </a:r>
            <a:endParaRPr lang="en-US" dirty="0"/>
          </a:p>
        </p:txBody>
      </p:sp>
      <p:sp>
        <p:nvSpPr>
          <p:cNvPr id="8" name="Text Placeholder 10">
            <a:extLst>
              <a:ext uri="{FF2B5EF4-FFF2-40B4-BE49-F238E27FC236}">
                <a16:creationId xmlns:a16="http://schemas.microsoft.com/office/drawing/2014/main" id="{D92BF7E9-BC24-B67D-F263-FC8326BA5747}"/>
              </a:ext>
            </a:extLst>
          </p:cNvPr>
          <p:cNvSpPr>
            <a:spLocks noGrp="1"/>
          </p:cNvSpPr>
          <p:nvPr>
            <p:ph type="body" sz="quarter" idx="13"/>
          </p:nvPr>
        </p:nvSpPr>
        <p:spPr>
          <a:xfrm>
            <a:off x="6230938" y="1325307"/>
            <a:ext cx="5609922"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F1D74867-FFA8-7520-5258-1D9652B7D5AC}"/>
              </a:ext>
            </a:extLst>
          </p:cNvPr>
          <p:cNvSpPr>
            <a:spLocks noGrp="1"/>
          </p:cNvSpPr>
          <p:nvPr>
            <p:ph type="body" sz="quarter" idx="14"/>
          </p:nvPr>
        </p:nvSpPr>
        <p:spPr>
          <a:xfrm>
            <a:off x="6230938" y="1881047"/>
            <a:ext cx="4670425" cy="3153233"/>
          </a:xfrm>
        </p:spPr>
        <p:txBody>
          <a:bodyPr/>
          <a:lstStyle>
            <a:lvl1pPr>
              <a:defRPr sz="1500"/>
            </a:lvl1pPr>
            <a:lvl2pPr>
              <a:defRPr sz="1500"/>
            </a:lvl2pPr>
            <a:lvl3pPr>
              <a:defRPr sz="1400"/>
            </a:lvl3pPr>
            <a:lvl4pPr>
              <a:defRPr sz="105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11" name="Graphic 10">
            <a:extLst>
              <a:ext uri="{FF2B5EF4-FFF2-40B4-BE49-F238E27FC236}">
                <a16:creationId xmlns:a16="http://schemas.microsoft.com/office/drawing/2014/main" id="{0C8DE8E5-2C4C-2955-829C-3F9F0C2D37E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9397" t="30832" r="12678" b="26410"/>
          <a:stretch/>
        </p:blipFill>
        <p:spPr>
          <a:xfrm>
            <a:off x="10448926" y="227013"/>
            <a:ext cx="1461710" cy="296862"/>
          </a:xfrm>
          <a:prstGeom prst="rect">
            <a:avLst/>
          </a:prstGeom>
        </p:spPr>
      </p:pic>
      <p:sp>
        <p:nvSpPr>
          <p:cNvPr id="12" name="Text Placeholder 17">
            <a:extLst>
              <a:ext uri="{FF2B5EF4-FFF2-40B4-BE49-F238E27FC236}">
                <a16:creationId xmlns:a16="http://schemas.microsoft.com/office/drawing/2014/main" id="{9D06BD59-767D-D308-2F5C-2455764F2762}"/>
              </a:ext>
            </a:extLst>
          </p:cNvPr>
          <p:cNvSpPr>
            <a:spLocks noGrp="1"/>
          </p:cNvSpPr>
          <p:nvPr>
            <p:ph type="body" sz="quarter" idx="38" hasCustomPrompt="1"/>
          </p:nvPr>
        </p:nvSpPr>
        <p:spPr>
          <a:xfrm>
            <a:off x="6261873" y="5252991"/>
            <a:ext cx="1625600" cy="759741"/>
          </a:xfrm>
          <a:prstGeom prst="roundRect">
            <a:avLst>
              <a:gd name="adj" fmla="val 16880"/>
            </a:avLst>
          </a:prstGeom>
          <a:solidFill>
            <a:schemeClr val="bg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13" name="Picture Placeholder 35">
            <a:extLst>
              <a:ext uri="{FF2B5EF4-FFF2-40B4-BE49-F238E27FC236}">
                <a16:creationId xmlns:a16="http://schemas.microsoft.com/office/drawing/2014/main" id="{914507C3-E657-7F7E-2A51-5D7A23D603BE}"/>
              </a:ext>
            </a:extLst>
          </p:cNvPr>
          <p:cNvSpPr>
            <a:spLocks noGrp="1"/>
          </p:cNvSpPr>
          <p:nvPr>
            <p:ph type="pic" sz="quarter" idx="39" hasCustomPrompt="1"/>
          </p:nvPr>
        </p:nvSpPr>
        <p:spPr>
          <a:xfrm>
            <a:off x="6360298" y="5382036"/>
            <a:ext cx="1428750" cy="501650"/>
          </a:xfrm>
        </p:spPr>
        <p:txBody>
          <a:bodyPr anchor="ctr"/>
          <a:lstStyle>
            <a:lvl1pPr algn="ctr">
              <a:defRPr/>
            </a:lvl1pPr>
          </a:lstStyle>
          <a:p>
            <a:r>
              <a:rPr lang="en-US" dirty="0"/>
              <a:t>Insert logo</a:t>
            </a:r>
          </a:p>
        </p:txBody>
      </p:sp>
      <p:sp>
        <p:nvSpPr>
          <p:cNvPr id="14" name="Text Placeholder 17">
            <a:extLst>
              <a:ext uri="{FF2B5EF4-FFF2-40B4-BE49-F238E27FC236}">
                <a16:creationId xmlns:a16="http://schemas.microsoft.com/office/drawing/2014/main" id="{61DA1217-259E-214A-6145-CFEBD7E71E24}"/>
              </a:ext>
            </a:extLst>
          </p:cNvPr>
          <p:cNvSpPr>
            <a:spLocks noGrp="1"/>
          </p:cNvSpPr>
          <p:nvPr>
            <p:ph type="body" sz="quarter" idx="40" hasCustomPrompt="1"/>
          </p:nvPr>
        </p:nvSpPr>
        <p:spPr>
          <a:xfrm>
            <a:off x="8070353" y="5252991"/>
            <a:ext cx="1625600" cy="759741"/>
          </a:xfrm>
          <a:prstGeom prst="roundRect">
            <a:avLst>
              <a:gd name="adj" fmla="val 16880"/>
            </a:avLst>
          </a:prstGeom>
          <a:solidFill>
            <a:schemeClr val="bg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15" name="Picture Placeholder 35">
            <a:extLst>
              <a:ext uri="{FF2B5EF4-FFF2-40B4-BE49-F238E27FC236}">
                <a16:creationId xmlns:a16="http://schemas.microsoft.com/office/drawing/2014/main" id="{DB4B321F-8522-2AE9-F769-F14E5F1B0EC2}"/>
              </a:ext>
            </a:extLst>
          </p:cNvPr>
          <p:cNvSpPr>
            <a:spLocks noGrp="1"/>
          </p:cNvSpPr>
          <p:nvPr>
            <p:ph type="pic" sz="quarter" idx="41" hasCustomPrompt="1"/>
          </p:nvPr>
        </p:nvSpPr>
        <p:spPr>
          <a:xfrm>
            <a:off x="8168778" y="5382036"/>
            <a:ext cx="1428750" cy="501650"/>
          </a:xfrm>
        </p:spPr>
        <p:txBody>
          <a:bodyPr anchor="ctr"/>
          <a:lstStyle>
            <a:lvl1pPr algn="ctr">
              <a:defRPr/>
            </a:lvl1pPr>
          </a:lstStyle>
          <a:p>
            <a:r>
              <a:rPr lang="en-US" dirty="0"/>
              <a:t>Insert logo</a:t>
            </a:r>
          </a:p>
        </p:txBody>
      </p:sp>
      <p:sp>
        <p:nvSpPr>
          <p:cNvPr id="16" name="Text Placeholder 17">
            <a:extLst>
              <a:ext uri="{FF2B5EF4-FFF2-40B4-BE49-F238E27FC236}">
                <a16:creationId xmlns:a16="http://schemas.microsoft.com/office/drawing/2014/main" id="{89D1A261-8CBF-5093-EDC8-BD6FCC73E939}"/>
              </a:ext>
            </a:extLst>
          </p:cNvPr>
          <p:cNvSpPr>
            <a:spLocks noGrp="1"/>
          </p:cNvSpPr>
          <p:nvPr>
            <p:ph type="body" sz="quarter" idx="42" hasCustomPrompt="1"/>
          </p:nvPr>
        </p:nvSpPr>
        <p:spPr>
          <a:xfrm>
            <a:off x="9878833" y="5252991"/>
            <a:ext cx="1625600" cy="759741"/>
          </a:xfrm>
          <a:prstGeom prst="roundRect">
            <a:avLst>
              <a:gd name="adj" fmla="val 16880"/>
            </a:avLst>
          </a:prstGeom>
          <a:solidFill>
            <a:schemeClr val="bg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17" name="Picture Placeholder 35">
            <a:extLst>
              <a:ext uri="{FF2B5EF4-FFF2-40B4-BE49-F238E27FC236}">
                <a16:creationId xmlns:a16="http://schemas.microsoft.com/office/drawing/2014/main" id="{8B706B51-FE50-E5BD-0215-E4EDE83D70DB}"/>
              </a:ext>
            </a:extLst>
          </p:cNvPr>
          <p:cNvSpPr>
            <a:spLocks noGrp="1"/>
          </p:cNvSpPr>
          <p:nvPr>
            <p:ph type="pic" sz="quarter" idx="43" hasCustomPrompt="1"/>
          </p:nvPr>
        </p:nvSpPr>
        <p:spPr>
          <a:xfrm>
            <a:off x="9977258" y="5382036"/>
            <a:ext cx="1428750" cy="501650"/>
          </a:xfrm>
        </p:spPr>
        <p:txBody>
          <a:bodyPr anchor="ctr"/>
          <a:lstStyle>
            <a:lvl1pPr algn="ctr">
              <a:defRPr/>
            </a:lvl1pPr>
          </a:lstStyle>
          <a:p>
            <a:r>
              <a:rPr lang="en-US" dirty="0"/>
              <a:t>Insert logo</a:t>
            </a:r>
          </a:p>
        </p:txBody>
      </p:sp>
      <p:sp>
        <p:nvSpPr>
          <p:cNvPr id="19" name="Text Placeholder 11">
            <a:extLst>
              <a:ext uri="{FF2B5EF4-FFF2-40B4-BE49-F238E27FC236}">
                <a16:creationId xmlns:a16="http://schemas.microsoft.com/office/drawing/2014/main" id="{C447D2D2-5118-FD25-A18E-1A492EE951F7}"/>
              </a:ext>
            </a:extLst>
          </p:cNvPr>
          <p:cNvSpPr>
            <a:spLocks noGrp="1"/>
          </p:cNvSpPr>
          <p:nvPr>
            <p:ph type="body" sz="quarter" idx="18" hasCustomPrompt="1"/>
          </p:nvPr>
        </p:nvSpPr>
        <p:spPr>
          <a:xfrm>
            <a:off x="1717041" y="5750560"/>
            <a:ext cx="4998720" cy="1107440"/>
          </a:xfr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50" r="-50"/>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745534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mp; Logo">
    <p:bg>
      <p:bgPr>
        <a:gradFill>
          <a:gsLst>
            <a:gs pos="7000">
              <a:schemeClr val="accent1">
                <a:alpha val="10000"/>
              </a:schemeClr>
            </a:gs>
            <a:gs pos="100000">
              <a:schemeClr val="bg1">
                <a:alpha val="10000"/>
                <a:lumMod val="100000"/>
              </a:schemeClr>
            </a:gs>
          </a:gsLst>
          <a:lin ang="16196561"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1B5C3A-D7F0-EB63-4D93-9017682FB386}"/>
              </a:ext>
            </a:extLst>
          </p:cNvPr>
          <p:cNvSpPr/>
          <p:nvPr userDrawn="1"/>
        </p:nvSpPr>
        <p:spPr>
          <a:xfrm>
            <a:off x="0" y="0"/>
            <a:ext cx="769844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400" dirty="0">
              <a:solidFill>
                <a:schemeClr val="bg1"/>
              </a:solidFill>
            </a:endParaRPr>
          </a:p>
        </p:txBody>
      </p:sp>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a:xfrm>
            <a:off x="321091" y="434495"/>
            <a:ext cx="7148750" cy="467294"/>
          </a:xfrm>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pic>
        <p:nvPicPr>
          <p:cNvPr id="7" name="Graphic 6">
            <a:extLst>
              <a:ext uri="{FF2B5EF4-FFF2-40B4-BE49-F238E27FC236}">
                <a16:creationId xmlns:a16="http://schemas.microsoft.com/office/drawing/2014/main" id="{21C9AC24-7FB4-30ED-D62B-E59AA4CE666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9397" t="30832" r="12678" b="26410"/>
          <a:stretch/>
        </p:blipFill>
        <p:spPr>
          <a:xfrm>
            <a:off x="10448926" y="227013"/>
            <a:ext cx="1461710" cy="296862"/>
          </a:xfrm>
          <a:prstGeom prst="rect">
            <a:avLst/>
          </a:prstGeom>
        </p:spPr>
      </p:pic>
      <p:pic>
        <p:nvPicPr>
          <p:cNvPr id="9" name="Graphic 8">
            <a:extLst>
              <a:ext uri="{FF2B5EF4-FFF2-40B4-BE49-F238E27FC236}">
                <a16:creationId xmlns:a16="http://schemas.microsoft.com/office/drawing/2014/main" id="{B8E6F485-F8CC-67C1-8E01-4885681BC16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48536" y="139481"/>
            <a:ext cx="3159126" cy="811127"/>
          </a:xfrm>
          <a:prstGeom prst="rect">
            <a:avLst/>
          </a:prstGeom>
        </p:spPr>
      </p:pic>
      <p:sp>
        <p:nvSpPr>
          <p:cNvPr id="11" name="Text Placeholder 10">
            <a:extLst>
              <a:ext uri="{FF2B5EF4-FFF2-40B4-BE49-F238E27FC236}">
                <a16:creationId xmlns:a16="http://schemas.microsoft.com/office/drawing/2014/main" id="{8B8FF4CD-D9C1-27E7-4F55-EDC9F40DC0B4}"/>
              </a:ext>
            </a:extLst>
          </p:cNvPr>
          <p:cNvSpPr>
            <a:spLocks noGrp="1"/>
          </p:cNvSpPr>
          <p:nvPr>
            <p:ph type="body" sz="quarter" idx="13"/>
          </p:nvPr>
        </p:nvSpPr>
        <p:spPr>
          <a:xfrm>
            <a:off x="320675" y="908425"/>
            <a:ext cx="7148750"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3" name="Text Placeholder 12">
            <a:extLst>
              <a:ext uri="{FF2B5EF4-FFF2-40B4-BE49-F238E27FC236}">
                <a16:creationId xmlns:a16="http://schemas.microsoft.com/office/drawing/2014/main" id="{F4D0681A-920B-6E2E-0283-A2C20CEAE759}"/>
              </a:ext>
            </a:extLst>
          </p:cNvPr>
          <p:cNvSpPr>
            <a:spLocks noGrp="1"/>
          </p:cNvSpPr>
          <p:nvPr>
            <p:ph type="body" sz="quarter" idx="14"/>
          </p:nvPr>
        </p:nvSpPr>
        <p:spPr>
          <a:xfrm>
            <a:off x="320675" y="2010661"/>
            <a:ext cx="4256088" cy="1477963"/>
          </a:xfrm>
        </p:spPr>
        <p:txBody>
          <a:bodyPr/>
          <a:lstStyle>
            <a:lvl1pPr>
              <a:lnSpc>
                <a:spcPct val="110000"/>
              </a:lnSpc>
              <a:defRPr sz="1500"/>
            </a:lvl1pPr>
            <a:lvl2pPr>
              <a:lnSpc>
                <a:spcPct val="110000"/>
              </a:lnSpc>
              <a:defRPr sz="1500"/>
            </a:lvl2pPr>
            <a:lvl3pPr>
              <a:lnSpc>
                <a:spcPct val="110000"/>
              </a:lnSpc>
              <a:defRPr sz="1400"/>
            </a:lvl3pPr>
            <a:lvl4pPr>
              <a:lnSpc>
                <a:spcPct val="110000"/>
              </a:lnSpc>
              <a:defRPr sz="1050"/>
            </a:lvl4pPr>
            <a:lvl5pPr>
              <a:lnSpc>
                <a:spcPct val="11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4" name="Text Placeholder 12">
            <a:extLst>
              <a:ext uri="{FF2B5EF4-FFF2-40B4-BE49-F238E27FC236}">
                <a16:creationId xmlns:a16="http://schemas.microsoft.com/office/drawing/2014/main" id="{F8370520-27E5-5E51-29E0-80B2BAB6820E}"/>
              </a:ext>
            </a:extLst>
          </p:cNvPr>
          <p:cNvSpPr>
            <a:spLocks noGrp="1"/>
          </p:cNvSpPr>
          <p:nvPr>
            <p:ph type="body" sz="quarter" idx="15"/>
          </p:nvPr>
        </p:nvSpPr>
        <p:spPr>
          <a:xfrm>
            <a:off x="460375" y="3604415"/>
            <a:ext cx="4116388" cy="1818485"/>
          </a:xfrm>
        </p:spPr>
        <p:txBody>
          <a:bodyPr/>
          <a:lstStyle>
            <a:lvl1pPr>
              <a:lnSpc>
                <a:spcPct val="110000"/>
              </a:lnSpc>
              <a:defRPr sz="1350"/>
            </a:lvl1pPr>
            <a:lvl2pPr>
              <a:lnSpc>
                <a:spcPct val="110000"/>
              </a:lnSpc>
              <a:defRPr sz="1350"/>
            </a:lvl2pPr>
            <a:lvl3pPr>
              <a:lnSpc>
                <a:spcPct val="110000"/>
              </a:lnSpc>
              <a:defRPr sz="1200"/>
            </a:lvl3pPr>
            <a:lvl4pPr>
              <a:lnSpc>
                <a:spcPct val="110000"/>
              </a:lnSpc>
              <a:defRPr sz="1000"/>
            </a:lvl4pPr>
            <a:lvl5pPr>
              <a:lnSpc>
                <a:spcPct val="110000"/>
              </a:lnSpc>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Text Placeholder 25">
            <a:extLst>
              <a:ext uri="{FF2B5EF4-FFF2-40B4-BE49-F238E27FC236}">
                <a16:creationId xmlns:a16="http://schemas.microsoft.com/office/drawing/2014/main" id="{ED10A418-9482-A6F9-82E3-3A30DE9FCB09}"/>
              </a:ext>
            </a:extLst>
          </p:cNvPr>
          <p:cNvSpPr>
            <a:spLocks noGrp="1"/>
          </p:cNvSpPr>
          <p:nvPr>
            <p:ph type="body" sz="quarter" idx="19" hasCustomPrompt="1"/>
          </p:nvPr>
        </p:nvSpPr>
        <p:spPr>
          <a:xfrm rot="5400000">
            <a:off x="3707250" y="3906833"/>
            <a:ext cx="3600000" cy="3600"/>
          </a:xfrm>
          <a:solidFill>
            <a:schemeClr val="accent3">
              <a:alpha val="30000"/>
            </a:schemeClr>
          </a:solidFill>
        </p:spPr>
        <p:txBody>
          <a:bodyPr/>
          <a:lstStyle>
            <a:lvl1pPr>
              <a:defRPr/>
            </a:lvl1pPr>
          </a:lstStyle>
          <a:p>
            <a:pPr lvl="0"/>
            <a:r>
              <a:rPr lang="en-US"/>
              <a:t> </a:t>
            </a:r>
            <a:endParaRPr lang="en-US" dirty="0"/>
          </a:p>
        </p:txBody>
      </p:sp>
      <p:sp>
        <p:nvSpPr>
          <p:cNvPr id="16" name="Picture Placeholder 23">
            <a:extLst>
              <a:ext uri="{FF2B5EF4-FFF2-40B4-BE49-F238E27FC236}">
                <a16:creationId xmlns:a16="http://schemas.microsoft.com/office/drawing/2014/main" id="{83B46C72-FE74-2C80-4237-04C12731A1A8}"/>
              </a:ext>
            </a:extLst>
          </p:cNvPr>
          <p:cNvSpPr>
            <a:spLocks noGrp="1"/>
          </p:cNvSpPr>
          <p:nvPr>
            <p:ph type="pic" sz="quarter" idx="18" hasCustomPrompt="1"/>
          </p:nvPr>
        </p:nvSpPr>
        <p:spPr>
          <a:xfrm>
            <a:off x="5931513" y="2181976"/>
            <a:ext cx="1216211" cy="451022"/>
          </a:xfrm>
        </p:spPr>
        <p:txBody>
          <a:bodyPr anchor="ctr"/>
          <a:lstStyle>
            <a:lvl1pPr algn="ctr">
              <a:defRPr>
                <a:solidFill>
                  <a:schemeClr val="tx1"/>
                </a:solidFill>
              </a:defRPr>
            </a:lvl1pPr>
          </a:lstStyle>
          <a:p>
            <a:r>
              <a:rPr lang="en-US" dirty="0"/>
              <a:t>Click to insert logo</a:t>
            </a:r>
          </a:p>
        </p:txBody>
      </p:sp>
      <p:sp>
        <p:nvSpPr>
          <p:cNvPr id="17" name="Picture Placeholder 23">
            <a:extLst>
              <a:ext uri="{FF2B5EF4-FFF2-40B4-BE49-F238E27FC236}">
                <a16:creationId xmlns:a16="http://schemas.microsoft.com/office/drawing/2014/main" id="{E9E83065-23CB-11CA-E182-506FF8F3DB74}"/>
              </a:ext>
            </a:extLst>
          </p:cNvPr>
          <p:cNvSpPr>
            <a:spLocks noGrp="1"/>
          </p:cNvSpPr>
          <p:nvPr>
            <p:ph type="pic" sz="quarter" idx="20" hasCustomPrompt="1"/>
          </p:nvPr>
        </p:nvSpPr>
        <p:spPr>
          <a:xfrm>
            <a:off x="5931513" y="2874026"/>
            <a:ext cx="1216211" cy="451022"/>
          </a:xfrm>
        </p:spPr>
        <p:txBody>
          <a:bodyPr anchor="ctr"/>
          <a:lstStyle>
            <a:lvl1pPr algn="ctr">
              <a:defRPr>
                <a:solidFill>
                  <a:schemeClr val="tx1"/>
                </a:solidFill>
              </a:defRPr>
            </a:lvl1pPr>
          </a:lstStyle>
          <a:p>
            <a:r>
              <a:rPr lang="en-US" dirty="0"/>
              <a:t>Click to insert logo</a:t>
            </a:r>
          </a:p>
        </p:txBody>
      </p:sp>
      <p:sp>
        <p:nvSpPr>
          <p:cNvPr id="18" name="Picture Placeholder 23">
            <a:extLst>
              <a:ext uri="{FF2B5EF4-FFF2-40B4-BE49-F238E27FC236}">
                <a16:creationId xmlns:a16="http://schemas.microsoft.com/office/drawing/2014/main" id="{865DFD96-EE25-ED94-7D86-967C5DD2A3B0}"/>
              </a:ext>
            </a:extLst>
          </p:cNvPr>
          <p:cNvSpPr>
            <a:spLocks noGrp="1"/>
          </p:cNvSpPr>
          <p:nvPr>
            <p:ph type="pic" sz="quarter" idx="21" hasCustomPrompt="1"/>
          </p:nvPr>
        </p:nvSpPr>
        <p:spPr>
          <a:xfrm>
            <a:off x="5931513" y="3566076"/>
            <a:ext cx="1216211" cy="451022"/>
          </a:xfrm>
        </p:spPr>
        <p:txBody>
          <a:bodyPr anchor="ctr"/>
          <a:lstStyle>
            <a:lvl1pPr algn="ctr">
              <a:defRPr>
                <a:solidFill>
                  <a:schemeClr val="tx1"/>
                </a:solidFill>
              </a:defRPr>
            </a:lvl1pPr>
          </a:lstStyle>
          <a:p>
            <a:r>
              <a:rPr lang="en-US" dirty="0"/>
              <a:t>Click to insert logo</a:t>
            </a:r>
          </a:p>
        </p:txBody>
      </p:sp>
      <p:sp>
        <p:nvSpPr>
          <p:cNvPr id="19" name="Picture Placeholder 23">
            <a:extLst>
              <a:ext uri="{FF2B5EF4-FFF2-40B4-BE49-F238E27FC236}">
                <a16:creationId xmlns:a16="http://schemas.microsoft.com/office/drawing/2014/main" id="{5731A6EC-898F-9F7E-3695-E46B0771F427}"/>
              </a:ext>
            </a:extLst>
          </p:cNvPr>
          <p:cNvSpPr>
            <a:spLocks noGrp="1"/>
          </p:cNvSpPr>
          <p:nvPr>
            <p:ph type="pic" sz="quarter" idx="22" hasCustomPrompt="1"/>
          </p:nvPr>
        </p:nvSpPr>
        <p:spPr>
          <a:xfrm>
            <a:off x="5931513" y="4258126"/>
            <a:ext cx="1216211" cy="451022"/>
          </a:xfrm>
        </p:spPr>
        <p:txBody>
          <a:bodyPr anchor="ctr"/>
          <a:lstStyle>
            <a:lvl1pPr algn="ctr">
              <a:defRPr>
                <a:solidFill>
                  <a:schemeClr val="tx1"/>
                </a:solidFill>
              </a:defRPr>
            </a:lvl1pPr>
          </a:lstStyle>
          <a:p>
            <a:r>
              <a:rPr lang="en-US" dirty="0"/>
              <a:t>Click to insert logo</a:t>
            </a:r>
          </a:p>
        </p:txBody>
      </p:sp>
      <p:sp>
        <p:nvSpPr>
          <p:cNvPr id="20" name="Picture Placeholder 23">
            <a:extLst>
              <a:ext uri="{FF2B5EF4-FFF2-40B4-BE49-F238E27FC236}">
                <a16:creationId xmlns:a16="http://schemas.microsoft.com/office/drawing/2014/main" id="{E8F0F1D1-1A05-C36C-E06B-86B1D83C7CED}"/>
              </a:ext>
            </a:extLst>
          </p:cNvPr>
          <p:cNvSpPr>
            <a:spLocks noGrp="1"/>
          </p:cNvSpPr>
          <p:nvPr>
            <p:ph type="pic" sz="quarter" idx="23" hasCustomPrompt="1"/>
          </p:nvPr>
        </p:nvSpPr>
        <p:spPr>
          <a:xfrm>
            <a:off x="5931513" y="4950177"/>
            <a:ext cx="1216211" cy="451022"/>
          </a:xfrm>
        </p:spPr>
        <p:txBody>
          <a:bodyPr anchor="ctr"/>
          <a:lstStyle>
            <a:lvl1pPr algn="ctr">
              <a:defRPr>
                <a:solidFill>
                  <a:schemeClr val="tx1"/>
                </a:solidFill>
              </a:defRPr>
            </a:lvl1pPr>
          </a:lstStyle>
          <a:p>
            <a:r>
              <a:rPr lang="en-US" dirty="0"/>
              <a:t>Click to insert logo</a:t>
            </a:r>
          </a:p>
        </p:txBody>
      </p:sp>
      <p:sp>
        <p:nvSpPr>
          <p:cNvPr id="21" name="Picture Placeholder 23">
            <a:extLst>
              <a:ext uri="{FF2B5EF4-FFF2-40B4-BE49-F238E27FC236}">
                <a16:creationId xmlns:a16="http://schemas.microsoft.com/office/drawing/2014/main" id="{BD00DD81-3425-BE0E-730E-5A6B68F9F9E4}"/>
              </a:ext>
            </a:extLst>
          </p:cNvPr>
          <p:cNvSpPr>
            <a:spLocks noGrp="1"/>
          </p:cNvSpPr>
          <p:nvPr>
            <p:ph type="pic" sz="quarter" idx="24" hasCustomPrompt="1"/>
          </p:nvPr>
        </p:nvSpPr>
        <p:spPr>
          <a:xfrm>
            <a:off x="8018556" y="1860550"/>
            <a:ext cx="1289076" cy="1289076"/>
          </a:xfrm>
          <a:prstGeom prst="ellipse">
            <a:avLst/>
          </a:prstGeom>
        </p:spPr>
        <p:txBody>
          <a:bodyPr anchor="ctr"/>
          <a:lstStyle>
            <a:lvl1pPr algn="ctr">
              <a:defRPr>
                <a:solidFill>
                  <a:schemeClr val="tx1"/>
                </a:solidFill>
              </a:defRPr>
            </a:lvl1pPr>
          </a:lstStyle>
          <a:p>
            <a:r>
              <a:rPr lang="en-US" dirty="0"/>
              <a:t>Click to insert image</a:t>
            </a:r>
          </a:p>
        </p:txBody>
      </p:sp>
      <p:sp>
        <p:nvSpPr>
          <p:cNvPr id="22" name="Picture Placeholder 23">
            <a:extLst>
              <a:ext uri="{FF2B5EF4-FFF2-40B4-BE49-F238E27FC236}">
                <a16:creationId xmlns:a16="http://schemas.microsoft.com/office/drawing/2014/main" id="{A0DAB9AA-C785-1A40-4290-F1F2914A179D}"/>
              </a:ext>
            </a:extLst>
          </p:cNvPr>
          <p:cNvSpPr>
            <a:spLocks noGrp="1"/>
          </p:cNvSpPr>
          <p:nvPr>
            <p:ph type="pic" sz="quarter" idx="25" hasCustomPrompt="1"/>
          </p:nvPr>
        </p:nvSpPr>
        <p:spPr>
          <a:xfrm>
            <a:off x="8671736" y="2813049"/>
            <a:ext cx="3200799" cy="3200799"/>
          </a:xfrm>
          <a:prstGeom prst="ellipse">
            <a:avLst/>
          </a:prstGeom>
        </p:spPr>
        <p:txBody>
          <a:bodyPr anchor="ctr"/>
          <a:lstStyle>
            <a:lvl1pPr algn="ctr">
              <a:defRPr>
                <a:solidFill>
                  <a:schemeClr val="tx1"/>
                </a:solidFill>
              </a:defRPr>
            </a:lvl1pPr>
          </a:lstStyle>
          <a:p>
            <a:r>
              <a:rPr lang="en-US" dirty="0"/>
              <a:t>Click to insert image</a:t>
            </a:r>
          </a:p>
        </p:txBody>
      </p:sp>
      <p:pic>
        <p:nvPicPr>
          <p:cNvPr id="24" name="Graphic 23">
            <a:extLst>
              <a:ext uri="{FF2B5EF4-FFF2-40B4-BE49-F238E27FC236}">
                <a16:creationId xmlns:a16="http://schemas.microsoft.com/office/drawing/2014/main" id="{1489FE50-7DDC-346D-B29A-FA85F5DC1AD2}"/>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55268" b="-1368"/>
          <a:stretch/>
        </p:blipFill>
        <p:spPr>
          <a:xfrm>
            <a:off x="169173" y="6017815"/>
            <a:ext cx="3748684" cy="840186"/>
          </a:xfrm>
          <a:prstGeom prst="rect">
            <a:avLst/>
          </a:prstGeom>
        </p:spPr>
      </p:pic>
    </p:spTree>
    <p:extLst>
      <p:ext uri="{BB962C8B-B14F-4D97-AF65-F5344CB8AC3E}">
        <p14:creationId xmlns:p14="http://schemas.microsoft.com/office/powerpoint/2010/main" val="651452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Point">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967174A-B595-2471-EB51-C0A6743AF22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73" t="2246" r="11509" b="-1368"/>
          <a:stretch/>
        </p:blipFill>
        <p:spPr>
          <a:xfrm rot="5400000">
            <a:off x="9687260" y="1923841"/>
            <a:ext cx="3335047" cy="1806510"/>
          </a:xfrm>
          <a:prstGeom prst="rect">
            <a:avLst/>
          </a:prstGeom>
        </p:spPr>
      </p:pic>
      <p:sp>
        <p:nvSpPr>
          <p:cNvPr id="2" name="Title 1">
            <a:extLst>
              <a:ext uri="{FF2B5EF4-FFF2-40B4-BE49-F238E27FC236}">
                <a16:creationId xmlns:a16="http://schemas.microsoft.com/office/drawing/2014/main" id="{83CF8547-5B3F-1EFC-83B0-58742BB7F480}"/>
              </a:ext>
            </a:extLst>
          </p:cNvPr>
          <p:cNvSpPr>
            <a:spLocks noGrp="1"/>
          </p:cNvSpPr>
          <p:nvPr>
            <p:ph type="title" hasCustomPrompt="1"/>
          </p:nvPr>
        </p:nvSpPr>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79BE0BD0-4746-D3FD-937A-75A361F61280}"/>
              </a:ext>
            </a:extLst>
          </p:cNvPr>
          <p:cNvSpPr>
            <a:spLocks noGrp="1"/>
          </p:cNvSpPr>
          <p:nvPr>
            <p:ph type="dt" sz="half" idx="10"/>
          </p:nvPr>
        </p:nvSpPr>
        <p:spPr/>
        <p:txBody>
          <a:bodyPr/>
          <a:lstStyle/>
          <a:p>
            <a:fld id="{79C97DE3-6C71-4792-B587-1A6525429099}" type="datetimeFigureOut">
              <a:rPr lang="en-US" smtClean="0"/>
              <a:pPr/>
              <a:t>6/8/2023</a:t>
            </a:fld>
            <a:endParaRPr lang="en-US" dirty="0"/>
          </a:p>
        </p:txBody>
      </p:sp>
      <p:sp>
        <p:nvSpPr>
          <p:cNvPr id="4" name="Footer Placeholder 3">
            <a:extLst>
              <a:ext uri="{FF2B5EF4-FFF2-40B4-BE49-F238E27FC236}">
                <a16:creationId xmlns:a16="http://schemas.microsoft.com/office/drawing/2014/main" id="{CA6EA6DE-072C-02E2-6786-C5AE3BDC786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09869E-5DE9-7EF9-D5DE-6E2D73E744B5}"/>
              </a:ext>
            </a:extLst>
          </p:cNvPr>
          <p:cNvSpPr>
            <a:spLocks noGrp="1"/>
          </p:cNvSpPr>
          <p:nvPr>
            <p:ph type="sldNum" sz="quarter" idx="12"/>
          </p:nvPr>
        </p:nvSpPr>
        <p:spPr/>
        <p:txBody>
          <a:bodyPr/>
          <a:lstStyle/>
          <a:p>
            <a:fld id="{95CA51F2-55A9-44C4-825A-9FFD63764F51}" type="slidenum">
              <a:rPr lang="en-US" smtClean="0"/>
              <a:pPr/>
              <a:t>‹#›</a:t>
            </a:fld>
            <a:endParaRPr lang="en-US" dirty="0"/>
          </a:p>
        </p:txBody>
      </p:sp>
      <p:sp>
        <p:nvSpPr>
          <p:cNvPr id="7" name="Text Placeholder 10">
            <a:extLst>
              <a:ext uri="{FF2B5EF4-FFF2-40B4-BE49-F238E27FC236}">
                <a16:creationId xmlns:a16="http://schemas.microsoft.com/office/drawing/2014/main" id="{25455849-DA86-EF8C-5E6B-DDA9BAB94305}"/>
              </a:ext>
            </a:extLst>
          </p:cNvPr>
          <p:cNvSpPr>
            <a:spLocks noGrp="1"/>
          </p:cNvSpPr>
          <p:nvPr>
            <p:ph type="body" sz="quarter" idx="13"/>
          </p:nvPr>
        </p:nvSpPr>
        <p:spPr>
          <a:xfrm>
            <a:off x="321090" y="914489"/>
            <a:ext cx="9838162"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8" name="Text Placeholder 17">
            <a:extLst>
              <a:ext uri="{FF2B5EF4-FFF2-40B4-BE49-F238E27FC236}">
                <a16:creationId xmlns:a16="http://schemas.microsoft.com/office/drawing/2014/main" id="{6463E26A-FDAE-A71B-0E32-02743691FB69}"/>
              </a:ext>
            </a:extLst>
          </p:cNvPr>
          <p:cNvSpPr>
            <a:spLocks noGrp="1"/>
          </p:cNvSpPr>
          <p:nvPr>
            <p:ph type="body" sz="quarter" idx="34" hasCustomPrompt="1"/>
          </p:nvPr>
        </p:nvSpPr>
        <p:spPr>
          <a:xfrm>
            <a:off x="1396080" y="1799167"/>
            <a:ext cx="2748353" cy="3952645"/>
          </a:xfrm>
          <a:prstGeom prst="roundRect">
            <a:avLst>
              <a:gd name="adj" fmla="val 11001"/>
            </a:avLst>
          </a:prstGeom>
          <a:solidFill>
            <a:schemeClr val="tx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11" name="Text Placeholder 10">
            <a:extLst>
              <a:ext uri="{FF2B5EF4-FFF2-40B4-BE49-F238E27FC236}">
                <a16:creationId xmlns:a16="http://schemas.microsoft.com/office/drawing/2014/main" id="{7EEAA303-6AA9-57AE-6910-3649A906D6DD}"/>
              </a:ext>
            </a:extLst>
          </p:cNvPr>
          <p:cNvSpPr>
            <a:spLocks noGrp="1"/>
          </p:cNvSpPr>
          <p:nvPr>
            <p:ph type="body" sz="quarter" idx="14" hasCustomPrompt="1"/>
          </p:nvPr>
        </p:nvSpPr>
        <p:spPr>
          <a:xfrm>
            <a:off x="1391920" y="3327400"/>
            <a:ext cx="2738121" cy="650875"/>
          </a:xfrm>
        </p:spPr>
        <p:txBody>
          <a:bodyPr anchor="ctr"/>
          <a:lstStyle>
            <a:lvl1pPr algn="ctr">
              <a:defRPr sz="2500">
                <a:solidFill>
                  <a:schemeClr val="bg2"/>
                </a:solidFill>
                <a:latin typeface="+mj-lt"/>
              </a:defRPr>
            </a:lvl1pPr>
            <a:lvl2pPr algn="ctr">
              <a:defRPr/>
            </a:lvl2pPr>
            <a:lvl3pPr algn="ctr">
              <a:defRPr/>
            </a:lvl3pPr>
            <a:lvl4pPr algn="ctr">
              <a:defRPr/>
            </a:lvl4pPr>
            <a:lvl5pPr algn="ctr">
              <a:defRPr/>
            </a:lvl5pPr>
          </a:lstStyle>
          <a:p>
            <a:pPr lvl="0"/>
            <a:r>
              <a:rPr lang="en-US"/>
              <a:t>Insert title</a:t>
            </a:r>
            <a:endParaRPr lang="en-US" dirty="0"/>
          </a:p>
        </p:txBody>
      </p:sp>
      <p:sp>
        <p:nvSpPr>
          <p:cNvPr id="13" name="Text Placeholder 12">
            <a:extLst>
              <a:ext uri="{FF2B5EF4-FFF2-40B4-BE49-F238E27FC236}">
                <a16:creationId xmlns:a16="http://schemas.microsoft.com/office/drawing/2014/main" id="{0603EC7A-FFB3-607E-3475-928D5676CB5D}"/>
              </a:ext>
            </a:extLst>
          </p:cNvPr>
          <p:cNvSpPr>
            <a:spLocks noGrp="1"/>
          </p:cNvSpPr>
          <p:nvPr>
            <p:ph type="body" sz="quarter" idx="15"/>
          </p:nvPr>
        </p:nvSpPr>
        <p:spPr>
          <a:xfrm>
            <a:off x="1561624" y="4191000"/>
            <a:ext cx="2398712" cy="756920"/>
          </a:xfrm>
        </p:spPr>
        <p:txBody>
          <a:bodyPr/>
          <a:lstStyle>
            <a:lvl1pPr algn="ctr">
              <a:defRPr sz="2200">
                <a:latin typeface="Museo Sans 300" panose="02000000000000000000" pitchFamily="50" charset="0"/>
              </a:defRPr>
            </a:lvl1pPr>
            <a:lvl2pPr algn="ctr">
              <a:defRPr sz="2200">
                <a:latin typeface="Museo Sans 300" panose="02000000000000000000" pitchFamily="50" charset="0"/>
              </a:defRPr>
            </a:lvl2pPr>
            <a:lvl3pPr algn="ctr">
              <a:defRPr sz="2000">
                <a:latin typeface="Museo Sans 300" panose="02000000000000000000" pitchFamily="50" charset="0"/>
              </a:defRPr>
            </a:lvl3pPr>
            <a:lvl4pPr algn="ctr">
              <a:defRPr sz="1400">
                <a:latin typeface="Museo Sans 300" panose="02000000000000000000" pitchFamily="50" charset="0"/>
              </a:defRPr>
            </a:lvl4pPr>
            <a:lvl5pPr algn="ctr">
              <a:defRPr sz="1100">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Text Placeholder 25">
            <a:extLst>
              <a:ext uri="{FF2B5EF4-FFF2-40B4-BE49-F238E27FC236}">
                <a16:creationId xmlns:a16="http://schemas.microsoft.com/office/drawing/2014/main" id="{A415BD14-A8D2-4424-D74F-2C24C89421E9}"/>
              </a:ext>
            </a:extLst>
          </p:cNvPr>
          <p:cNvSpPr>
            <a:spLocks noGrp="1"/>
          </p:cNvSpPr>
          <p:nvPr>
            <p:ph type="body" sz="quarter" idx="19" hasCustomPrompt="1"/>
          </p:nvPr>
        </p:nvSpPr>
        <p:spPr>
          <a:xfrm>
            <a:off x="2508981" y="4038807"/>
            <a:ext cx="504000" cy="7200"/>
          </a:xfrm>
          <a:solidFill>
            <a:schemeClr val="accent3"/>
          </a:solidFill>
        </p:spPr>
        <p:txBody>
          <a:bodyPr/>
          <a:lstStyle>
            <a:lvl1pPr>
              <a:defRPr/>
            </a:lvl1pPr>
          </a:lstStyle>
          <a:p>
            <a:pPr lvl="0"/>
            <a:r>
              <a:rPr lang="en-US"/>
              <a:t> </a:t>
            </a:r>
            <a:endParaRPr lang="en-US" dirty="0"/>
          </a:p>
        </p:txBody>
      </p:sp>
      <p:sp>
        <p:nvSpPr>
          <p:cNvPr id="17" name="Picture Placeholder 16">
            <a:extLst>
              <a:ext uri="{FF2B5EF4-FFF2-40B4-BE49-F238E27FC236}">
                <a16:creationId xmlns:a16="http://schemas.microsoft.com/office/drawing/2014/main" id="{6FF16454-612F-0FB4-CCAE-6BED0147DAF7}"/>
              </a:ext>
            </a:extLst>
          </p:cNvPr>
          <p:cNvSpPr>
            <a:spLocks noGrp="1"/>
          </p:cNvSpPr>
          <p:nvPr>
            <p:ph type="pic" sz="quarter" idx="20" hasCustomPrompt="1"/>
          </p:nvPr>
        </p:nvSpPr>
        <p:spPr>
          <a:xfrm>
            <a:off x="2466499" y="2696634"/>
            <a:ext cx="588963" cy="588963"/>
          </a:xfrm>
          <a:prstGeom prst="ellipse">
            <a:avLst/>
          </a:prstGeom>
        </p:spPr>
        <p:txBody>
          <a:bodyPr lIns="0" rIns="0" anchor="ctr"/>
          <a:lstStyle>
            <a:lvl1pPr algn="ctr">
              <a:defRPr sz="1000"/>
            </a:lvl1pPr>
          </a:lstStyle>
          <a:p>
            <a:r>
              <a:rPr lang="en-US" dirty="0"/>
              <a:t>Icon</a:t>
            </a:r>
          </a:p>
        </p:txBody>
      </p:sp>
      <p:sp>
        <p:nvSpPr>
          <p:cNvPr id="19" name="Text Placeholder 17">
            <a:extLst>
              <a:ext uri="{FF2B5EF4-FFF2-40B4-BE49-F238E27FC236}">
                <a16:creationId xmlns:a16="http://schemas.microsoft.com/office/drawing/2014/main" id="{A325E08F-EDD9-7256-CE43-178ACF50D6C4}"/>
              </a:ext>
            </a:extLst>
          </p:cNvPr>
          <p:cNvSpPr>
            <a:spLocks noGrp="1"/>
          </p:cNvSpPr>
          <p:nvPr>
            <p:ph type="body" sz="quarter" idx="35" hasCustomPrompt="1"/>
          </p:nvPr>
        </p:nvSpPr>
        <p:spPr>
          <a:xfrm>
            <a:off x="4721823" y="1799167"/>
            <a:ext cx="2748353" cy="3952645"/>
          </a:xfrm>
          <a:prstGeom prst="roundRect">
            <a:avLst>
              <a:gd name="adj" fmla="val 11001"/>
            </a:avLst>
          </a:prstGeom>
          <a:solidFill>
            <a:schemeClr val="tx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20" name="Text Placeholder 10">
            <a:extLst>
              <a:ext uri="{FF2B5EF4-FFF2-40B4-BE49-F238E27FC236}">
                <a16:creationId xmlns:a16="http://schemas.microsoft.com/office/drawing/2014/main" id="{44EB65F8-79F5-59DF-DF6E-7E5BB48D2769}"/>
              </a:ext>
            </a:extLst>
          </p:cNvPr>
          <p:cNvSpPr>
            <a:spLocks noGrp="1"/>
          </p:cNvSpPr>
          <p:nvPr>
            <p:ph type="body" sz="quarter" idx="36" hasCustomPrompt="1"/>
          </p:nvPr>
        </p:nvSpPr>
        <p:spPr>
          <a:xfrm>
            <a:off x="4717663" y="3327400"/>
            <a:ext cx="2738121" cy="650875"/>
          </a:xfrm>
        </p:spPr>
        <p:txBody>
          <a:bodyPr anchor="ctr"/>
          <a:lstStyle>
            <a:lvl1pPr algn="ctr">
              <a:defRPr sz="2500">
                <a:solidFill>
                  <a:schemeClr val="bg2"/>
                </a:solidFill>
                <a:latin typeface="+mj-lt"/>
              </a:defRPr>
            </a:lvl1pPr>
            <a:lvl2pPr algn="ctr">
              <a:defRPr/>
            </a:lvl2pPr>
            <a:lvl3pPr algn="ctr">
              <a:defRPr/>
            </a:lvl3pPr>
            <a:lvl4pPr algn="ctr">
              <a:defRPr/>
            </a:lvl4pPr>
            <a:lvl5pPr algn="ctr">
              <a:defRPr/>
            </a:lvl5pPr>
          </a:lstStyle>
          <a:p>
            <a:pPr lvl="0"/>
            <a:r>
              <a:rPr lang="en-US"/>
              <a:t>Insert title</a:t>
            </a:r>
            <a:endParaRPr lang="en-US" dirty="0"/>
          </a:p>
        </p:txBody>
      </p:sp>
      <p:sp>
        <p:nvSpPr>
          <p:cNvPr id="21" name="Text Placeholder 12">
            <a:extLst>
              <a:ext uri="{FF2B5EF4-FFF2-40B4-BE49-F238E27FC236}">
                <a16:creationId xmlns:a16="http://schemas.microsoft.com/office/drawing/2014/main" id="{CDE5DA50-5A25-ECC3-3D22-A6F0AF00AAB6}"/>
              </a:ext>
            </a:extLst>
          </p:cNvPr>
          <p:cNvSpPr>
            <a:spLocks noGrp="1"/>
          </p:cNvSpPr>
          <p:nvPr>
            <p:ph type="body" sz="quarter" idx="37"/>
          </p:nvPr>
        </p:nvSpPr>
        <p:spPr>
          <a:xfrm>
            <a:off x="4887367" y="4191000"/>
            <a:ext cx="2398712" cy="756920"/>
          </a:xfrm>
        </p:spPr>
        <p:txBody>
          <a:bodyPr/>
          <a:lstStyle>
            <a:lvl1pPr algn="ctr">
              <a:defRPr sz="2200">
                <a:latin typeface="Museo Sans 300" panose="02000000000000000000" pitchFamily="50" charset="0"/>
              </a:defRPr>
            </a:lvl1pPr>
            <a:lvl2pPr algn="ctr">
              <a:defRPr sz="2200">
                <a:latin typeface="Museo Sans 300" panose="02000000000000000000" pitchFamily="50" charset="0"/>
              </a:defRPr>
            </a:lvl2pPr>
            <a:lvl3pPr algn="ctr">
              <a:defRPr sz="2000">
                <a:latin typeface="Museo Sans 300" panose="02000000000000000000" pitchFamily="50" charset="0"/>
              </a:defRPr>
            </a:lvl3pPr>
            <a:lvl4pPr algn="ctr">
              <a:defRPr sz="1400">
                <a:latin typeface="Museo Sans 300" panose="02000000000000000000" pitchFamily="50" charset="0"/>
              </a:defRPr>
            </a:lvl4pPr>
            <a:lvl5pPr algn="ctr">
              <a:defRPr sz="1100">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2" name="Text Placeholder 25">
            <a:extLst>
              <a:ext uri="{FF2B5EF4-FFF2-40B4-BE49-F238E27FC236}">
                <a16:creationId xmlns:a16="http://schemas.microsoft.com/office/drawing/2014/main" id="{1050D5D1-026E-F87D-9F98-99E6921EB760}"/>
              </a:ext>
            </a:extLst>
          </p:cNvPr>
          <p:cNvSpPr>
            <a:spLocks noGrp="1"/>
          </p:cNvSpPr>
          <p:nvPr>
            <p:ph type="body" sz="quarter" idx="38" hasCustomPrompt="1"/>
          </p:nvPr>
        </p:nvSpPr>
        <p:spPr>
          <a:xfrm>
            <a:off x="5834724" y="4038807"/>
            <a:ext cx="504000" cy="7200"/>
          </a:xfrm>
          <a:solidFill>
            <a:schemeClr val="accent3"/>
          </a:solidFill>
        </p:spPr>
        <p:txBody>
          <a:bodyPr/>
          <a:lstStyle>
            <a:lvl1pPr>
              <a:defRPr/>
            </a:lvl1pPr>
          </a:lstStyle>
          <a:p>
            <a:pPr lvl="0"/>
            <a:r>
              <a:rPr lang="en-US"/>
              <a:t> </a:t>
            </a:r>
            <a:endParaRPr lang="en-US" dirty="0"/>
          </a:p>
        </p:txBody>
      </p:sp>
      <p:sp>
        <p:nvSpPr>
          <p:cNvPr id="23" name="Picture Placeholder 16">
            <a:extLst>
              <a:ext uri="{FF2B5EF4-FFF2-40B4-BE49-F238E27FC236}">
                <a16:creationId xmlns:a16="http://schemas.microsoft.com/office/drawing/2014/main" id="{7D786F1A-FF63-5112-A690-C288078DDA81}"/>
              </a:ext>
            </a:extLst>
          </p:cNvPr>
          <p:cNvSpPr>
            <a:spLocks noGrp="1"/>
          </p:cNvSpPr>
          <p:nvPr>
            <p:ph type="pic" sz="quarter" idx="39" hasCustomPrompt="1"/>
          </p:nvPr>
        </p:nvSpPr>
        <p:spPr>
          <a:xfrm>
            <a:off x="5792242" y="2696634"/>
            <a:ext cx="588963" cy="588963"/>
          </a:xfrm>
          <a:prstGeom prst="ellipse">
            <a:avLst/>
          </a:prstGeom>
        </p:spPr>
        <p:txBody>
          <a:bodyPr lIns="0" rIns="0" anchor="ctr"/>
          <a:lstStyle>
            <a:lvl1pPr algn="ctr">
              <a:defRPr sz="1000"/>
            </a:lvl1pPr>
          </a:lstStyle>
          <a:p>
            <a:r>
              <a:rPr lang="en-US" dirty="0"/>
              <a:t>Icon</a:t>
            </a:r>
          </a:p>
        </p:txBody>
      </p:sp>
      <p:sp>
        <p:nvSpPr>
          <p:cNvPr id="24" name="Text Placeholder 17">
            <a:extLst>
              <a:ext uri="{FF2B5EF4-FFF2-40B4-BE49-F238E27FC236}">
                <a16:creationId xmlns:a16="http://schemas.microsoft.com/office/drawing/2014/main" id="{1CF2A4E3-A9CF-7D84-B49A-D7950EAF0639}"/>
              </a:ext>
            </a:extLst>
          </p:cNvPr>
          <p:cNvSpPr>
            <a:spLocks noGrp="1"/>
          </p:cNvSpPr>
          <p:nvPr>
            <p:ph type="body" sz="quarter" idx="40" hasCustomPrompt="1"/>
          </p:nvPr>
        </p:nvSpPr>
        <p:spPr>
          <a:xfrm>
            <a:off x="8051726" y="1799167"/>
            <a:ext cx="2748353" cy="3952645"/>
          </a:xfrm>
          <a:prstGeom prst="roundRect">
            <a:avLst>
              <a:gd name="adj" fmla="val 11001"/>
            </a:avLst>
          </a:prstGeom>
          <a:solidFill>
            <a:schemeClr val="tx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25" name="Text Placeholder 10">
            <a:extLst>
              <a:ext uri="{FF2B5EF4-FFF2-40B4-BE49-F238E27FC236}">
                <a16:creationId xmlns:a16="http://schemas.microsoft.com/office/drawing/2014/main" id="{CE14877F-3226-32CF-5B91-971CB64AC2B1}"/>
              </a:ext>
            </a:extLst>
          </p:cNvPr>
          <p:cNvSpPr>
            <a:spLocks noGrp="1"/>
          </p:cNvSpPr>
          <p:nvPr>
            <p:ph type="body" sz="quarter" idx="41" hasCustomPrompt="1"/>
          </p:nvPr>
        </p:nvSpPr>
        <p:spPr>
          <a:xfrm>
            <a:off x="8047566" y="3327400"/>
            <a:ext cx="2738121" cy="650875"/>
          </a:xfrm>
        </p:spPr>
        <p:txBody>
          <a:bodyPr anchor="ctr"/>
          <a:lstStyle>
            <a:lvl1pPr algn="ctr">
              <a:defRPr sz="2500">
                <a:solidFill>
                  <a:schemeClr val="bg2"/>
                </a:solidFill>
                <a:latin typeface="+mj-lt"/>
              </a:defRPr>
            </a:lvl1pPr>
            <a:lvl2pPr algn="ctr">
              <a:defRPr/>
            </a:lvl2pPr>
            <a:lvl3pPr algn="ctr">
              <a:defRPr/>
            </a:lvl3pPr>
            <a:lvl4pPr algn="ctr">
              <a:defRPr/>
            </a:lvl4pPr>
            <a:lvl5pPr algn="ctr">
              <a:defRPr/>
            </a:lvl5pPr>
          </a:lstStyle>
          <a:p>
            <a:pPr lvl="0"/>
            <a:r>
              <a:rPr lang="en-US"/>
              <a:t>Insert title</a:t>
            </a:r>
            <a:endParaRPr lang="en-US" dirty="0"/>
          </a:p>
        </p:txBody>
      </p:sp>
      <p:sp>
        <p:nvSpPr>
          <p:cNvPr id="26" name="Text Placeholder 12">
            <a:extLst>
              <a:ext uri="{FF2B5EF4-FFF2-40B4-BE49-F238E27FC236}">
                <a16:creationId xmlns:a16="http://schemas.microsoft.com/office/drawing/2014/main" id="{22837E74-BF6E-3427-EB33-61ACF76982DD}"/>
              </a:ext>
            </a:extLst>
          </p:cNvPr>
          <p:cNvSpPr>
            <a:spLocks noGrp="1"/>
          </p:cNvSpPr>
          <p:nvPr>
            <p:ph type="body" sz="quarter" idx="42"/>
          </p:nvPr>
        </p:nvSpPr>
        <p:spPr>
          <a:xfrm>
            <a:off x="8217270" y="4191000"/>
            <a:ext cx="2398712" cy="756920"/>
          </a:xfrm>
        </p:spPr>
        <p:txBody>
          <a:bodyPr/>
          <a:lstStyle>
            <a:lvl1pPr algn="ctr">
              <a:defRPr sz="2200">
                <a:latin typeface="Museo Sans 300" panose="02000000000000000000" pitchFamily="50" charset="0"/>
              </a:defRPr>
            </a:lvl1pPr>
            <a:lvl2pPr algn="ctr">
              <a:defRPr sz="2200">
                <a:latin typeface="Museo Sans 300" panose="02000000000000000000" pitchFamily="50" charset="0"/>
              </a:defRPr>
            </a:lvl2pPr>
            <a:lvl3pPr algn="ctr">
              <a:defRPr sz="2000">
                <a:latin typeface="Museo Sans 300" panose="02000000000000000000" pitchFamily="50" charset="0"/>
              </a:defRPr>
            </a:lvl3pPr>
            <a:lvl4pPr algn="ctr">
              <a:defRPr sz="1400">
                <a:latin typeface="Museo Sans 300" panose="02000000000000000000" pitchFamily="50" charset="0"/>
              </a:defRPr>
            </a:lvl4pPr>
            <a:lvl5pPr algn="ctr">
              <a:defRPr sz="1100">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7" name="Text Placeholder 25">
            <a:extLst>
              <a:ext uri="{FF2B5EF4-FFF2-40B4-BE49-F238E27FC236}">
                <a16:creationId xmlns:a16="http://schemas.microsoft.com/office/drawing/2014/main" id="{BC69F8C8-3877-3ECB-0AB6-8C00DC6D24C1}"/>
              </a:ext>
            </a:extLst>
          </p:cNvPr>
          <p:cNvSpPr>
            <a:spLocks noGrp="1"/>
          </p:cNvSpPr>
          <p:nvPr>
            <p:ph type="body" sz="quarter" idx="43" hasCustomPrompt="1"/>
          </p:nvPr>
        </p:nvSpPr>
        <p:spPr>
          <a:xfrm>
            <a:off x="9164627" y="4038807"/>
            <a:ext cx="504000" cy="7200"/>
          </a:xfrm>
          <a:solidFill>
            <a:schemeClr val="accent3"/>
          </a:solidFill>
        </p:spPr>
        <p:txBody>
          <a:bodyPr/>
          <a:lstStyle>
            <a:lvl1pPr>
              <a:defRPr/>
            </a:lvl1pPr>
          </a:lstStyle>
          <a:p>
            <a:pPr lvl="0"/>
            <a:r>
              <a:rPr lang="en-US"/>
              <a:t> </a:t>
            </a:r>
            <a:endParaRPr lang="en-US" dirty="0"/>
          </a:p>
        </p:txBody>
      </p:sp>
      <p:sp>
        <p:nvSpPr>
          <p:cNvPr id="28" name="Picture Placeholder 16">
            <a:extLst>
              <a:ext uri="{FF2B5EF4-FFF2-40B4-BE49-F238E27FC236}">
                <a16:creationId xmlns:a16="http://schemas.microsoft.com/office/drawing/2014/main" id="{8662C7EA-47D9-865B-DCA1-95FEAEEAE9E8}"/>
              </a:ext>
            </a:extLst>
          </p:cNvPr>
          <p:cNvSpPr>
            <a:spLocks noGrp="1"/>
          </p:cNvSpPr>
          <p:nvPr>
            <p:ph type="pic" sz="quarter" idx="44" hasCustomPrompt="1"/>
          </p:nvPr>
        </p:nvSpPr>
        <p:spPr>
          <a:xfrm>
            <a:off x="9122145" y="2696634"/>
            <a:ext cx="588963" cy="588963"/>
          </a:xfrm>
          <a:prstGeom prst="ellipse">
            <a:avLst/>
          </a:prstGeom>
        </p:spPr>
        <p:txBody>
          <a:bodyPr lIns="0" rIns="0" anchor="ctr"/>
          <a:lstStyle>
            <a:lvl1pPr algn="ctr">
              <a:defRPr sz="1000"/>
            </a:lvl1pPr>
          </a:lstStyle>
          <a:p>
            <a:r>
              <a:rPr lang="en-US" dirty="0"/>
              <a:t>Icon</a:t>
            </a:r>
          </a:p>
        </p:txBody>
      </p:sp>
      <p:pic>
        <p:nvPicPr>
          <p:cNvPr id="29" name="Graphic 28">
            <a:extLst>
              <a:ext uri="{FF2B5EF4-FFF2-40B4-BE49-F238E27FC236}">
                <a16:creationId xmlns:a16="http://schemas.microsoft.com/office/drawing/2014/main" id="{9F87556A-9EF8-D0C3-4CAF-9B030BD0BBAC}"/>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22485" r="55490" b="-1"/>
          <a:stretch/>
        </p:blipFill>
        <p:spPr>
          <a:xfrm>
            <a:off x="193495" y="2769704"/>
            <a:ext cx="1132385" cy="1972090"/>
          </a:xfrm>
          <a:prstGeom prst="rect">
            <a:avLst/>
          </a:prstGeom>
        </p:spPr>
      </p:pic>
      <p:pic>
        <p:nvPicPr>
          <p:cNvPr id="30" name="Graphic 29">
            <a:extLst>
              <a:ext uri="{FF2B5EF4-FFF2-40B4-BE49-F238E27FC236}">
                <a16:creationId xmlns:a16="http://schemas.microsoft.com/office/drawing/2014/main" id="{7767AA4D-1EE0-4012-927C-7DC5F41FB44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473" t="13328" r="26325" b="-1368"/>
          <a:stretch/>
        </p:blipFill>
        <p:spPr>
          <a:xfrm rot="5400000">
            <a:off x="9872915" y="1753386"/>
            <a:ext cx="2779618" cy="1604550"/>
          </a:xfrm>
          <a:prstGeom prst="rect">
            <a:avLst/>
          </a:prstGeom>
        </p:spPr>
      </p:pic>
      <p:pic>
        <p:nvPicPr>
          <p:cNvPr id="31" name="Graphic 30">
            <a:extLst>
              <a:ext uri="{FF2B5EF4-FFF2-40B4-BE49-F238E27FC236}">
                <a16:creationId xmlns:a16="http://schemas.microsoft.com/office/drawing/2014/main" id="{382CF9ED-656F-6ED5-7F98-07D64555179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448925" y="227013"/>
            <a:ext cx="1461710" cy="286251"/>
          </a:xfrm>
          <a:prstGeom prst="rect">
            <a:avLst/>
          </a:prstGeom>
        </p:spPr>
      </p:pic>
    </p:spTree>
    <p:extLst>
      <p:ext uri="{BB962C8B-B14F-4D97-AF65-F5344CB8AC3E}">
        <p14:creationId xmlns:p14="http://schemas.microsoft.com/office/powerpoint/2010/main" val="252711751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1">
    <p:bg>
      <p:bgRef idx="1001">
        <a:schemeClr val="bg2"/>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22E7830-1786-452E-AEC8-6841EC6CFDB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06485" y="1620464"/>
            <a:ext cx="4891315" cy="3822884"/>
          </a:xfrm>
          <a:prstGeom prst="rect">
            <a:avLst/>
          </a:prstGeom>
        </p:spPr>
      </p:pic>
      <p:pic>
        <p:nvPicPr>
          <p:cNvPr id="7" name="Graphic 6">
            <a:extLst>
              <a:ext uri="{FF2B5EF4-FFF2-40B4-BE49-F238E27FC236}">
                <a16:creationId xmlns:a16="http://schemas.microsoft.com/office/drawing/2014/main" id="{D954C4CB-0D24-4EE4-B8FF-D90BA918F56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6775" y="1"/>
            <a:ext cx="6875145" cy="4469466"/>
          </a:xfrm>
          <a:prstGeom prst="rect">
            <a:avLst/>
          </a:prstGeom>
        </p:spPr>
      </p:pic>
      <p:sp>
        <p:nvSpPr>
          <p:cNvPr id="8" name="Title 1">
            <a:extLst>
              <a:ext uri="{FF2B5EF4-FFF2-40B4-BE49-F238E27FC236}">
                <a16:creationId xmlns:a16="http://schemas.microsoft.com/office/drawing/2014/main" id="{6A8824B9-BCA4-48FB-A1C5-AE261F5E2FF1}"/>
              </a:ext>
            </a:extLst>
          </p:cNvPr>
          <p:cNvSpPr>
            <a:spLocks noGrp="1"/>
          </p:cNvSpPr>
          <p:nvPr>
            <p:ph type="title" hasCustomPrompt="1"/>
          </p:nvPr>
        </p:nvSpPr>
        <p:spPr>
          <a:xfrm>
            <a:off x="540000" y="1440000"/>
            <a:ext cx="6166484" cy="2300287"/>
          </a:xfrm>
        </p:spPr>
        <p:txBody>
          <a:bodyPr>
            <a:noAutofit/>
          </a:bodyPr>
          <a:lstStyle>
            <a:lvl1pPr>
              <a:defRPr sz="4800"/>
            </a:lvl1pPr>
          </a:lstStyle>
          <a:p>
            <a:r>
              <a:rPr lang="en-US" dirty="0"/>
              <a:t>Insert chapter / divider slide title</a:t>
            </a:r>
          </a:p>
        </p:txBody>
      </p:sp>
      <p:sp>
        <p:nvSpPr>
          <p:cNvPr id="14" name="Text Placeholder 13">
            <a:extLst>
              <a:ext uri="{FF2B5EF4-FFF2-40B4-BE49-F238E27FC236}">
                <a16:creationId xmlns:a16="http://schemas.microsoft.com/office/drawing/2014/main" id="{6FA6438F-A12F-423B-8876-64A7A7072838}"/>
              </a:ext>
            </a:extLst>
          </p:cNvPr>
          <p:cNvSpPr>
            <a:spLocks noGrp="1"/>
          </p:cNvSpPr>
          <p:nvPr>
            <p:ph type="body" sz="quarter" idx="31" hasCustomPrompt="1"/>
          </p:nvPr>
        </p:nvSpPr>
        <p:spPr>
          <a:xfrm>
            <a:off x="375499" y="4291604"/>
            <a:ext cx="3933825" cy="2300287"/>
          </a:xfrm>
          <a:ln>
            <a:noFill/>
          </a:ln>
        </p:spPr>
        <p:txBody>
          <a:bodyPr>
            <a:noAutofit/>
          </a:bodyPr>
          <a:lstStyle>
            <a:lvl1pPr>
              <a:defRPr sz="16600">
                <a:ln w="12700">
                  <a:solidFill>
                    <a:schemeClr val="accent2"/>
                  </a:solidFill>
                </a:ln>
                <a:noFill/>
                <a:latin typeface="+mj-lt"/>
              </a:defRPr>
            </a:lvl1pPr>
          </a:lstStyle>
          <a:p>
            <a:pPr lvl="0"/>
            <a:r>
              <a:rPr lang="en-US"/>
              <a:t>XX</a:t>
            </a:r>
            <a:endParaRPr lang="en-US" dirty="0"/>
          </a:p>
        </p:txBody>
      </p:sp>
      <p:sp>
        <p:nvSpPr>
          <p:cNvPr id="16" name="Freeform: Shape 15">
            <a:extLst>
              <a:ext uri="{FF2B5EF4-FFF2-40B4-BE49-F238E27FC236}">
                <a16:creationId xmlns:a16="http://schemas.microsoft.com/office/drawing/2014/main" id="{C08FEBB0-B3A7-4FCD-BC87-ED69B8DA9F33}"/>
              </a:ext>
            </a:extLst>
          </p:cNvPr>
          <p:cNvSpPr/>
          <p:nvPr userDrawn="1"/>
        </p:nvSpPr>
        <p:spPr>
          <a:xfrm>
            <a:off x="6973160" y="2045965"/>
            <a:ext cx="5218841" cy="4812034"/>
          </a:xfrm>
          <a:custGeom>
            <a:avLst/>
            <a:gdLst>
              <a:gd name="connsiteX0" fmla="*/ 2553335 w 5218841"/>
              <a:gd name="connsiteY0" fmla="*/ 0 h 4812034"/>
              <a:gd name="connsiteX1" fmla="*/ 5218841 w 5218841"/>
              <a:gd name="connsiteY1" fmla="*/ 0 h 4812034"/>
              <a:gd name="connsiteX2" fmla="*/ 5218841 w 5218841"/>
              <a:gd name="connsiteY2" fmla="*/ 4812034 h 4812034"/>
              <a:gd name="connsiteX3" fmla="*/ 0 w 5218841"/>
              <a:gd name="connsiteY3" fmla="*/ 4812034 h 4812034"/>
              <a:gd name="connsiteX4" fmla="*/ 0 w 5218841"/>
              <a:gd name="connsiteY4" fmla="*/ 2553324 h 4812034"/>
              <a:gd name="connsiteX5" fmla="*/ 2553335 w 5218841"/>
              <a:gd name="connsiteY5" fmla="*/ 0 h 48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8841" h="4812034">
                <a:moveTo>
                  <a:pt x="2553335" y="0"/>
                </a:moveTo>
                <a:lnTo>
                  <a:pt x="5218841" y="0"/>
                </a:lnTo>
                <a:lnTo>
                  <a:pt x="5218841" y="4812034"/>
                </a:lnTo>
                <a:lnTo>
                  <a:pt x="0" y="4812034"/>
                </a:lnTo>
                <a:lnTo>
                  <a:pt x="0" y="2553324"/>
                </a:lnTo>
                <a:cubicBezTo>
                  <a:pt x="0" y="1143165"/>
                  <a:pt x="1143170" y="0"/>
                  <a:pt x="2553335" y="0"/>
                </a:cubicBezTo>
                <a:close/>
              </a:path>
            </a:pathLst>
          </a:custGeom>
          <a:gradFill>
            <a:gsLst>
              <a:gs pos="50000">
                <a:srgbClr val="7B1659"/>
              </a:gs>
              <a:gs pos="0">
                <a:schemeClr val="accent1"/>
              </a:gs>
              <a:gs pos="92000">
                <a:schemeClr val="bg2"/>
              </a:gs>
            </a:gsLst>
            <a:lin ang="5400000" scaled="1"/>
          </a:gradFill>
          <a:ln w="5679" cap="flat">
            <a:noFill/>
            <a:prstDash val="solid"/>
            <a:miter/>
          </a:ln>
        </p:spPr>
        <p:txBody>
          <a:bodyPr rtlCol="0" anchor="ctr"/>
          <a:lstStyle/>
          <a:p>
            <a:endParaRPr lang="en-US" dirty="0"/>
          </a:p>
        </p:txBody>
      </p:sp>
      <p:sp>
        <p:nvSpPr>
          <p:cNvPr id="11" name="Text Placeholder 21">
            <a:extLst>
              <a:ext uri="{FF2B5EF4-FFF2-40B4-BE49-F238E27FC236}">
                <a16:creationId xmlns:a16="http://schemas.microsoft.com/office/drawing/2014/main" id="{8ACC674E-72CF-4FFF-ABC0-2E7574065410}"/>
              </a:ext>
            </a:extLst>
          </p:cNvPr>
          <p:cNvSpPr>
            <a:spLocks noGrp="1"/>
          </p:cNvSpPr>
          <p:nvPr>
            <p:ph type="body" sz="quarter" idx="30" hasCustomPrompt="1"/>
          </p:nvPr>
        </p:nvSpPr>
        <p:spPr>
          <a:xfrm>
            <a:off x="6727825" y="0"/>
            <a:ext cx="5464175" cy="6858000"/>
          </a:xfrm>
          <a:blipFill>
            <a:blip r:embed="rId6" cstate="email">
              <a:extLst>
                <a:ext uri="{28A0092B-C50C-407E-A947-70E740481C1C}">
                  <a14:useLocalDpi xmlns:a14="http://schemas.microsoft.com/office/drawing/2010/main"/>
                </a:ext>
              </a:extLst>
            </a:blip>
            <a:srcRect/>
            <a:stretch>
              <a:fillRect l="1978" r="1978"/>
            </a:stretch>
          </a:blipFill>
        </p:spPr>
        <p:txBody>
          <a:bodyPr/>
          <a:lstStyle>
            <a:lvl1pPr>
              <a:defRPr/>
            </a:lvl1pPr>
          </a:lstStyle>
          <a:p>
            <a:pPr lvl="0"/>
            <a:r>
              <a:rPr lang="en-US"/>
              <a:t> </a:t>
            </a:r>
            <a:endParaRPr lang="en-US" dirty="0"/>
          </a:p>
        </p:txBody>
      </p:sp>
      <p:sp>
        <p:nvSpPr>
          <p:cNvPr id="9" name="Text Placeholder 22">
            <a:extLst>
              <a:ext uri="{FF2B5EF4-FFF2-40B4-BE49-F238E27FC236}">
                <a16:creationId xmlns:a16="http://schemas.microsoft.com/office/drawing/2014/main" id="{B1FBE18D-BBCC-4002-9A7A-AC8985394B84}"/>
              </a:ext>
            </a:extLst>
          </p:cNvPr>
          <p:cNvSpPr>
            <a:spLocks noGrp="1"/>
          </p:cNvSpPr>
          <p:nvPr>
            <p:ph type="body" sz="quarter" idx="19" hasCustomPrompt="1"/>
          </p:nvPr>
        </p:nvSpPr>
        <p:spPr>
          <a:xfrm>
            <a:off x="10465001" y="284811"/>
            <a:ext cx="1462681" cy="300037"/>
          </a:xfr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l="-2030" t="2210" r="2030" b="2210"/>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2229340975"/>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Point 2">
    <p:bg>
      <p:bgPr>
        <a:gradFill>
          <a:gsLst>
            <a:gs pos="7000">
              <a:schemeClr val="accent1">
                <a:alpha val="10000"/>
              </a:schemeClr>
            </a:gs>
            <a:gs pos="100000">
              <a:schemeClr val="bg1">
                <a:alpha val="10000"/>
                <a:lumMod val="100000"/>
              </a:schemeClr>
            </a:gs>
          </a:gsLst>
          <a:lin ang="16196561" scaled="1"/>
        </a:gra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9CDF7386-21AD-C179-4448-AE08E12E8D14}"/>
              </a:ext>
            </a:extLst>
          </p:cNvPr>
          <p:cNvSpPr>
            <a:spLocks noGrp="1"/>
          </p:cNvSpPr>
          <p:nvPr>
            <p:ph type="body" sz="quarter" idx="15" hasCustomPrompt="1"/>
          </p:nvPr>
        </p:nvSpPr>
        <p:spPr>
          <a:xfrm>
            <a:off x="424484" y="1762081"/>
            <a:ext cx="3469860" cy="3937000"/>
          </a:xfrm>
          <a:prstGeom prst="roundRect">
            <a:avLst>
              <a:gd name="adj" fmla="val 9150"/>
            </a:avLst>
          </a:prstGeom>
          <a:solidFill>
            <a:schemeClr val="bg1"/>
          </a:solidFill>
          <a:effectLst>
            <a:outerShdw blurRad="101600" sx="101000" sy="101000" algn="ctr" rotWithShape="0">
              <a:prstClr val="black">
                <a:alpha val="10000"/>
              </a:prstClr>
            </a:outerShdw>
          </a:effectLst>
        </p:spPr>
        <p:txBody>
          <a:bodyPr vert="horz" wrap="square" lIns="91440" tIns="45720" rIns="91440" bIns="45720" rtlCol="0">
            <a:noAutofit/>
          </a:bodyPr>
          <a:lstStyle>
            <a:lvl1pPr>
              <a:defRPr lang="en-GB" dirty="0"/>
            </a:lvl1pPr>
          </a:lstStyle>
          <a:p>
            <a:pPr lvl="0"/>
            <a:r>
              <a:rPr lang="en-US"/>
              <a:t> </a:t>
            </a:r>
            <a:endParaRPr lang="en-US" dirty="0"/>
          </a:p>
        </p:txBody>
      </p:sp>
      <p:pic>
        <p:nvPicPr>
          <p:cNvPr id="14" name="Graphic 13">
            <a:extLst>
              <a:ext uri="{FF2B5EF4-FFF2-40B4-BE49-F238E27FC236}">
                <a16:creationId xmlns:a16="http://schemas.microsoft.com/office/drawing/2014/main" id="{AB4B3D18-3A8C-3347-5F68-E19A153909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73725" y="139481"/>
            <a:ext cx="3159126" cy="811127"/>
          </a:xfrm>
          <a:prstGeom prst="rect">
            <a:avLst/>
          </a:prstGeom>
        </p:spPr>
      </p:pic>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pic>
        <p:nvPicPr>
          <p:cNvPr id="10" name="Graphic 9">
            <a:extLst>
              <a:ext uri="{FF2B5EF4-FFF2-40B4-BE49-F238E27FC236}">
                <a16:creationId xmlns:a16="http://schemas.microsoft.com/office/drawing/2014/main" id="{16125EBA-0276-2323-F060-744EC6907173}"/>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9397" t="30832" r="12678" b="26410"/>
          <a:stretch/>
        </p:blipFill>
        <p:spPr>
          <a:xfrm>
            <a:off x="10448926" y="227013"/>
            <a:ext cx="1461710" cy="296862"/>
          </a:xfrm>
          <a:prstGeom prst="rect">
            <a:avLst/>
          </a:prstGeom>
        </p:spPr>
      </p:pic>
      <p:pic>
        <p:nvPicPr>
          <p:cNvPr id="11" name="Graphic 10">
            <a:extLst>
              <a:ext uri="{FF2B5EF4-FFF2-40B4-BE49-F238E27FC236}">
                <a16:creationId xmlns:a16="http://schemas.microsoft.com/office/drawing/2014/main" id="{450146EF-8F18-9B33-1BC7-99D7C5CB58F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34499" y="4972057"/>
            <a:ext cx="2863851" cy="1748776"/>
          </a:xfrm>
          <a:prstGeom prst="rect">
            <a:avLst/>
          </a:prstGeom>
        </p:spPr>
      </p:pic>
      <p:sp>
        <p:nvSpPr>
          <p:cNvPr id="16" name="Text Placeholder 15">
            <a:extLst>
              <a:ext uri="{FF2B5EF4-FFF2-40B4-BE49-F238E27FC236}">
                <a16:creationId xmlns:a16="http://schemas.microsoft.com/office/drawing/2014/main" id="{FA92E590-1EF2-62D5-6DDF-1E85FAD2A4CB}"/>
              </a:ext>
            </a:extLst>
          </p:cNvPr>
          <p:cNvSpPr>
            <a:spLocks noGrp="1"/>
          </p:cNvSpPr>
          <p:nvPr>
            <p:ph type="body" sz="quarter" idx="13" hasCustomPrompt="1"/>
          </p:nvPr>
        </p:nvSpPr>
        <p:spPr>
          <a:xfrm>
            <a:off x="620245" y="1940854"/>
            <a:ext cx="2867492" cy="466725"/>
          </a:xfrm>
        </p:spPr>
        <p:txBody>
          <a:bodyPr/>
          <a:lstStyle>
            <a:lvl1pPr>
              <a:defRPr sz="1500">
                <a:solidFill>
                  <a:schemeClr val="tx2"/>
                </a:solidFill>
                <a:latin typeface="+mj-lt"/>
              </a:defRPr>
            </a:lvl1pPr>
            <a:lvl2pPr>
              <a:defRPr sz="1600">
                <a:solidFill>
                  <a:schemeClr val="tx2"/>
                </a:solidFill>
                <a:latin typeface="+mj-lt"/>
              </a:defRPr>
            </a:lvl2pPr>
            <a:lvl3pPr>
              <a:defRPr sz="1400">
                <a:solidFill>
                  <a:schemeClr val="tx2"/>
                </a:solidFill>
                <a:latin typeface="+mj-lt"/>
              </a:defRPr>
            </a:lvl3pPr>
            <a:lvl4pPr>
              <a:defRPr sz="1050">
                <a:solidFill>
                  <a:schemeClr val="tx2"/>
                </a:solidFill>
                <a:latin typeface="+mj-lt"/>
              </a:defRPr>
            </a:lvl4pPr>
            <a:lvl5pPr>
              <a:defRPr sz="900">
                <a:solidFill>
                  <a:schemeClr val="tx2"/>
                </a:solidFill>
                <a:latin typeface="+mj-lt"/>
              </a:defRPr>
            </a:lvl5pPr>
          </a:lstStyle>
          <a:p>
            <a:pPr lvl="0"/>
            <a:r>
              <a:rPr lang="en-US" dirty="0"/>
              <a:t>Click to </a:t>
            </a:r>
            <a:r>
              <a:rPr lang="en-US"/>
              <a:t>insert title</a:t>
            </a:r>
            <a:endParaRPr lang="en-US" dirty="0"/>
          </a:p>
        </p:txBody>
      </p:sp>
      <p:sp>
        <p:nvSpPr>
          <p:cNvPr id="20" name="Text Placeholder 17">
            <a:extLst>
              <a:ext uri="{FF2B5EF4-FFF2-40B4-BE49-F238E27FC236}">
                <a16:creationId xmlns:a16="http://schemas.microsoft.com/office/drawing/2014/main" id="{4A95F68F-28EA-49A8-E052-BB53ABF4C6AE}"/>
              </a:ext>
            </a:extLst>
          </p:cNvPr>
          <p:cNvSpPr>
            <a:spLocks noGrp="1"/>
          </p:cNvSpPr>
          <p:nvPr>
            <p:ph type="body" sz="quarter" idx="16" hasCustomPrompt="1"/>
          </p:nvPr>
        </p:nvSpPr>
        <p:spPr>
          <a:xfrm>
            <a:off x="4373770" y="1090088"/>
            <a:ext cx="3469860" cy="5234511"/>
          </a:xfrm>
          <a:prstGeom prst="roundRect">
            <a:avLst>
              <a:gd name="adj" fmla="val 9150"/>
            </a:avLst>
          </a:prstGeom>
          <a:solidFill>
            <a:schemeClr val="bg1"/>
          </a:solidFill>
          <a:effectLst>
            <a:outerShdw blurRad="101600" sx="101000" sy="101000" algn="ctr" rotWithShape="0">
              <a:prstClr val="black">
                <a:alpha val="10000"/>
              </a:prstClr>
            </a:outerShdw>
          </a:effectLst>
        </p:spPr>
        <p:txBody>
          <a:bodyPr vert="horz" wrap="square" lIns="91440" tIns="45720" rIns="91440" bIns="45720" rtlCol="0">
            <a:noAutofit/>
          </a:bodyPr>
          <a:lstStyle>
            <a:lvl1pPr>
              <a:defRPr lang="en-GB" dirty="0"/>
            </a:lvl1pPr>
          </a:lstStyle>
          <a:p>
            <a:pPr lvl="0"/>
            <a:r>
              <a:rPr lang="en-US"/>
              <a:t> </a:t>
            </a:r>
            <a:endParaRPr lang="en-US" dirty="0"/>
          </a:p>
        </p:txBody>
      </p:sp>
      <p:sp>
        <p:nvSpPr>
          <p:cNvPr id="21" name="Text Placeholder 15">
            <a:extLst>
              <a:ext uri="{FF2B5EF4-FFF2-40B4-BE49-F238E27FC236}">
                <a16:creationId xmlns:a16="http://schemas.microsoft.com/office/drawing/2014/main" id="{4BE65F27-483B-2907-E776-5E7ED108F5C9}"/>
              </a:ext>
            </a:extLst>
          </p:cNvPr>
          <p:cNvSpPr>
            <a:spLocks noGrp="1"/>
          </p:cNvSpPr>
          <p:nvPr>
            <p:ph type="body" sz="quarter" idx="17" hasCustomPrompt="1"/>
          </p:nvPr>
        </p:nvSpPr>
        <p:spPr>
          <a:xfrm>
            <a:off x="4569531" y="1315926"/>
            <a:ext cx="2867492" cy="466725"/>
          </a:xfrm>
        </p:spPr>
        <p:txBody>
          <a:bodyPr/>
          <a:lstStyle>
            <a:lvl1pPr>
              <a:defRPr sz="1500">
                <a:solidFill>
                  <a:schemeClr val="tx2"/>
                </a:solidFill>
                <a:latin typeface="+mj-lt"/>
              </a:defRPr>
            </a:lvl1pPr>
            <a:lvl2pPr>
              <a:defRPr sz="1600">
                <a:solidFill>
                  <a:schemeClr val="tx2"/>
                </a:solidFill>
                <a:latin typeface="+mj-lt"/>
              </a:defRPr>
            </a:lvl2pPr>
            <a:lvl3pPr>
              <a:defRPr sz="1400">
                <a:solidFill>
                  <a:schemeClr val="tx2"/>
                </a:solidFill>
                <a:latin typeface="+mj-lt"/>
              </a:defRPr>
            </a:lvl3pPr>
            <a:lvl4pPr>
              <a:defRPr sz="1050">
                <a:solidFill>
                  <a:schemeClr val="tx2"/>
                </a:solidFill>
                <a:latin typeface="+mj-lt"/>
              </a:defRPr>
            </a:lvl4pPr>
            <a:lvl5pPr>
              <a:defRPr sz="900">
                <a:solidFill>
                  <a:schemeClr val="tx2"/>
                </a:solidFill>
                <a:latin typeface="+mj-lt"/>
              </a:defRPr>
            </a:lvl5pPr>
          </a:lstStyle>
          <a:p>
            <a:pPr lvl="0"/>
            <a:r>
              <a:rPr lang="en-US" dirty="0"/>
              <a:t>Click to </a:t>
            </a:r>
            <a:r>
              <a:rPr lang="en-US"/>
              <a:t>insert title</a:t>
            </a:r>
            <a:endParaRPr lang="en-US" dirty="0"/>
          </a:p>
        </p:txBody>
      </p:sp>
      <p:sp>
        <p:nvSpPr>
          <p:cNvPr id="22" name="Text Placeholder 17">
            <a:extLst>
              <a:ext uri="{FF2B5EF4-FFF2-40B4-BE49-F238E27FC236}">
                <a16:creationId xmlns:a16="http://schemas.microsoft.com/office/drawing/2014/main" id="{C21E7915-1338-08BD-A5B4-1584A7FC725C}"/>
              </a:ext>
            </a:extLst>
          </p:cNvPr>
          <p:cNvSpPr>
            <a:spLocks noGrp="1"/>
          </p:cNvSpPr>
          <p:nvPr>
            <p:ph type="body" sz="quarter" idx="18"/>
          </p:nvPr>
        </p:nvSpPr>
        <p:spPr>
          <a:xfrm>
            <a:off x="4666836" y="1896022"/>
            <a:ext cx="2770187" cy="282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3" name="Text Placeholder 17">
            <a:extLst>
              <a:ext uri="{FF2B5EF4-FFF2-40B4-BE49-F238E27FC236}">
                <a16:creationId xmlns:a16="http://schemas.microsoft.com/office/drawing/2014/main" id="{E26E8B37-4CD1-3254-2A13-0B1FF35F0A69}"/>
              </a:ext>
            </a:extLst>
          </p:cNvPr>
          <p:cNvSpPr>
            <a:spLocks noGrp="1"/>
          </p:cNvSpPr>
          <p:nvPr>
            <p:ph type="body" sz="quarter" idx="19" hasCustomPrompt="1"/>
          </p:nvPr>
        </p:nvSpPr>
        <p:spPr>
          <a:xfrm>
            <a:off x="8297656" y="1762081"/>
            <a:ext cx="3469860" cy="3937000"/>
          </a:xfrm>
          <a:prstGeom prst="roundRect">
            <a:avLst>
              <a:gd name="adj" fmla="val 9150"/>
            </a:avLst>
          </a:prstGeom>
          <a:solidFill>
            <a:schemeClr val="bg1"/>
          </a:solidFill>
          <a:effectLst>
            <a:outerShdw blurRad="101600" sx="101000" sy="101000" algn="ctr" rotWithShape="0">
              <a:prstClr val="black">
                <a:alpha val="10000"/>
              </a:prstClr>
            </a:outerShdw>
          </a:effectLst>
        </p:spPr>
        <p:txBody>
          <a:bodyPr vert="horz" wrap="square" lIns="91440" tIns="45720" rIns="91440" bIns="45720" rtlCol="0">
            <a:noAutofit/>
          </a:bodyPr>
          <a:lstStyle>
            <a:lvl1pPr>
              <a:defRPr lang="en-GB" dirty="0"/>
            </a:lvl1pPr>
          </a:lstStyle>
          <a:p>
            <a:pPr lvl="0"/>
            <a:r>
              <a:rPr lang="en-US"/>
              <a:t> </a:t>
            </a:r>
            <a:endParaRPr lang="en-US" dirty="0"/>
          </a:p>
        </p:txBody>
      </p:sp>
      <p:sp>
        <p:nvSpPr>
          <p:cNvPr id="24" name="Text Placeholder 15">
            <a:extLst>
              <a:ext uri="{FF2B5EF4-FFF2-40B4-BE49-F238E27FC236}">
                <a16:creationId xmlns:a16="http://schemas.microsoft.com/office/drawing/2014/main" id="{D2A6917B-7A2F-9E8A-194E-90399CF0C0C6}"/>
              </a:ext>
            </a:extLst>
          </p:cNvPr>
          <p:cNvSpPr>
            <a:spLocks noGrp="1"/>
          </p:cNvSpPr>
          <p:nvPr>
            <p:ph type="body" sz="quarter" idx="20" hasCustomPrompt="1"/>
          </p:nvPr>
        </p:nvSpPr>
        <p:spPr>
          <a:xfrm>
            <a:off x="8493417" y="1940854"/>
            <a:ext cx="2867492" cy="466725"/>
          </a:xfrm>
        </p:spPr>
        <p:txBody>
          <a:bodyPr/>
          <a:lstStyle>
            <a:lvl1pPr>
              <a:defRPr sz="1500">
                <a:solidFill>
                  <a:schemeClr val="tx2"/>
                </a:solidFill>
                <a:latin typeface="+mj-lt"/>
              </a:defRPr>
            </a:lvl1pPr>
            <a:lvl2pPr>
              <a:defRPr sz="1600">
                <a:solidFill>
                  <a:schemeClr val="tx2"/>
                </a:solidFill>
                <a:latin typeface="+mj-lt"/>
              </a:defRPr>
            </a:lvl2pPr>
            <a:lvl3pPr>
              <a:defRPr sz="1400">
                <a:solidFill>
                  <a:schemeClr val="tx2"/>
                </a:solidFill>
                <a:latin typeface="+mj-lt"/>
              </a:defRPr>
            </a:lvl3pPr>
            <a:lvl4pPr>
              <a:defRPr sz="1050">
                <a:solidFill>
                  <a:schemeClr val="tx2"/>
                </a:solidFill>
                <a:latin typeface="+mj-lt"/>
              </a:defRPr>
            </a:lvl4pPr>
            <a:lvl5pPr>
              <a:defRPr sz="900">
                <a:solidFill>
                  <a:schemeClr val="tx2"/>
                </a:solidFill>
                <a:latin typeface="+mj-lt"/>
              </a:defRPr>
            </a:lvl5pPr>
          </a:lstStyle>
          <a:p>
            <a:pPr lvl="0"/>
            <a:r>
              <a:rPr lang="en-US" dirty="0"/>
              <a:t>Click to </a:t>
            </a:r>
            <a:r>
              <a:rPr lang="en-US"/>
              <a:t>insert title</a:t>
            </a:r>
            <a:endParaRPr lang="en-US" dirty="0"/>
          </a:p>
        </p:txBody>
      </p:sp>
      <p:sp>
        <p:nvSpPr>
          <p:cNvPr id="25" name="Text Placeholder 17">
            <a:extLst>
              <a:ext uri="{FF2B5EF4-FFF2-40B4-BE49-F238E27FC236}">
                <a16:creationId xmlns:a16="http://schemas.microsoft.com/office/drawing/2014/main" id="{B35AF529-83D0-96E5-C9B9-EBD5B2E67EF6}"/>
              </a:ext>
            </a:extLst>
          </p:cNvPr>
          <p:cNvSpPr>
            <a:spLocks noGrp="1"/>
          </p:cNvSpPr>
          <p:nvPr>
            <p:ph type="body" sz="quarter" idx="21"/>
          </p:nvPr>
        </p:nvSpPr>
        <p:spPr>
          <a:xfrm>
            <a:off x="8590722" y="2520950"/>
            <a:ext cx="2770187" cy="282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6" name="Text Placeholder 17">
            <a:extLst>
              <a:ext uri="{FF2B5EF4-FFF2-40B4-BE49-F238E27FC236}">
                <a16:creationId xmlns:a16="http://schemas.microsoft.com/office/drawing/2014/main" id="{04B4B5DE-35B1-6AB3-47F0-50AEC568652B}"/>
              </a:ext>
            </a:extLst>
          </p:cNvPr>
          <p:cNvSpPr>
            <a:spLocks noGrp="1"/>
          </p:cNvSpPr>
          <p:nvPr>
            <p:ph type="body" sz="quarter" idx="22"/>
          </p:nvPr>
        </p:nvSpPr>
        <p:spPr>
          <a:xfrm>
            <a:off x="717550" y="2520950"/>
            <a:ext cx="2770187" cy="282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Tree>
    <p:extLst>
      <p:ext uri="{BB962C8B-B14F-4D97-AF65-F5344CB8AC3E}">
        <p14:creationId xmlns:p14="http://schemas.microsoft.com/office/powerpoint/2010/main" val="36134819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Device 1">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F4AB1E3-00F3-87B8-003C-BB7742875E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932954"/>
            <a:ext cx="4351020" cy="3925046"/>
          </a:xfrm>
          <a:prstGeom prst="rect">
            <a:avLst/>
          </a:prstGeom>
        </p:spPr>
      </p:pic>
      <p:pic>
        <p:nvPicPr>
          <p:cNvPr id="13" name="Graphic 12">
            <a:extLst>
              <a:ext uri="{FF2B5EF4-FFF2-40B4-BE49-F238E27FC236}">
                <a16:creationId xmlns:a16="http://schemas.microsoft.com/office/drawing/2014/main" id="{A44F75E0-9486-F795-4A46-1C241B269A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03620" y="0"/>
            <a:ext cx="6088380" cy="5954436"/>
          </a:xfrm>
          <a:prstGeom prst="rect">
            <a:avLst/>
          </a:prstGeom>
        </p:spPr>
      </p:pic>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a:xfrm>
            <a:off x="321091" y="434495"/>
            <a:ext cx="8304749" cy="467294"/>
          </a:xfrm>
        </p:spPr>
        <p:txBody>
          <a:bodyPr/>
          <a:lstStyle>
            <a:lvl1pPr>
              <a:defRPr/>
            </a:lvl1p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pic>
        <p:nvPicPr>
          <p:cNvPr id="7" name="Graphic 6">
            <a:extLst>
              <a:ext uri="{FF2B5EF4-FFF2-40B4-BE49-F238E27FC236}">
                <a16:creationId xmlns:a16="http://schemas.microsoft.com/office/drawing/2014/main" id="{EF5D89C9-4CA4-0AFA-6CD3-4440E20F1001}"/>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9397" t="30832" r="12678" b="26410"/>
          <a:stretch/>
        </p:blipFill>
        <p:spPr>
          <a:xfrm>
            <a:off x="10448926" y="227013"/>
            <a:ext cx="1461710" cy="296862"/>
          </a:xfrm>
          <a:prstGeom prst="rect">
            <a:avLst/>
          </a:prstGeom>
        </p:spPr>
      </p:pic>
      <p:pic>
        <p:nvPicPr>
          <p:cNvPr id="11" name="Graphic 10">
            <a:extLst>
              <a:ext uri="{FF2B5EF4-FFF2-40B4-BE49-F238E27FC236}">
                <a16:creationId xmlns:a16="http://schemas.microsoft.com/office/drawing/2014/main" id="{65FB5F62-AC0D-B6DB-88CA-D59B5DF9DA02}"/>
              </a:ext>
            </a:extLst>
          </p:cNvPr>
          <p:cNvPicPr>
            <a:picLocks noChangeAspect="1"/>
          </p:cNvPicPr>
          <p:nvPr userDrawn="1"/>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r="17030"/>
          <a:stretch/>
        </p:blipFill>
        <p:spPr>
          <a:xfrm>
            <a:off x="72391" y="5072183"/>
            <a:ext cx="4278630" cy="1782007"/>
          </a:xfrm>
          <a:prstGeom prst="rect">
            <a:avLst/>
          </a:prstGeom>
        </p:spPr>
      </p:pic>
      <p:pic>
        <p:nvPicPr>
          <p:cNvPr id="14" name="Graphic 13">
            <a:extLst>
              <a:ext uri="{FF2B5EF4-FFF2-40B4-BE49-F238E27FC236}">
                <a16:creationId xmlns:a16="http://schemas.microsoft.com/office/drawing/2014/main" id="{695A1948-8F30-DC55-BDC6-ECC76685EBBE}"/>
              </a:ext>
            </a:extLst>
          </p:cNvPr>
          <p:cNvPicPr>
            <a:picLocks noChangeAspect="1"/>
          </p:cNvPicPr>
          <p:nvPr userDrawn="1"/>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l="-2780" t="70010" r="5726" b="-1368"/>
          <a:stretch/>
        </p:blipFill>
        <p:spPr>
          <a:xfrm>
            <a:off x="8553641" y="819718"/>
            <a:ext cx="3638359" cy="571501"/>
          </a:xfrm>
          <a:prstGeom prst="rect">
            <a:avLst/>
          </a:prstGeom>
        </p:spPr>
      </p:pic>
      <p:sp>
        <p:nvSpPr>
          <p:cNvPr id="15" name="Picture Placeholder 14">
            <a:extLst>
              <a:ext uri="{FF2B5EF4-FFF2-40B4-BE49-F238E27FC236}">
                <a16:creationId xmlns:a16="http://schemas.microsoft.com/office/drawing/2014/main" id="{8F85173B-1635-CFD6-2DAA-22C02BD97CF5}"/>
              </a:ext>
            </a:extLst>
          </p:cNvPr>
          <p:cNvSpPr>
            <a:spLocks noGrp="1"/>
          </p:cNvSpPr>
          <p:nvPr>
            <p:ph type="pic" sz="quarter" idx="14" hasCustomPrompt="1"/>
          </p:nvPr>
        </p:nvSpPr>
        <p:spPr>
          <a:xfrm>
            <a:off x="3180522" y="1902654"/>
            <a:ext cx="2901811" cy="2907885"/>
          </a:xfrm>
          <a:prstGeom prst="roundRect">
            <a:avLst>
              <a:gd name="adj" fmla="val 6435"/>
            </a:avLst>
          </a:prstGeom>
        </p:spPr>
        <p:txBody>
          <a:bodyPr anchor="ctr"/>
          <a:lstStyle>
            <a:lvl1pPr algn="ctr">
              <a:defRPr/>
            </a:lvl1pPr>
          </a:lstStyle>
          <a:p>
            <a:r>
              <a:rPr lang="en-US" dirty="0"/>
              <a:t>Click to insert image &gt; Right click &gt; Send to back</a:t>
            </a:r>
          </a:p>
        </p:txBody>
      </p:sp>
      <p:sp>
        <p:nvSpPr>
          <p:cNvPr id="16" name="Text Placeholder 12">
            <a:extLst>
              <a:ext uri="{FF2B5EF4-FFF2-40B4-BE49-F238E27FC236}">
                <a16:creationId xmlns:a16="http://schemas.microsoft.com/office/drawing/2014/main" id="{5CC94C49-0909-A10B-27B3-E8BFFF4DB4AA}"/>
              </a:ext>
            </a:extLst>
          </p:cNvPr>
          <p:cNvSpPr>
            <a:spLocks noGrp="1"/>
          </p:cNvSpPr>
          <p:nvPr>
            <p:ph type="body" sz="quarter" idx="17" hasCustomPrompt="1"/>
          </p:nvPr>
        </p:nvSpPr>
        <p:spPr>
          <a:xfrm>
            <a:off x="5412105" y="1388266"/>
            <a:ext cx="9269096" cy="5016045"/>
          </a:xfr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l="170" r="170"/>
            </a:stretch>
          </a:blipFill>
        </p:spPr>
        <p:txBody>
          <a:bodyPr/>
          <a:lstStyle/>
          <a:p>
            <a:pPr lvl="0"/>
            <a:r>
              <a:rPr lang="en-US"/>
              <a:t> </a:t>
            </a:r>
            <a:endParaRPr lang="en-US" dirty="0"/>
          </a:p>
        </p:txBody>
      </p:sp>
      <p:sp>
        <p:nvSpPr>
          <p:cNvPr id="17" name="Picture Placeholder 20">
            <a:extLst>
              <a:ext uri="{FF2B5EF4-FFF2-40B4-BE49-F238E27FC236}">
                <a16:creationId xmlns:a16="http://schemas.microsoft.com/office/drawing/2014/main" id="{75575C85-F532-5291-2B8D-8471339C40CB}"/>
              </a:ext>
            </a:extLst>
          </p:cNvPr>
          <p:cNvSpPr>
            <a:spLocks noGrp="1"/>
          </p:cNvSpPr>
          <p:nvPr>
            <p:ph type="pic" sz="quarter" idx="18" hasCustomPrompt="1"/>
          </p:nvPr>
        </p:nvSpPr>
        <p:spPr>
          <a:xfrm>
            <a:off x="6334444" y="1452299"/>
            <a:ext cx="7412777" cy="4583858"/>
          </a:xfrm>
          <a:custGeom>
            <a:avLst/>
            <a:gdLst>
              <a:gd name="connsiteX0" fmla="*/ 202513 w 7642225"/>
              <a:gd name="connsiteY0" fmla="*/ 0 h 4727575"/>
              <a:gd name="connsiteX1" fmla="*/ 7439712 w 7642225"/>
              <a:gd name="connsiteY1" fmla="*/ 0 h 4727575"/>
              <a:gd name="connsiteX2" fmla="*/ 7642225 w 7642225"/>
              <a:gd name="connsiteY2" fmla="*/ 202513 h 4727575"/>
              <a:gd name="connsiteX3" fmla="*/ 7642225 w 7642225"/>
              <a:gd name="connsiteY3" fmla="*/ 4727575 h 4727575"/>
              <a:gd name="connsiteX4" fmla="*/ 0 w 7642225"/>
              <a:gd name="connsiteY4" fmla="*/ 4727575 h 4727575"/>
              <a:gd name="connsiteX5" fmla="*/ 0 w 7642225"/>
              <a:gd name="connsiteY5" fmla="*/ 202513 h 4727575"/>
              <a:gd name="connsiteX6" fmla="*/ 202513 w 7642225"/>
              <a:gd name="connsiteY6" fmla="*/ 0 h 472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2225" h="4727575">
                <a:moveTo>
                  <a:pt x="202513" y="0"/>
                </a:moveTo>
                <a:lnTo>
                  <a:pt x="7439712" y="0"/>
                </a:lnTo>
                <a:cubicBezTo>
                  <a:pt x="7551557" y="0"/>
                  <a:pt x="7642225" y="90668"/>
                  <a:pt x="7642225" y="202513"/>
                </a:cubicBezTo>
                <a:lnTo>
                  <a:pt x="7642225" y="4727575"/>
                </a:lnTo>
                <a:lnTo>
                  <a:pt x="0" y="4727575"/>
                </a:lnTo>
                <a:lnTo>
                  <a:pt x="0" y="202513"/>
                </a:lnTo>
                <a:cubicBezTo>
                  <a:pt x="0" y="90668"/>
                  <a:pt x="90668" y="0"/>
                  <a:pt x="202513" y="0"/>
                </a:cubicBezTo>
                <a:close/>
              </a:path>
            </a:pathLst>
          </a:custGeom>
        </p:spPr>
        <p:txBody>
          <a:bodyPr wrap="square" anchor="ctr">
            <a:noAutofit/>
          </a:bodyPr>
          <a:lstStyle>
            <a:lvl1pPr algn="ctr">
              <a:defRPr/>
            </a:lvl1pPr>
          </a:lstStyle>
          <a:p>
            <a:r>
              <a:rPr lang="en-US" dirty="0"/>
              <a:t>Click to insert image</a:t>
            </a:r>
          </a:p>
        </p:txBody>
      </p:sp>
      <p:sp>
        <p:nvSpPr>
          <p:cNvPr id="10" name="Text Placeholder 25">
            <a:extLst>
              <a:ext uri="{FF2B5EF4-FFF2-40B4-BE49-F238E27FC236}">
                <a16:creationId xmlns:a16="http://schemas.microsoft.com/office/drawing/2014/main" id="{E3B50959-32F1-92C9-A021-A38AA5DE6959}"/>
              </a:ext>
            </a:extLst>
          </p:cNvPr>
          <p:cNvSpPr>
            <a:spLocks noGrp="1"/>
          </p:cNvSpPr>
          <p:nvPr>
            <p:ph type="body" sz="quarter" idx="19" hasCustomPrompt="1"/>
          </p:nvPr>
        </p:nvSpPr>
        <p:spPr>
          <a:xfrm>
            <a:off x="71426" y="1304290"/>
            <a:ext cx="3703310" cy="5553710"/>
          </a:xfrm>
          <a:blipFill>
            <a:blip r:embed="rId14" cstate="screen">
              <a:extLst>
                <a:ext uri="{28A0092B-C50C-407E-A947-70E740481C1C}">
                  <a14:useLocalDpi xmlns:a14="http://schemas.microsoft.com/office/drawing/2010/main"/>
                </a:ext>
              </a:extLst>
            </a:blip>
            <a:srcRect/>
            <a:stretch>
              <a:fillRect t="546" b="-120"/>
            </a:stretch>
          </a:blipFill>
        </p:spPr>
        <p:txBody>
          <a:bodyPr/>
          <a:lstStyle>
            <a:lvl1pPr>
              <a:defRPr/>
            </a:lvl1pPr>
          </a:lstStyle>
          <a:p>
            <a:pPr lvl="0"/>
            <a:r>
              <a:rPr lang="en-US"/>
              <a:t> </a:t>
            </a:r>
            <a:endParaRPr lang="en-US" dirty="0"/>
          </a:p>
        </p:txBody>
      </p:sp>
      <p:sp>
        <p:nvSpPr>
          <p:cNvPr id="12" name="Picture Placeholder 13">
            <a:extLst>
              <a:ext uri="{FF2B5EF4-FFF2-40B4-BE49-F238E27FC236}">
                <a16:creationId xmlns:a16="http://schemas.microsoft.com/office/drawing/2014/main" id="{24852BDC-37A0-9C35-D516-A1E0CBF42D44}"/>
              </a:ext>
            </a:extLst>
          </p:cNvPr>
          <p:cNvSpPr>
            <a:spLocks noGrp="1"/>
          </p:cNvSpPr>
          <p:nvPr>
            <p:ph type="pic" sz="quarter" idx="37" hasCustomPrompt="1"/>
          </p:nvPr>
        </p:nvSpPr>
        <p:spPr>
          <a:xfrm>
            <a:off x="795338" y="1489868"/>
            <a:ext cx="2004121" cy="4217988"/>
          </a:xfrm>
          <a:prstGeom prst="roundRect">
            <a:avLst>
              <a:gd name="adj" fmla="val 9499"/>
            </a:avLst>
          </a:prstGeom>
        </p:spPr>
        <p:txBody>
          <a:bodyPr anchor="ctr"/>
          <a:lstStyle>
            <a:lvl1pPr algn="ctr">
              <a:defRPr/>
            </a:lvl1pPr>
          </a:lstStyle>
          <a:p>
            <a:r>
              <a:rPr lang="en-US" dirty="0"/>
              <a:t>Click to insert image</a:t>
            </a:r>
          </a:p>
        </p:txBody>
      </p:sp>
    </p:spTree>
    <p:extLst>
      <p:ext uri="{BB962C8B-B14F-4D97-AF65-F5344CB8AC3E}">
        <p14:creationId xmlns:p14="http://schemas.microsoft.com/office/powerpoint/2010/main" val="24736749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ull Device 2">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A817D733-0EA8-8C03-A83B-971F78F08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7520" y="-1"/>
            <a:ext cx="5364480" cy="5797296"/>
          </a:xfrm>
          <a:prstGeom prst="rect">
            <a:avLst/>
          </a:prstGeom>
        </p:spPr>
      </p:pic>
      <p:pic>
        <p:nvPicPr>
          <p:cNvPr id="11" name="Graphic 10">
            <a:extLst>
              <a:ext uri="{FF2B5EF4-FFF2-40B4-BE49-F238E27FC236}">
                <a16:creationId xmlns:a16="http://schemas.microsoft.com/office/drawing/2014/main" id="{03EF8EFC-B202-034C-4F33-0E376075D3D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780" t="70010" r="-524" b="-1368"/>
          <a:stretch/>
        </p:blipFill>
        <p:spPr>
          <a:xfrm>
            <a:off x="7496365" y="6261099"/>
            <a:ext cx="3872675" cy="571501"/>
          </a:xfrm>
          <a:prstGeom prst="rect">
            <a:avLst/>
          </a:prstGeom>
        </p:spPr>
      </p:pic>
      <p:pic>
        <p:nvPicPr>
          <p:cNvPr id="10" name="Graphic 9">
            <a:extLst>
              <a:ext uri="{FF2B5EF4-FFF2-40B4-BE49-F238E27FC236}">
                <a16:creationId xmlns:a16="http://schemas.microsoft.com/office/drawing/2014/main" id="{2FD1A295-CDC3-AF94-3AF6-D8FE2D22198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16229" y="1229676"/>
            <a:ext cx="3789045" cy="1486377"/>
          </a:xfrm>
          <a:prstGeom prst="rect">
            <a:avLst/>
          </a:prstGeom>
        </p:spPr>
      </p:pic>
      <p:sp>
        <p:nvSpPr>
          <p:cNvPr id="8" name="Graphic 6">
            <a:extLst>
              <a:ext uri="{FF2B5EF4-FFF2-40B4-BE49-F238E27FC236}">
                <a16:creationId xmlns:a16="http://schemas.microsoft.com/office/drawing/2014/main" id="{008415EB-4197-DA06-6CEC-48C37802F17B}"/>
              </a:ext>
            </a:extLst>
          </p:cNvPr>
          <p:cNvSpPr/>
          <p:nvPr/>
        </p:nvSpPr>
        <p:spPr>
          <a:xfrm>
            <a:off x="0" y="2932954"/>
            <a:ext cx="4524620" cy="3925046"/>
          </a:xfrm>
          <a:custGeom>
            <a:avLst/>
            <a:gdLst>
              <a:gd name="connsiteX0" fmla="*/ 0 w 4524620"/>
              <a:gd name="connsiteY0" fmla="*/ 0 h 3925046"/>
              <a:gd name="connsiteX1" fmla="*/ 2670268 w 4524620"/>
              <a:gd name="connsiteY1" fmla="*/ 0 h 3925046"/>
              <a:gd name="connsiteX2" fmla="*/ 4524620 w 4524620"/>
              <a:gd name="connsiteY2" fmla="*/ 1854353 h 3925046"/>
              <a:gd name="connsiteX3" fmla="*/ 4524620 w 4524620"/>
              <a:gd name="connsiteY3" fmla="*/ 3925046 h 3925046"/>
              <a:gd name="connsiteX4" fmla="*/ 4524620 w 4524620"/>
              <a:gd name="connsiteY4" fmla="*/ 3925046 h 3925046"/>
              <a:gd name="connsiteX5" fmla="*/ 0 w 4524620"/>
              <a:gd name="connsiteY5" fmla="*/ 3925046 h 3925046"/>
              <a:gd name="connsiteX6" fmla="*/ 0 w 4524620"/>
              <a:gd name="connsiteY6" fmla="*/ 3925046 h 3925046"/>
              <a:gd name="connsiteX7" fmla="*/ 0 w 4524620"/>
              <a:gd name="connsiteY7" fmla="*/ 0 h 3925046"/>
              <a:gd name="connsiteX8" fmla="*/ 0 w 4524620"/>
              <a:gd name="connsiteY8" fmla="*/ 0 h 392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4620" h="3925046">
                <a:moveTo>
                  <a:pt x="0" y="0"/>
                </a:moveTo>
                <a:lnTo>
                  <a:pt x="2670268" y="0"/>
                </a:lnTo>
                <a:cubicBezTo>
                  <a:pt x="3694396" y="0"/>
                  <a:pt x="4524620" y="830225"/>
                  <a:pt x="4524620" y="1854353"/>
                </a:cubicBezTo>
                <a:lnTo>
                  <a:pt x="4524620" y="3925046"/>
                </a:lnTo>
                <a:lnTo>
                  <a:pt x="4524620" y="3925046"/>
                </a:lnTo>
                <a:lnTo>
                  <a:pt x="0" y="3925046"/>
                </a:lnTo>
                <a:lnTo>
                  <a:pt x="0" y="3925046"/>
                </a:lnTo>
                <a:lnTo>
                  <a:pt x="0" y="0"/>
                </a:lnTo>
                <a:lnTo>
                  <a:pt x="0" y="0"/>
                </a:lnTo>
                <a:close/>
              </a:path>
            </a:pathLst>
          </a:custGeom>
          <a:gradFill>
            <a:gsLst>
              <a:gs pos="0">
                <a:srgbClr val="011489"/>
              </a:gs>
              <a:gs pos="50000">
                <a:srgbClr val="0261B0"/>
              </a:gs>
              <a:gs pos="100000">
                <a:srgbClr val="03AFD7"/>
              </a:gs>
            </a:gsLst>
            <a:lin ang="5413751" scaled="1"/>
          </a:gradFill>
          <a:ln w="6181"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sp>
        <p:nvSpPr>
          <p:cNvPr id="13" name="Text Placeholder 12">
            <a:extLst>
              <a:ext uri="{FF2B5EF4-FFF2-40B4-BE49-F238E27FC236}">
                <a16:creationId xmlns:a16="http://schemas.microsoft.com/office/drawing/2014/main" id="{BEE4F835-6CF6-380D-9458-D19966602AE7}"/>
              </a:ext>
            </a:extLst>
          </p:cNvPr>
          <p:cNvSpPr>
            <a:spLocks noGrp="1"/>
          </p:cNvSpPr>
          <p:nvPr>
            <p:ph type="body" sz="quarter" idx="13" hasCustomPrompt="1"/>
          </p:nvPr>
        </p:nvSpPr>
        <p:spPr>
          <a:xfrm>
            <a:off x="469900" y="1392238"/>
            <a:ext cx="2454275" cy="4934603"/>
          </a:xfr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170" r="170"/>
            </a:stretch>
          </a:blipFill>
        </p:spPr>
        <p:txBody>
          <a:bodyPr/>
          <a:lstStyle/>
          <a:p>
            <a:pPr lvl="0"/>
            <a:r>
              <a:rPr lang="en-US"/>
              <a:t> </a:t>
            </a:r>
            <a:endParaRPr lang="en-US" dirty="0"/>
          </a:p>
        </p:txBody>
      </p:sp>
      <p:sp>
        <p:nvSpPr>
          <p:cNvPr id="15" name="Picture Placeholder 14">
            <a:extLst>
              <a:ext uri="{FF2B5EF4-FFF2-40B4-BE49-F238E27FC236}">
                <a16:creationId xmlns:a16="http://schemas.microsoft.com/office/drawing/2014/main" id="{3C83FF38-2928-F59B-0AB4-4C46B26600E8}"/>
              </a:ext>
            </a:extLst>
          </p:cNvPr>
          <p:cNvSpPr>
            <a:spLocks noGrp="1"/>
          </p:cNvSpPr>
          <p:nvPr>
            <p:ph type="pic" sz="quarter" idx="14" hasCustomPrompt="1"/>
          </p:nvPr>
        </p:nvSpPr>
        <p:spPr>
          <a:xfrm>
            <a:off x="615949" y="1527175"/>
            <a:ext cx="2162176" cy="4665663"/>
          </a:xfrm>
          <a:prstGeom prst="roundRect">
            <a:avLst>
              <a:gd name="adj" fmla="val 10545"/>
            </a:avLst>
          </a:prstGeom>
        </p:spPr>
        <p:txBody>
          <a:bodyPr anchor="ctr"/>
          <a:lstStyle>
            <a:lvl1pPr algn="ctr">
              <a:defRPr/>
            </a:lvl1pPr>
          </a:lstStyle>
          <a:p>
            <a:r>
              <a:rPr lang="en-US" dirty="0"/>
              <a:t>Click to insert image</a:t>
            </a:r>
          </a:p>
        </p:txBody>
      </p:sp>
      <p:sp>
        <p:nvSpPr>
          <p:cNvPr id="16" name="Text Placeholder 12">
            <a:extLst>
              <a:ext uri="{FF2B5EF4-FFF2-40B4-BE49-F238E27FC236}">
                <a16:creationId xmlns:a16="http://schemas.microsoft.com/office/drawing/2014/main" id="{0842D836-21FC-E3AF-DCDC-8A5DB3C6B9CE}"/>
              </a:ext>
            </a:extLst>
          </p:cNvPr>
          <p:cNvSpPr>
            <a:spLocks noGrp="1"/>
          </p:cNvSpPr>
          <p:nvPr>
            <p:ph type="body" sz="quarter" idx="15" hasCustomPrompt="1"/>
          </p:nvPr>
        </p:nvSpPr>
        <p:spPr>
          <a:xfrm>
            <a:off x="3175000" y="1392238"/>
            <a:ext cx="2454275" cy="4934603"/>
          </a:xfr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170" r="170"/>
            </a:stretch>
          </a:blipFill>
        </p:spPr>
        <p:txBody>
          <a:bodyPr/>
          <a:lstStyle/>
          <a:p>
            <a:pPr lvl="0"/>
            <a:r>
              <a:rPr lang="en-US"/>
              <a:t> </a:t>
            </a:r>
            <a:endParaRPr lang="en-US" dirty="0"/>
          </a:p>
        </p:txBody>
      </p:sp>
      <p:sp>
        <p:nvSpPr>
          <p:cNvPr id="17" name="Picture Placeholder 14">
            <a:extLst>
              <a:ext uri="{FF2B5EF4-FFF2-40B4-BE49-F238E27FC236}">
                <a16:creationId xmlns:a16="http://schemas.microsoft.com/office/drawing/2014/main" id="{8503C8FC-6984-5063-E5EF-1CAEDD2C3C3F}"/>
              </a:ext>
            </a:extLst>
          </p:cNvPr>
          <p:cNvSpPr>
            <a:spLocks noGrp="1"/>
          </p:cNvSpPr>
          <p:nvPr>
            <p:ph type="pic" sz="quarter" idx="16" hasCustomPrompt="1"/>
          </p:nvPr>
        </p:nvSpPr>
        <p:spPr>
          <a:xfrm>
            <a:off x="3321049" y="1527175"/>
            <a:ext cx="2162176" cy="4665663"/>
          </a:xfrm>
          <a:prstGeom prst="roundRect">
            <a:avLst>
              <a:gd name="adj" fmla="val 10545"/>
            </a:avLst>
          </a:prstGeom>
        </p:spPr>
        <p:txBody>
          <a:bodyPr anchor="ctr"/>
          <a:lstStyle>
            <a:lvl1pPr algn="ctr">
              <a:defRPr/>
            </a:lvl1pPr>
          </a:lstStyle>
          <a:p>
            <a:r>
              <a:rPr lang="en-US" dirty="0"/>
              <a:t>Click to insert image</a:t>
            </a:r>
          </a:p>
        </p:txBody>
      </p:sp>
      <p:sp>
        <p:nvSpPr>
          <p:cNvPr id="18" name="Text Placeholder 12">
            <a:extLst>
              <a:ext uri="{FF2B5EF4-FFF2-40B4-BE49-F238E27FC236}">
                <a16:creationId xmlns:a16="http://schemas.microsoft.com/office/drawing/2014/main" id="{5F97CDA2-5FC4-F90A-4FFE-6FBD09E6B1ED}"/>
              </a:ext>
            </a:extLst>
          </p:cNvPr>
          <p:cNvSpPr>
            <a:spLocks noGrp="1"/>
          </p:cNvSpPr>
          <p:nvPr>
            <p:ph type="body" sz="quarter" idx="17" hasCustomPrompt="1"/>
          </p:nvPr>
        </p:nvSpPr>
        <p:spPr>
          <a:xfrm>
            <a:off x="4987924" y="1381126"/>
            <a:ext cx="9561563" cy="5174316"/>
          </a:xfr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l="170" r="170"/>
            </a:stretch>
          </a:blipFill>
        </p:spPr>
        <p:txBody>
          <a:bodyPr/>
          <a:lstStyle/>
          <a:p>
            <a:pPr lvl="0"/>
            <a:r>
              <a:rPr lang="en-US"/>
              <a:t> </a:t>
            </a:r>
            <a:endParaRPr lang="en-US" dirty="0"/>
          </a:p>
        </p:txBody>
      </p:sp>
      <p:sp>
        <p:nvSpPr>
          <p:cNvPr id="21" name="Picture Placeholder 20">
            <a:extLst>
              <a:ext uri="{FF2B5EF4-FFF2-40B4-BE49-F238E27FC236}">
                <a16:creationId xmlns:a16="http://schemas.microsoft.com/office/drawing/2014/main" id="{7EE77BA0-A60C-80C9-C093-C7CDD17A9779}"/>
              </a:ext>
            </a:extLst>
          </p:cNvPr>
          <p:cNvSpPr>
            <a:spLocks noGrp="1"/>
          </p:cNvSpPr>
          <p:nvPr>
            <p:ph type="pic" sz="quarter" idx="18" hasCustomPrompt="1"/>
          </p:nvPr>
        </p:nvSpPr>
        <p:spPr>
          <a:xfrm>
            <a:off x="5940425" y="1447802"/>
            <a:ext cx="7642225" cy="4727575"/>
          </a:xfrm>
          <a:custGeom>
            <a:avLst/>
            <a:gdLst>
              <a:gd name="connsiteX0" fmla="*/ 202513 w 7642225"/>
              <a:gd name="connsiteY0" fmla="*/ 0 h 4727575"/>
              <a:gd name="connsiteX1" fmla="*/ 7439712 w 7642225"/>
              <a:gd name="connsiteY1" fmla="*/ 0 h 4727575"/>
              <a:gd name="connsiteX2" fmla="*/ 7642225 w 7642225"/>
              <a:gd name="connsiteY2" fmla="*/ 202513 h 4727575"/>
              <a:gd name="connsiteX3" fmla="*/ 7642225 w 7642225"/>
              <a:gd name="connsiteY3" fmla="*/ 4727575 h 4727575"/>
              <a:gd name="connsiteX4" fmla="*/ 0 w 7642225"/>
              <a:gd name="connsiteY4" fmla="*/ 4727575 h 4727575"/>
              <a:gd name="connsiteX5" fmla="*/ 0 w 7642225"/>
              <a:gd name="connsiteY5" fmla="*/ 202513 h 4727575"/>
              <a:gd name="connsiteX6" fmla="*/ 202513 w 7642225"/>
              <a:gd name="connsiteY6" fmla="*/ 0 h 472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2225" h="4727575">
                <a:moveTo>
                  <a:pt x="202513" y="0"/>
                </a:moveTo>
                <a:lnTo>
                  <a:pt x="7439712" y="0"/>
                </a:lnTo>
                <a:cubicBezTo>
                  <a:pt x="7551557" y="0"/>
                  <a:pt x="7642225" y="90668"/>
                  <a:pt x="7642225" y="202513"/>
                </a:cubicBezTo>
                <a:lnTo>
                  <a:pt x="7642225" y="4727575"/>
                </a:lnTo>
                <a:lnTo>
                  <a:pt x="0" y="4727575"/>
                </a:lnTo>
                <a:lnTo>
                  <a:pt x="0" y="202513"/>
                </a:lnTo>
                <a:cubicBezTo>
                  <a:pt x="0" y="90668"/>
                  <a:pt x="90668" y="0"/>
                  <a:pt x="202513" y="0"/>
                </a:cubicBezTo>
                <a:close/>
              </a:path>
            </a:pathLst>
          </a:custGeom>
        </p:spPr>
        <p:txBody>
          <a:bodyPr wrap="square" anchor="ctr">
            <a:noAutofit/>
          </a:bodyPr>
          <a:lstStyle>
            <a:lvl1pPr algn="ctr">
              <a:defRPr/>
            </a:lvl1pPr>
          </a:lstStyle>
          <a:p>
            <a:r>
              <a:rPr lang="en-US" dirty="0"/>
              <a:t>Click to insert image</a:t>
            </a:r>
          </a:p>
        </p:txBody>
      </p:sp>
      <p:pic>
        <p:nvPicPr>
          <p:cNvPr id="24" name="Graphic 23">
            <a:extLst>
              <a:ext uri="{FF2B5EF4-FFF2-40B4-BE49-F238E27FC236}">
                <a16:creationId xmlns:a16="http://schemas.microsoft.com/office/drawing/2014/main" id="{1BD7B6B8-3CF5-062B-EEB2-BB9AA41F97BB}"/>
              </a:ext>
            </a:extLst>
          </p:cNvPr>
          <p:cNvPicPr>
            <a:picLocks noChangeAspect="1"/>
          </p:cNvPicPr>
          <p:nvPr userDrawn="1"/>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l="9397" t="30832" r="12678" b="26410"/>
          <a:stretch/>
        </p:blipFill>
        <p:spPr>
          <a:xfrm>
            <a:off x="10448926" y="227013"/>
            <a:ext cx="1461710" cy="296862"/>
          </a:xfrm>
          <a:prstGeom prst="rect">
            <a:avLst/>
          </a:prstGeom>
        </p:spPr>
      </p:pic>
    </p:spTree>
    <p:extLst>
      <p:ext uri="{BB962C8B-B14F-4D97-AF65-F5344CB8AC3E}">
        <p14:creationId xmlns:p14="http://schemas.microsoft.com/office/powerpoint/2010/main" val="28685358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ptop">
    <p:bg>
      <p:bgPr>
        <a:gradFill>
          <a:gsLst>
            <a:gs pos="7000">
              <a:schemeClr val="accent1">
                <a:alpha val="10000"/>
              </a:schemeClr>
            </a:gs>
            <a:gs pos="100000">
              <a:schemeClr val="bg1">
                <a:alpha val="10000"/>
                <a:lumMod val="100000"/>
              </a:schemeClr>
            </a:gs>
          </a:gsLst>
          <a:lin ang="16196561" scaled="1"/>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E219678-F5D2-3637-2568-5F9F6C8841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47882" y="4310066"/>
            <a:ext cx="2544118" cy="2544118"/>
          </a:xfrm>
          <a:prstGeom prst="rect">
            <a:avLst/>
          </a:prstGeom>
        </p:spPr>
      </p:pic>
      <p:sp>
        <p:nvSpPr>
          <p:cNvPr id="12" name="Text Placeholder 11">
            <a:extLst>
              <a:ext uri="{FF2B5EF4-FFF2-40B4-BE49-F238E27FC236}">
                <a16:creationId xmlns:a16="http://schemas.microsoft.com/office/drawing/2014/main" id="{8075BFBB-4EE7-918C-DF77-247CF2BC9E5E}"/>
              </a:ext>
            </a:extLst>
          </p:cNvPr>
          <p:cNvSpPr>
            <a:spLocks noGrp="1"/>
          </p:cNvSpPr>
          <p:nvPr>
            <p:ph type="body" sz="quarter" idx="13" hasCustomPrompt="1"/>
          </p:nvPr>
        </p:nvSpPr>
        <p:spPr>
          <a:xfrm>
            <a:off x="1156820" y="995829"/>
            <a:ext cx="9620997" cy="5690547"/>
          </a:xfr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170" r="170"/>
            </a:stretch>
          </a:blipFill>
        </p:spPr>
        <p:txBody>
          <a:bodyPr/>
          <a:lstStyle>
            <a:lvl1pPr>
              <a:defRPr/>
            </a:lvl1pPr>
          </a:lstStyle>
          <a:p>
            <a:pPr lvl="0"/>
            <a:r>
              <a:rPr lang="en-US"/>
              <a:t> </a:t>
            </a:r>
            <a:endParaRPr lang="en-US" dirty="0"/>
          </a:p>
        </p:txBody>
      </p:sp>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p:txBody>
          <a:bodyPr/>
          <a:lstStyle/>
          <a:p>
            <a:r>
              <a:rPr lang="en-US" dirty="0"/>
              <a:t>Click to </a:t>
            </a:r>
            <a:r>
              <a:rPr lang="en-US"/>
              <a:t>insert title</a:t>
            </a:r>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pic>
        <p:nvPicPr>
          <p:cNvPr id="7" name="Graphic 6">
            <a:extLst>
              <a:ext uri="{FF2B5EF4-FFF2-40B4-BE49-F238E27FC236}">
                <a16:creationId xmlns:a16="http://schemas.microsoft.com/office/drawing/2014/main" id="{FF93FF65-D8ED-0C9A-6DBA-D4D4772F7AF0}"/>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9397" t="30832" r="12678" b="26410"/>
          <a:stretch/>
        </p:blipFill>
        <p:spPr>
          <a:xfrm>
            <a:off x="10448926" y="227013"/>
            <a:ext cx="1461710" cy="296862"/>
          </a:xfrm>
          <a:prstGeom prst="rect">
            <a:avLst/>
          </a:prstGeom>
        </p:spPr>
      </p:pic>
      <p:pic>
        <p:nvPicPr>
          <p:cNvPr id="13" name="Graphic 12">
            <a:extLst>
              <a:ext uri="{FF2B5EF4-FFF2-40B4-BE49-F238E27FC236}">
                <a16:creationId xmlns:a16="http://schemas.microsoft.com/office/drawing/2014/main" id="{8EE3D400-8DE6-3FDC-93D6-25096D26D46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5137" r="71164"/>
          <a:stretch/>
        </p:blipFill>
        <p:spPr>
          <a:xfrm>
            <a:off x="423200" y="2857500"/>
            <a:ext cx="733620" cy="1650172"/>
          </a:xfrm>
          <a:prstGeom prst="rect">
            <a:avLst/>
          </a:prstGeom>
        </p:spPr>
      </p:pic>
      <p:sp>
        <p:nvSpPr>
          <p:cNvPr id="29" name="Picture Placeholder 28">
            <a:extLst>
              <a:ext uri="{FF2B5EF4-FFF2-40B4-BE49-F238E27FC236}">
                <a16:creationId xmlns:a16="http://schemas.microsoft.com/office/drawing/2014/main" id="{FB2385DA-592A-4447-3C68-E1FC24989993}"/>
              </a:ext>
            </a:extLst>
          </p:cNvPr>
          <p:cNvSpPr>
            <a:spLocks noGrp="1"/>
          </p:cNvSpPr>
          <p:nvPr>
            <p:ph type="pic" sz="quarter" idx="18" hasCustomPrompt="1"/>
          </p:nvPr>
        </p:nvSpPr>
        <p:spPr>
          <a:xfrm>
            <a:off x="1312070" y="1411941"/>
            <a:ext cx="9313068" cy="5108714"/>
          </a:xfrm>
          <a:custGeom>
            <a:avLst/>
            <a:gdLst>
              <a:gd name="connsiteX0" fmla="*/ 0 w 9313068"/>
              <a:gd name="connsiteY0" fmla="*/ 0 h 5108714"/>
              <a:gd name="connsiteX1" fmla="*/ 9313068 w 9313068"/>
              <a:gd name="connsiteY1" fmla="*/ 0 h 5108714"/>
              <a:gd name="connsiteX2" fmla="*/ 9313068 w 9313068"/>
              <a:gd name="connsiteY2" fmla="*/ 4961859 h 5108714"/>
              <a:gd name="connsiteX3" fmla="*/ 9166213 w 9313068"/>
              <a:gd name="connsiteY3" fmla="*/ 5108714 h 5108714"/>
              <a:gd name="connsiteX4" fmla="*/ 146855 w 9313068"/>
              <a:gd name="connsiteY4" fmla="*/ 5108714 h 5108714"/>
              <a:gd name="connsiteX5" fmla="*/ 0 w 9313068"/>
              <a:gd name="connsiteY5" fmla="*/ 4961859 h 510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3068" h="5108714">
                <a:moveTo>
                  <a:pt x="0" y="0"/>
                </a:moveTo>
                <a:lnTo>
                  <a:pt x="9313068" y="0"/>
                </a:lnTo>
                <a:lnTo>
                  <a:pt x="9313068" y="4961859"/>
                </a:lnTo>
                <a:cubicBezTo>
                  <a:pt x="9313068" y="5042965"/>
                  <a:pt x="9247319" y="5108714"/>
                  <a:pt x="9166213" y="5108714"/>
                </a:cubicBezTo>
                <a:lnTo>
                  <a:pt x="146855" y="5108714"/>
                </a:lnTo>
                <a:cubicBezTo>
                  <a:pt x="65749" y="5108714"/>
                  <a:pt x="0" y="5042965"/>
                  <a:pt x="0" y="4961859"/>
                </a:cubicBezTo>
                <a:close/>
              </a:path>
            </a:pathLst>
          </a:custGeom>
          <a:noFill/>
        </p:spPr>
        <p:txBody>
          <a:bodyPr wrap="square" anchor="ctr">
            <a:noAutofit/>
          </a:bodyPr>
          <a:lstStyle>
            <a:lvl1pPr algn="ctr">
              <a:defRPr/>
            </a:lvl1pPr>
          </a:lstStyle>
          <a:p>
            <a:r>
              <a:rPr lang="en-US" dirty="0"/>
              <a:t>Click to insert image</a:t>
            </a:r>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20" name="Text Placeholder 19">
            <a:extLst>
              <a:ext uri="{FF2B5EF4-FFF2-40B4-BE49-F238E27FC236}">
                <a16:creationId xmlns:a16="http://schemas.microsoft.com/office/drawing/2014/main" id="{D29F02F0-C2EF-773F-BDCB-63F2F3385887}"/>
              </a:ext>
            </a:extLst>
          </p:cNvPr>
          <p:cNvSpPr>
            <a:spLocks noGrp="1"/>
          </p:cNvSpPr>
          <p:nvPr>
            <p:ph type="body" sz="quarter" idx="14" hasCustomPrompt="1"/>
          </p:nvPr>
        </p:nvSpPr>
        <p:spPr>
          <a:xfrm>
            <a:off x="511756" y="1630502"/>
            <a:ext cx="1603749" cy="1146406"/>
          </a:xfrm>
          <a:custGeom>
            <a:avLst/>
            <a:gdLst>
              <a:gd name="connsiteX0" fmla="*/ 121958 w 1603749"/>
              <a:gd name="connsiteY0" fmla="*/ 0 h 1146406"/>
              <a:gd name="connsiteX1" fmla="*/ 1481791 w 1603749"/>
              <a:gd name="connsiteY1" fmla="*/ 0 h 1146406"/>
              <a:gd name="connsiteX2" fmla="*/ 1603749 w 1603749"/>
              <a:gd name="connsiteY2" fmla="*/ 121958 h 1146406"/>
              <a:gd name="connsiteX3" fmla="*/ 1603749 w 1603749"/>
              <a:gd name="connsiteY3" fmla="*/ 1146406 h 1146406"/>
              <a:gd name="connsiteX4" fmla="*/ 121958 w 1603749"/>
              <a:gd name="connsiteY4" fmla="*/ 1146406 h 1146406"/>
              <a:gd name="connsiteX5" fmla="*/ 0 w 1603749"/>
              <a:gd name="connsiteY5" fmla="*/ 1024448 h 1146406"/>
              <a:gd name="connsiteX6" fmla="*/ 0 w 1603749"/>
              <a:gd name="connsiteY6" fmla="*/ 121958 h 1146406"/>
              <a:gd name="connsiteX7" fmla="*/ 121958 w 1603749"/>
              <a:gd name="connsiteY7" fmla="*/ 0 h 114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749" h="1146406">
                <a:moveTo>
                  <a:pt x="121958" y="0"/>
                </a:moveTo>
                <a:lnTo>
                  <a:pt x="1481791" y="0"/>
                </a:lnTo>
                <a:cubicBezTo>
                  <a:pt x="1549148" y="0"/>
                  <a:pt x="1603749" y="54602"/>
                  <a:pt x="1603749" y="121958"/>
                </a:cubicBezTo>
                <a:lnTo>
                  <a:pt x="1603749" y="1146406"/>
                </a:lnTo>
                <a:lnTo>
                  <a:pt x="121958" y="1146406"/>
                </a:lnTo>
                <a:cubicBezTo>
                  <a:pt x="54602" y="1146406"/>
                  <a:pt x="0" y="1091805"/>
                  <a:pt x="0" y="1024448"/>
                </a:cubicBezTo>
                <a:lnTo>
                  <a:pt x="0" y="121958"/>
                </a:lnTo>
                <a:cubicBezTo>
                  <a:pt x="0" y="54602"/>
                  <a:pt x="54602" y="0"/>
                  <a:pt x="121958" y="0"/>
                </a:cubicBezTo>
                <a:close/>
              </a:path>
            </a:pathLst>
          </a:custGeom>
          <a:solidFill>
            <a:schemeClr val="accent1"/>
          </a:solidFill>
        </p:spPr>
        <p:txBody>
          <a:bodyPr wrap="square" anchor="ctr">
            <a:noAutofit/>
          </a:bodyPr>
          <a:lstStyle>
            <a:lvl1pPr algn="ctr">
              <a:defRPr>
                <a:solidFill>
                  <a:schemeClr val="bg1"/>
                </a:solidFill>
                <a:latin typeface="Museo Sans 300" panose="02000000000000000000" pitchFamily="50" charset="0"/>
              </a:defRPr>
            </a:lvl1pPr>
          </a:lstStyle>
          <a:p>
            <a:pPr lvl="0"/>
            <a:r>
              <a:rPr lang="en-US" dirty="0">
                <a:latin typeface="Museo Sans 500" panose="02000000000000000000" pitchFamily="50" charset="0"/>
              </a:rPr>
              <a:t>Callout: Insert your </a:t>
            </a:r>
            <a:r>
              <a:rPr lang="en-US">
                <a:latin typeface="Museo Sans 500" panose="02000000000000000000" pitchFamily="50" charset="0"/>
              </a:rPr>
              <a:t>text here</a:t>
            </a:r>
            <a:endParaRPr lang="en-US" dirty="0"/>
          </a:p>
        </p:txBody>
      </p:sp>
      <p:sp>
        <p:nvSpPr>
          <p:cNvPr id="21" name="Text Placeholder 20">
            <a:extLst>
              <a:ext uri="{FF2B5EF4-FFF2-40B4-BE49-F238E27FC236}">
                <a16:creationId xmlns:a16="http://schemas.microsoft.com/office/drawing/2014/main" id="{1CE723EA-4E81-355C-4244-F869A651A22A}"/>
              </a:ext>
            </a:extLst>
          </p:cNvPr>
          <p:cNvSpPr>
            <a:spLocks noGrp="1"/>
          </p:cNvSpPr>
          <p:nvPr>
            <p:ph type="body" sz="quarter" idx="15" hasCustomPrompt="1"/>
          </p:nvPr>
        </p:nvSpPr>
        <p:spPr>
          <a:xfrm flipH="1">
            <a:off x="9837291" y="2101149"/>
            <a:ext cx="1603749" cy="1146406"/>
          </a:xfrm>
          <a:custGeom>
            <a:avLst/>
            <a:gdLst>
              <a:gd name="connsiteX0" fmla="*/ 121958 w 1603749"/>
              <a:gd name="connsiteY0" fmla="*/ 0 h 1146406"/>
              <a:gd name="connsiteX1" fmla="*/ 1481791 w 1603749"/>
              <a:gd name="connsiteY1" fmla="*/ 0 h 1146406"/>
              <a:gd name="connsiteX2" fmla="*/ 1603749 w 1603749"/>
              <a:gd name="connsiteY2" fmla="*/ 121958 h 1146406"/>
              <a:gd name="connsiteX3" fmla="*/ 1603749 w 1603749"/>
              <a:gd name="connsiteY3" fmla="*/ 1146406 h 1146406"/>
              <a:gd name="connsiteX4" fmla="*/ 121958 w 1603749"/>
              <a:gd name="connsiteY4" fmla="*/ 1146406 h 1146406"/>
              <a:gd name="connsiteX5" fmla="*/ 0 w 1603749"/>
              <a:gd name="connsiteY5" fmla="*/ 1024448 h 1146406"/>
              <a:gd name="connsiteX6" fmla="*/ 0 w 1603749"/>
              <a:gd name="connsiteY6" fmla="*/ 121958 h 1146406"/>
              <a:gd name="connsiteX7" fmla="*/ 121958 w 1603749"/>
              <a:gd name="connsiteY7" fmla="*/ 0 h 114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749" h="1146406">
                <a:moveTo>
                  <a:pt x="121958" y="0"/>
                </a:moveTo>
                <a:lnTo>
                  <a:pt x="1481791" y="0"/>
                </a:lnTo>
                <a:cubicBezTo>
                  <a:pt x="1549148" y="0"/>
                  <a:pt x="1603749" y="54602"/>
                  <a:pt x="1603749" y="121958"/>
                </a:cubicBezTo>
                <a:lnTo>
                  <a:pt x="1603749" y="1146406"/>
                </a:lnTo>
                <a:lnTo>
                  <a:pt x="121958" y="1146406"/>
                </a:lnTo>
                <a:cubicBezTo>
                  <a:pt x="54602" y="1146406"/>
                  <a:pt x="0" y="1091805"/>
                  <a:pt x="0" y="1024448"/>
                </a:cubicBezTo>
                <a:lnTo>
                  <a:pt x="0" y="121958"/>
                </a:lnTo>
                <a:cubicBezTo>
                  <a:pt x="0" y="54602"/>
                  <a:pt x="54602" y="0"/>
                  <a:pt x="121958" y="0"/>
                </a:cubicBezTo>
                <a:close/>
              </a:path>
            </a:pathLst>
          </a:custGeom>
          <a:solidFill>
            <a:schemeClr val="accent2"/>
          </a:solidFill>
        </p:spPr>
        <p:txBody>
          <a:bodyPr wrap="square" anchor="ctr">
            <a:noAutofit/>
          </a:bodyPr>
          <a:lstStyle>
            <a:lvl1pPr algn="ctr">
              <a:defRPr>
                <a:solidFill>
                  <a:schemeClr val="bg1"/>
                </a:solidFill>
                <a:latin typeface="Museo Sans 300" panose="02000000000000000000" pitchFamily="50" charset="0"/>
              </a:defRPr>
            </a:lvl1pPr>
          </a:lstStyle>
          <a:p>
            <a:pPr lvl="0"/>
            <a:r>
              <a:rPr lang="en-US" dirty="0">
                <a:latin typeface="Museo Sans 500" panose="02000000000000000000" pitchFamily="50" charset="0"/>
              </a:rPr>
              <a:t>Callout: Insert your </a:t>
            </a:r>
            <a:r>
              <a:rPr lang="en-US">
                <a:latin typeface="Museo Sans 500" panose="02000000000000000000" pitchFamily="50" charset="0"/>
              </a:rPr>
              <a:t>text here</a:t>
            </a:r>
            <a:endParaRPr lang="en-US" dirty="0"/>
          </a:p>
        </p:txBody>
      </p:sp>
      <p:sp>
        <p:nvSpPr>
          <p:cNvPr id="25" name="Text Placeholder 24">
            <a:extLst>
              <a:ext uri="{FF2B5EF4-FFF2-40B4-BE49-F238E27FC236}">
                <a16:creationId xmlns:a16="http://schemas.microsoft.com/office/drawing/2014/main" id="{F8258F17-B154-95CA-EF51-E472AFFFA040}"/>
              </a:ext>
            </a:extLst>
          </p:cNvPr>
          <p:cNvSpPr>
            <a:spLocks noGrp="1"/>
          </p:cNvSpPr>
          <p:nvPr>
            <p:ph type="body" sz="quarter" idx="17" hasCustomPrompt="1"/>
          </p:nvPr>
        </p:nvSpPr>
        <p:spPr>
          <a:xfrm>
            <a:off x="8361852" y="4842532"/>
            <a:ext cx="1603749" cy="1146406"/>
          </a:xfrm>
          <a:custGeom>
            <a:avLst/>
            <a:gdLst>
              <a:gd name="connsiteX0" fmla="*/ 0 w 1603749"/>
              <a:gd name="connsiteY0" fmla="*/ 0 h 1146406"/>
              <a:gd name="connsiteX1" fmla="*/ 1481791 w 1603749"/>
              <a:gd name="connsiteY1" fmla="*/ 0 h 1146406"/>
              <a:gd name="connsiteX2" fmla="*/ 1603749 w 1603749"/>
              <a:gd name="connsiteY2" fmla="*/ 121958 h 1146406"/>
              <a:gd name="connsiteX3" fmla="*/ 1603749 w 1603749"/>
              <a:gd name="connsiteY3" fmla="*/ 1024448 h 1146406"/>
              <a:gd name="connsiteX4" fmla="*/ 1481791 w 1603749"/>
              <a:gd name="connsiteY4" fmla="*/ 1146406 h 1146406"/>
              <a:gd name="connsiteX5" fmla="*/ 121958 w 1603749"/>
              <a:gd name="connsiteY5" fmla="*/ 1146406 h 1146406"/>
              <a:gd name="connsiteX6" fmla="*/ 0 w 1603749"/>
              <a:gd name="connsiteY6" fmla="*/ 1024448 h 114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749" h="1146406">
                <a:moveTo>
                  <a:pt x="0" y="0"/>
                </a:moveTo>
                <a:lnTo>
                  <a:pt x="1481791" y="0"/>
                </a:lnTo>
                <a:cubicBezTo>
                  <a:pt x="1549147" y="0"/>
                  <a:pt x="1603749" y="54601"/>
                  <a:pt x="1603749" y="121958"/>
                </a:cubicBezTo>
                <a:lnTo>
                  <a:pt x="1603749" y="1024448"/>
                </a:lnTo>
                <a:cubicBezTo>
                  <a:pt x="1603749" y="1091804"/>
                  <a:pt x="1549147" y="1146406"/>
                  <a:pt x="1481791" y="1146406"/>
                </a:cubicBezTo>
                <a:lnTo>
                  <a:pt x="121958" y="1146406"/>
                </a:lnTo>
                <a:cubicBezTo>
                  <a:pt x="54601" y="1146406"/>
                  <a:pt x="0" y="1091804"/>
                  <a:pt x="0" y="1024448"/>
                </a:cubicBezTo>
                <a:close/>
              </a:path>
            </a:pathLst>
          </a:custGeom>
          <a:solidFill>
            <a:schemeClr val="tx2"/>
          </a:solidFill>
        </p:spPr>
        <p:txBody>
          <a:bodyPr wrap="square" anchor="ctr">
            <a:noAutofit/>
          </a:bodyPr>
          <a:lstStyle>
            <a:lvl1pPr algn="ctr">
              <a:defRPr lang="en-GB" sz="1400" kern="1200" dirty="0">
                <a:solidFill>
                  <a:schemeClr val="bg1"/>
                </a:solidFill>
                <a:latin typeface="Museo Sans 500" panose="02000000000000000000" pitchFamily="50" charset="0"/>
                <a:ea typeface="+mn-ea"/>
                <a:cs typeface="+mn-cs"/>
              </a:defRPr>
            </a:lvl1pPr>
          </a:lstStyle>
          <a:p>
            <a:pPr marL="0" lvl="0" indent="0" algn="ctr" defTabSz="914400" rtl="0" eaLnBrk="1" latinLnBrk="0" hangingPunct="1">
              <a:lnSpc>
                <a:spcPct val="100000"/>
              </a:lnSpc>
              <a:spcBef>
                <a:spcPts val="0"/>
              </a:spcBef>
              <a:spcAft>
                <a:spcPts val="600"/>
              </a:spcAft>
              <a:buFontTx/>
              <a:buNone/>
            </a:pPr>
            <a:r>
              <a:rPr lang="en-US" dirty="0"/>
              <a:t>Callout: Insert your </a:t>
            </a:r>
            <a:r>
              <a:rPr lang="en-US"/>
              <a:t>text here</a:t>
            </a:r>
            <a:endParaRPr lang="en-US" dirty="0"/>
          </a:p>
        </p:txBody>
      </p:sp>
    </p:spTree>
    <p:extLst>
      <p:ext uri="{BB962C8B-B14F-4D97-AF65-F5344CB8AC3E}">
        <p14:creationId xmlns:p14="http://schemas.microsoft.com/office/powerpoint/2010/main" val="30011029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ase Study 1">
    <p:bg>
      <p:bgPr>
        <a:gradFill flip="none" rotWithShape="1">
          <a:gsLst>
            <a:gs pos="7000">
              <a:schemeClr val="accent1">
                <a:alpha val="10000"/>
              </a:schemeClr>
            </a:gs>
            <a:gs pos="100000">
              <a:schemeClr val="bg1">
                <a:alpha val="10000"/>
                <a:lumMod val="100000"/>
              </a:schemeClr>
            </a:gs>
          </a:gsLst>
          <a:lin ang="5400000" scaled="1"/>
          <a:tileRect/>
        </a:gradFill>
        <a:effectLst/>
      </p:bgPr>
    </p:bg>
    <p:spTree>
      <p:nvGrpSpPr>
        <p:cNvPr id="1" name=""/>
        <p:cNvGrpSpPr/>
        <p:nvPr/>
      </p:nvGrpSpPr>
      <p:grpSpPr>
        <a:xfrm>
          <a:off x="0" y="0"/>
          <a:ext cx="0" cy="0"/>
          <a:chOff x="0" y="0"/>
          <a:chExt cx="0" cy="0"/>
        </a:xfrm>
      </p:grpSpPr>
      <p:sp>
        <p:nvSpPr>
          <p:cNvPr id="37" name="Text Placeholder 11">
            <a:extLst>
              <a:ext uri="{FF2B5EF4-FFF2-40B4-BE49-F238E27FC236}">
                <a16:creationId xmlns:a16="http://schemas.microsoft.com/office/drawing/2014/main" id="{A4639493-7BA3-8B11-B3E4-1DBE5F42074D}"/>
              </a:ext>
            </a:extLst>
          </p:cNvPr>
          <p:cNvSpPr>
            <a:spLocks noGrp="1"/>
          </p:cNvSpPr>
          <p:nvPr>
            <p:ph type="body" sz="quarter" idx="23" hasCustomPrompt="1"/>
          </p:nvPr>
        </p:nvSpPr>
        <p:spPr>
          <a:xfrm rot="16200000">
            <a:off x="2541908" y="-825290"/>
            <a:ext cx="4559300" cy="8817611"/>
          </a:xfrm>
          <a:prstGeom prst="round2SameRect">
            <a:avLst>
              <a:gd name="adj1" fmla="val 7163"/>
              <a:gd name="adj2" fmla="val 0"/>
            </a:avLst>
          </a:prstGeom>
          <a:solidFill>
            <a:schemeClr val="bg1"/>
          </a:solidFill>
          <a:effectLst>
            <a:outerShdw blurRad="101600" sx="101000" sy="101000" algn="ctr" rotWithShape="0">
              <a:prstClr val="black">
                <a:alpha val="10000"/>
              </a:prstClr>
            </a:outerShdw>
          </a:effectLst>
        </p:spPr>
        <p:txBody>
          <a:bodyPr vert="horz" wrap="square" lIns="91440" tIns="45720" rIns="91440" bIns="45720" rtlCol="0">
            <a:noAutofit/>
          </a:bodyPr>
          <a:lstStyle>
            <a:lvl1pPr>
              <a:defRPr lang="en-GB" dirty="0"/>
            </a:lvl1pPr>
          </a:lstStyle>
          <a:p>
            <a:pPr lvl="0"/>
            <a:r>
              <a:rPr lang="en-US"/>
              <a:t> </a:t>
            </a:r>
            <a:endParaRPr lang="en-US" dirty="0"/>
          </a:p>
        </p:txBody>
      </p:sp>
      <p:sp>
        <p:nvSpPr>
          <p:cNvPr id="9" name="Rectangle 8">
            <a:extLst>
              <a:ext uri="{FF2B5EF4-FFF2-40B4-BE49-F238E27FC236}">
                <a16:creationId xmlns:a16="http://schemas.microsoft.com/office/drawing/2014/main" id="{66AB8EB1-7D7A-769A-2F25-580CE93E612C}"/>
              </a:ext>
            </a:extLst>
          </p:cNvPr>
          <p:cNvSpPr/>
          <p:nvPr userDrawn="1"/>
        </p:nvSpPr>
        <p:spPr>
          <a:xfrm>
            <a:off x="9230360" y="0"/>
            <a:ext cx="29616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400" dirty="0">
              <a:solidFill>
                <a:schemeClr val="bg1"/>
              </a:solidFill>
            </a:endParaRPr>
          </a:p>
        </p:txBody>
      </p:sp>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a:xfrm>
            <a:off x="321091" y="434495"/>
            <a:ext cx="6892509" cy="467294"/>
          </a:xfrm>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pic>
        <p:nvPicPr>
          <p:cNvPr id="10" name="Graphic 9">
            <a:extLst>
              <a:ext uri="{FF2B5EF4-FFF2-40B4-BE49-F238E27FC236}">
                <a16:creationId xmlns:a16="http://schemas.microsoft.com/office/drawing/2014/main" id="{D1587546-8019-F912-4E45-D67F28E1563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3739"/>
          <a:stretch/>
        </p:blipFill>
        <p:spPr>
          <a:xfrm>
            <a:off x="10845800" y="1614488"/>
            <a:ext cx="1267772" cy="3773072"/>
          </a:xfrm>
          <a:prstGeom prst="rect">
            <a:avLst/>
          </a:prstGeom>
        </p:spPr>
      </p:pic>
      <p:sp>
        <p:nvSpPr>
          <p:cNvPr id="12" name="Text Placeholder 11">
            <a:extLst>
              <a:ext uri="{FF2B5EF4-FFF2-40B4-BE49-F238E27FC236}">
                <a16:creationId xmlns:a16="http://schemas.microsoft.com/office/drawing/2014/main" id="{AEA0D1B6-2362-F1FB-AD1D-5F37FE12F08E}"/>
              </a:ext>
            </a:extLst>
          </p:cNvPr>
          <p:cNvSpPr>
            <a:spLocks noGrp="1"/>
          </p:cNvSpPr>
          <p:nvPr>
            <p:ph type="body" sz="quarter" idx="13" hasCustomPrompt="1"/>
          </p:nvPr>
        </p:nvSpPr>
        <p:spPr>
          <a:xfrm>
            <a:off x="835025" y="1703708"/>
            <a:ext cx="5749926"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14" name="Text Placeholder 13">
            <a:extLst>
              <a:ext uri="{FF2B5EF4-FFF2-40B4-BE49-F238E27FC236}">
                <a16:creationId xmlns:a16="http://schemas.microsoft.com/office/drawing/2014/main" id="{2FE673BA-C343-DF04-490C-29B0A6717F73}"/>
              </a:ext>
            </a:extLst>
          </p:cNvPr>
          <p:cNvSpPr>
            <a:spLocks noGrp="1"/>
          </p:cNvSpPr>
          <p:nvPr>
            <p:ph type="body" sz="quarter" idx="14"/>
          </p:nvPr>
        </p:nvSpPr>
        <p:spPr>
          <a:xfrm>
            <a:off x="835024" y="1987550"/>
            <a:ext cx="5749926" cy="7524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Text Placeholder 11">
            <a:extLst>
              <a:ext uri="{FF2B5EF4-FFF2-40B4-BE49-F238E27FC236}">
                <a16:creationId xmlns:a16="http://schemas.microsoft.com/office/drawing/2014/main" id="{33692B57-D4EB-A3F1-0972-BBF7472529C1}"/>
              </a:ext>
            </a:extLst>
          </p:cNvPr>
          <p:cNvSpPr>
            <a:spLocks noGrp="1"/>
          </p:cNvSpPr>
          <p:nvPr>
            <p:ph type="body" sz="quarter" idx="15" hasCustomPrompt="1"/>
          </p:nvPr>
        </p:nvSpPr>
        <p:spPr>
          <a:xfrm>
            <a:off x="835025" y="2986408"/>
            <a:ext cx="5749926"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16" name="Text Placeholder 13">
            <a:extLst>
              <a:ext uri="{FF2B5EF4-FFF2-40B4-BE49-F238E27FC236}">
                <a16:creationId xmlns:a16="http://schemas.microsoft.com/office/drawing/2014/main" id="{9AC9D156-1F64-E33A-0621-189CD15B7E89}"/>
              </a:ext>
            </a:extLst>
          </p:cNvPr>
          <p:cNvSpPr>
            <a:spLocks noGrp="1"/>
          </p:cNvSpPr>
          <p:nvPr>
            <p:ph type="body" sz="quarter" idx="16"/>
          </p:nvPr>
        </p:nvSpPr>
        <p:spPr>
          <a:xfrm>
            <a:off x="835024" y="3270250"/>
            <a:ext cx="5749926" cy="7524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3" name="Text Placeholder 11">
            <a:extLst>
              <a:ext uri="{FF2B5EF4-FFF2-40B4-BE49-F238E27FC236}">
                <a16:creationId xmlns:a16="http://schemas.microsoft.com/office/drawing/2014/main" id="{4473A426-340D-FC69-F3CF-E17578E5C989}"/>
              </a:ext>
            </a:extLst>
          </p:cNvPr>
          <p:cNvSpPr>
            <a:spLocks noGrp="1"/>
          </p:cNvSpPr>
          <p:nvPr>
            <p:ph type="body" sz="quarter" idx="17" hasCustomPrompt="1"/>
          </p:nvPr>
        </p:nvSpPr>
        <p:spPr>
          <a:xfrm>
            <a:off x="835025" y="4263586"/>
            <a:ext cx="5749926"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24" name="Text Placeholder 13">
            <a:extLst>
              <a:ext uri="{FF2B5EF4-FFF2-40B4-BE49-F238E27FC236}">
                <a16:creationId xmlns:a16="http://schemas.microsoft.com/office/drawing/2014/main" id="{6F61CD57-7D33-A773-27E6-6D5ED6195F61}"/>
              </a:ext>
            </a:extLst>
          </p:cNvPr>
          <p:cNvSpPr>
            <a:spLocks noGrp="1"/>
          </p:cNvSpPr>
          <p:nvPr>
            <p:ph type="body" sz="quarter" idx="18"/>
          </p:nvPr>
        </p:nvSpPr>
        <p:spPr>
          <a:xfrm>
            <a:off x="835024" y="4547428"/>
            <a:ext cx="5749926" cy="7524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6" name="Text Placeholder 25">
            <a:extLst>
              <a:ext uri="{FF2B5EF4-FFF2-40B4-BE49-F238E27FC236}">
                <a16:creationId xmlns:a16="http://schemas.microsoft.com/office/drawing/2014/main" id="{8D499287-7285-C516-3364-3B3C80261A99}"/>
              </a:ext>
            </a:extLst>
          </p:cNvPr>
          <p:cNvSpPr>
            <a:spLocks noGrp="1"/>
          </p:cNvSpPr>
          <p:nvPr>
            <p:ph type="body" sz="quarter" idx="19" hasCustomPrompt="1"/>
          </p:nvPr>
        </p:nvSpPr>
        <p:spPr>
          <a:xfrm>
            <a:off x="7472680" y="643445"/>
            <a:ext cx="4277995" cy="6214555"/>
          </a:xfrm>
          <a:blipFill>
            <a:blip r:embed="rId4" cstate="screen">
              <a:extLst>
                <a:ext uri="{28A0092B-C50C-407E-A947-70E740481C1C}">
                  <a14:useLocalDpi xmlns:a14="http://schemas.microsoft.com/office/drawing/2010/main"/>
                </a:ext>
              </a:extLst>
            </a:blip>
            <a:srcRect/>
            <a:stretch>
              <a:fillRect t="546" b="-120"/>
            </a:stretch>
          </a:blipFill>
        </p:spPr>
        <p:txBody>
          <a:bodyPr/>
          <a:lstStyle>
            <a:lvl1pPr>
              <a:defRPr/>
            </a:lvl1pPr>
          </a:lstStyle>
          <a:p>
            <a:pPr lvl="0"/>
            <a:r>
              <a:rPr lang="en-US"/>
              <a:t> </a:t>
            </a:r>
            <a:endParaRPr lang="en-US" dirty="0"/>
          </a:p>
        </p:txBody>
      </p:sp>
      <p:sp>
        <p:nvSpPr>
          <p:cNvPr id="40" name="Picture Placeholder 39">
            <a:extLst>
              <a:ext uri="{FF2B5EF4-FFF2-40B4-BE49-F238E27FC236}">
                <a16:creationId xmlns:a16="http://schemas.microsoft.com/office/drawing/2014/main" id="{3BE0124C-282A-AB09-2498-FDCCC5DF0612}"/>
              </a:ext>
            </a:extLst>
          </p:cNvPr>
          <p:cNvSpPr>
            <a:spLocks noGrp="1"/>
          </p:cNvSpPr>
          <p:nvPr>
            <p:ph type="pic" sz="quarter" idx="20" hasCustomPrompt="1"/>
          </p:nvPr>
        </p:nvSpPr>
        <p:spPr>
          <a:xfrm>
            <a:off x="8070850" y="787399"/>
            <a:ext cx="2489199" cy="5335589"/>
          </a:xfrm>
          <a:custGeom>
            <a:avLst/>
            <a:gdLst>
              <a:gd name="connsiteX0" fmla="*/ 249368 w 2489199"/>
              <a:gd name="connsiteY0" fmla="*/ 0 h 5335589"/>
              <a:gd name="connsiteX1" fmla="*/ 2239831 w 2489199"/>
              <a:gd name="connsiteY1" fmla="*/ 0 h 5335589"/>
              <a:gd name="connsiteX2" fmla="*/ 2489199 w 2489199"/>
              <a:gd name="connsiteY2" fmla="*/ 248407 h 5335589"/>
              <a:gd name="connsiteX3" fmla="*/ 2489199 w 2489199"/>
              <a:gd name="connsiteY3" fmla="*/ 3094261 h 5335589"/>
              <a:gd name="connsiteX4" fmla="*/ 2472577 w 2489199"/>
              <a:gd name="connsiteY4" fmla="*/ 3173598 h 5335589"/>
              <a:gd name="connsiteX5" fmla="*/ 2455860 w 2489199"/>
              <a:gd name="connsiteY5" fmla="*/ 3388116 h 5335589"/>
              <a:gd name="connsiteX6" fmla="*/ 2472577 w 2489199"/>
              <a:gd name="connsiteY6" fmla="*/ 3602634 h 5335589"/>
              <a:gd name="connsiteX7" fmla="*/ 2489199 w 2489199"/>
              <a:gd name="connsiteY7" fmla="*/ 3681970 h 5335589"/>
              <a:gd name="connsiteX8" fmla="*/ 2489199 w 2489199"/>
              <a:gd name="connsiteY8" fmla="*/ 5087182 h 5335589"/>
              <a:gd name="connsiteX9" fmla="*/ 2239831 w 2489199"/>
              <a:gd name="connsiteY9" fmla="*/ 5335589 h 5335589"/>
              <a:gd name="connsiteX10" fmla="*/ 249368 w 2489199"/>
              <a:gd name="connsiteY10" fmla="*/ 5335589 h 5335589"/>
              <a:gd name="connsiteX11" fmla="*/ 0 w 2489199"/>
              <a:gd name="connsiteY11" fmla="*/ 5087182 h 5335589"/>
              <a:gd name="connsiteX12" fmla="*/ 0 w 2489199"/>
              <a:gd name="connsiteY12" fmla="*/ 4997076 h 5335589"/>
              <a:gd name="connsiteX13" fmla="*/ 2600 w 2489199"/>
              <a:gd name="connsiteY13" fmla="*/ 4993498 h 5335589"/>
              <a:gd name="connsiteX14" fmla="*/ 31751 w 2489199"/>
              <a:gd name="connsiteY14" fmla="*/ 4849812 h 5335589"/>
              <a:gd name="connsiteX15" fmla="*/ 31367 w 2489199"/>
              <a:gd name="connsiteY15" fmla="*/ 4845924 h 5335589"/>
              <a:gd name="connsiteX16" fmla="*/ 33021 w 2489199"/>
              <a:gd name="connsiteY16" fmla="*/ 4825608 h 5335589"/>
              <a:gd name="connsiteX17" fmla="*/ 16304 w 2489199"/>
              <a:gd name="connsiteY17" fmla="*/ 4723113 h 5335589"/>
              <a:gd name="connsiteX18" fmla="*/ 0 w 2489199"/>
              <a:gd name="connsiteY18" fmla="*/ 4693181 h 5335589"/>
              <a:gd name="connsiteX19" fmla="*/ 0 w 2489199"/>
              <a:gd name="connsiteY19" fmla="*/ 248407 h 5335589"/>
              <a:gd name="connsiteX20" fmla="*/ 249368 w 2489199"/>
              <a:gd name="connsiteY20" fmla="*/ 0 h 533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89199" h="5335589">
                <a:moveTo>
                  <a:pt x="249368" y="0"/>
                </a:moveTo>
                <a:lnTo>
                  <a:pt x="2239831" y="0"/>
                </a:lnTo>
                <a:cubicBezTo>
                  <a:pt x="2377553" y="0"/>
                  <a:pt x="2489199" y="111216"/>
                  <a:pt x="2489199" y="248407"/>
                </a:cubicBezTo>
                <a:lnTo>
                  <a:pt x="2489199" y="3094261"/>
                </a:lnTo>
                <a:lnTo>
                  <a:pt x="2472577" y="3173598"/>
                </a:lnTo>
                <a:cubicBezTo>
                  <a:pt x="2461813" y="3239532"/>
                  <a:pt x="2455860" y="3312023"/>
                  <a:pt x="2455860" y="3388116"/>
                </a:cubicBezTo>
                <a:cubicBezTo>
                  <a:pt x="2455860" y="3464208"/>
                  <a:pt x="2461813" y="3536699"/>
                  <a:pt x="2472577" y="3602634"/>
                </a:cubicBezTo>
                <a:lnTo>
                  <a:pt x="2489199" y="3681970"/>
                </a:lnTo>
                <a:lnTo>
                  <a:pt x="2489199" y="5087182"/>
                </a:lnTo>
                <a:cubicBezTo>
                  <a:pt x="2489199" y="5224373"/>
                  <a:pt x="2377553" y="5335589"/>
                  <a:pt x="2239831" y="5335589"/>
                </a:cubicBezTo>
                <a:lnTo>
                  <a:pt x="249368" y="5335589"/>
                </a:lnTo>
                <a:cubicBezTo>
                  <a:pt x="111646" y="5335589"/>
                  <a:pt x="0" y="5224373"/>
                  <a:pt x="0" y="5087182"/>
                </a:cubicBezTo>
                <a:lnTo>
                  <a:pt x="0" y="4997076"/>
                </a:lnTo>
                <a:lnTo>
                  <a:pt x="2600" y="4993498"/>
                </a:lnTo>
                <a:cubicBezTo>
                  <a:pt x="20611" y="4956725"/>
                  <a:pt x="31751" y="4905925"/>
                  <a:pt x="31751" y="4849812"/>
                </a:cubicBezTo>
                <a:lnTo>
                  <a:pt x="31367" y="4845924"/>
                </a:lnTo>
                <a:lnTo>
                  <a:pt x="33021" y="4825608"/>
                </a:lnTo>
                <a:cubicBezTo>
                  <a:pt x="33021" y="4789251"/>
                  <a:pt x="27069" y="4754616"/>
                  <a:pt x="16304" y="4723113"/>
                </a:cubicBezTo>
                <a:lnTo>
                  <a:pt x="0" y="4693181"/>
                </a:lnTo>
                <a:lnTo>
                  <a:pt x="0" y="248407"/>
                </a:lnTo>
                <a:cubicBezTo>
                  <a:pt x="0" y="111216"/>
                  <a:pt x="111646" y="0"/>
                  <a:pt x="249368" y="0"/>
                </a:cubicBezTo>
                <a:close/>
              </a:path>
            </a:pathLst>
          </a:custGeom>
          <a:noFill/>
        </p:spPr>
        <p:txBody>
          <a:bodyPr wrap="square" anchor="ctr">
            <a:noAutofit/>
          </a:bodyPr>
          <a:lstStyle>
            <a:lvl1pPr algn="ctr">
              <a:defRPr/>
            </a:lvl1pPr>
          </a:lstStyle>
          <a:p>
            <a:r>
              <a:rPr lang="en-US" dirty="0"/>
              <a:t>Click to insert image</a:t>
            </a:r>
          </a:p>
        </p:txBody>
      </p:sp>
      <p:sp>
        <p:nvSpPr>
          <p:cNvPr id="34" name="Text Placeholder 11">
            <a:extLst>
              <a:ext uri="{FF2B5EF4-FFF2-40B4-BE49-F238E27FC236}">
                <a16:creationId xmlns:a16="http://schemas.microsoft.com/office/drawing/2014/main" id="{C266D6EE-6681-C064-0650-7A89B2B88792}"/>
              </a:ext>
            </a:extLst>
          </p:cNvPr>
          <p:cNvSpPr>
            <a:spLocks noGrp="1"/>
          </p:cNvSpPr>
          <p:nvPr>
            <p:ph type="body" sz="quarter" idx="21" hasCustomPrompt="1"/>
          </p:nvPr>
        </p:nvSpPr>
        <p:spPr>
          <a:xfrm rot="16200000">
            <a:off x="7892327" y="-56290"/>
            <a:ext cx="755100" cy="1611727"/>
          </a:xfrm>
          <a:prstGeom prst="roundRect">
            <a:avLst/>
          </a:prstGeom>
          <a:solidFill>
            <a:schemeClr val="bg1"/>
          </a:solidFill>
          <a:effectLst>
            <a:outerShdw blurRad="127000" sx="102000" sy="102000" algn="ctr" rotWithShape="0">
              <a:prstClr val="black">
                <a:alpha val="20000"/>
              </a:prstClr>
            </a:outerShdw>
          </a:effectLst>
        </p:spPr>
        <p:txBody>
          <a:bodyPr/>
          <a:lstStyle>
            <a:lvl1pPr>
              <a:defRPr/>
            </a:lvl1pPr>
          </a:lstStyle>
          <a:p>
            <a:pPr lvl="0"/>
            <a:r>
              <a:rPr lang="en-US"/>
              <a:t> </a:t>
            </a:r>
            <a:endParaRPr lang="en-US" dirty="0"/>
          </a:p>
        </p:txBody>
      </p:sp>
      <p:sp>
        <p:nvSpPr>
          <p:cNvPr id="36" name="Picture Placeholder 35">
            <a:extLst>
              <a:ext uri="{FF2B5EF4-FFF2-40B4-BE49-F238E27FC236}">
                <a16:creationId xmlns:a16="http://schemas.microsoft.com/office/drawing/2014/main" id="{1EBD27D9-D603-E2E8-D351-8BF253E12BC5}"/>
              </a:ext>
            </a:extLst>
          </p:cNvPr>
          <p:cNvSpPr>
            <a:spLocks noGrp="1"/>
          </p:cNvSpPr>
          <p:nvPr>
            <p:ph type="pic" sz="quarter" idx="22" hasCustomPrompt="1"/>
          </p:nvPr>
        </p:nvSpPr>
        <p:spPr>
          <a:xfrm>
            <a:off x="7555502" y="498749"/>
            <a:ext cx="1428750" cy="501650"/>
          </a:xfrm>
        </p:spPr>
        <p:txBody>
          <a:bodyPr anchor="ctr"/>
          <a:lstStyle>
            <a:lvl1pPr algn="ctr">
              <a:defRPr/>
            </a:lvl1pPr>
          </a:lstStyle>
          <a:p>
            <a:r>
              <a:rPr lang="en-US" dirty="0"/>
              <a:t>Insert logo</a:t>
            </a:r>
          </a:p>
        </p:txBody>
      </p:sp>
      <p:pic>
        <p:nvPicPr>
          <p:cNvPr id="38" name="Graphic 37">
            <a:extLst>
              <a:ext uri="{FF2B5EF4-FFF2-40B4-BE49-F238E27FC236}">
                <a16:creationId xmlns:a16="http://schemas.microsoft.com/office/drawing/2014/main" id="{8C3C4D7A-FC83-C8B6-5C75-502CE74938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48925" y="227013"/>
            <a:ext cx="1461710" cy="286251"/>
          </a:xfrm>
          <a:prstGeom prst="rect">
            <a:avLst/>
          </a:prstGeom>
        </p:spPr>
      </p:pic>
      <p:pic>
        <p:nvPicPr>
          <p:cNvPr id="41" name="Graphic 40">
            <a:extLst>
              <a:ext uri="{FF2B5EF4-FFF2-40B4-BE49-F238E27FC236}">
                <a16:creationId xmlns:a16="http://schemas.microsoft.com/office/drawing/2014/main" id="{4065CACD-B1C6-B26A-FCF9-C278B1DCEC79}"/>
              </a:ext>
            </a:extLst>
          </p:cNvPr>
          <p:cNvPicPr>
            <a:picLocks noChangeAspect="1"/>
          </p:cNvPicPr>
          <p:nvPr userDrawn="1"/>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2650" b="29833"/>
          <a:stretch/>
        </p:blipFill>
        <p:spPr>
          <a:xfrm>
            <a:off x="0" y="5760271"/>
            <a:ext cx="7650480" cy="1097729"/>
          </a:xfrm>
          <a:prstGeom prst="rect">
            <a:avLst/>
          </a:prstGeom>
        </p:spPr>
      </p:pic>
    </p:spTree>
    <p:extLst>
      <p:ext uri="{BB962C8B-B14F-4D97-AF65-F5344CB8AC3E}">
        <p14:creationId xmlns:p14="http://schemas.microsoft.com/office/powerpoint/2010/main" val="26890679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466DAA67-2CA2-C28E-3FB6-46824A39240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9370" t="70010" r="5726" b="-1368"/>
          <a:stretch/>
        </p:blipFill>
        <p:spPr>
          <a:xfrm rot="5400000">
            <a:off x="11042412" y="4041252"/>
            <a:ext cx="1683360" cy="571501"/>
          </a:xfrm>
          <a:prstGeom prst="rect">
            <a:avLst/>
          </a:prstGeom>
        </p:spPr>
      </p:pic>
      <p:sp>
        <p:nvSpPr>
          <p:cNvPr id="7" name="Rectangle 6">
            <a:extLst>
              <a:ext uri="{FF2B5EF4-FFF2-40B4-BE49-F238E27FC236}">
                <a16:creationId xmlns:a16="http://schemas.microsoft.com/office/drawing/2014/main" id="{D6CA629A-C614-9034-59E6-04D101700A55}"/>
              </a:ext>
            </a:extLst>
          </p:cNvPr>
          <p:cNvSpPr/>
          <p:nvPr userDrawn="1"/>
        </p:nvSpPr>
        <p:spPr>
          <a:xfrm>
            <a:off x="0" y="0"/>
            <a:ext cx="12192000" cy="3434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400" dirty="0">
              <a:solidFill>
                <a:schemeClr val="bg1"/>
              </a:solidFill>
            </a:endParaRPr>
          </a:p>
        </p:txBody>
      </p:sp>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a:xfrm>
            <a:off x="321092" y="434495"/>
            <a:ext cx="4811322" cy="467294"/>
          </a:xfrm>
        </p:spPr>
        <p:txBody>
          <a:bodyPr/>
          <a:lstStyle>
            <a:lvl1pPr>
              <a:defRPr>
                <a:solidFill>
                  <a:schemeClr val="bg2"/>
                </a:solidFill>
              </a:defRPr>
            </a:lvl1pPr>
          </a:lstStyle>
          <a:p>
            <a:r>
              <a:rPr lang="en-US" dirty="0"/>
              <a:t>Click to </a:t>
            </a:r>
            <a:r>
              <a:rPr lang="en-US"/>
              <a:t>insert title</a:t>
            </a:r>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8" name="Text Placeholder 10">
            <a:extLst>
              <a:ext uri="{FF2B5EF4-FFF2-40B4-BE49-F238E27FC236}">
                <a16:creationId xmlns:a16="http://schemas.microsoft.com/office/drawing/2014/main" id="{6F0FC6E4-35E7-D369-0C9B-D3C3008893C1}"/>
              </a:ext>
            </a:extLst>
          </p:cNvPr>
          <p:cNvSpPr>
            <a:spLocks noGrp="1"/>
          </p:cNvSpPr>
          <p:nvPr>
            <p:ph type="body" sz="quarter" idx="13"/>
          </p:nvPr>
        </p:nvSpPr>
        <p:spPr>
          <a:xfrm>
            <a:off x="321091" y="914489"/>
            <a:ext cx="4799550"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0" name="Text Placeholder 11">
            <a:extLst>
              <a:ext uri="{FF2B5EF4-FFF2-40B4-BE49-F238E27FC236}">
                <a16:creationId xmlns:a16="http://schemas.microsoft.com/office/drawing/2014/main" id="{F03656E6-5F2C-879C-C37B-3D1011A804C0}"/>
              </a:ext>
            </a:extLst>
          </p:cNvPr>
          <p:cNvSpPr>
            <a:spLocks noGrp="1"/>
          </p:cNvSpPr>
          <p:nvPr>
            <p:ph type="body" sz="quarter" idx="15" hasCustomPrompt="1"/>
          </p:nvPr>
        </p:nvSpPr>
        <p:spPr>
          <a:xfrm>
            <a:off x="321090" y="3743328"/>
            <a:ext cx="3893101"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12" name="Picture Placeholder 11">
            <a:extLst>
              <a:ext uri="{FF2B5EF4-FFF2-40B4-BE49-F238E27FC236}">
                <a16:creationId xmlns:a16="http://schemas.microsoft.com/office/drawing/2014/main" id="{BA0D00F2-7037-7AE5-2AFB-DB5382BF57DF}"/>
              </a:ext>
            </a:extLst>
          </p:cNvPr>
          <p:cNvSpPr>
            <a:spLocks noGrp="1"/>
          </p:cNvSpPr>
          <p:nvPr>
            <p:ph type="pic" sz="quarter" idx="16" hasCustomPrompt="1"/>
          </p:nvPr>
        </p:nvSpPr>
        <p:spPr>
          <a:xfrm>
            <a:off x="417513" y="4149725"/>
            <a:ext cx="450850" cy="449263"/>
          </a:xfrm>
          <a:prstGeom prst="ellipse">
            <a:avLst/>
          </a:prstGeom>
        </p:spPr>
        <p:txBody>
          <a:bodyPr lIns="0" tIns="0" rIns="0" bIns="0" anchor="ctr"/>
          <a:lstStyle>
            <a:lvl1pPr algn="ctr">
              <a:defRPr sz="600"/>
            </a:lvl1pPr>
          </a:lstStyle>
          <a:p>
            <a:r>
              <a:rPr lang="en-US" dirty="0"/>
              <a:t>Logo</a:t>
            </a:r>
          </a:p>
        </p:txBody>
      </p:sp>
      <p:sp>
        <p:nvSpPr>
          <p:cNvPr id="13" name="Picture Placeholder 11">
            <a:extLst>
              <a:ext uri="{FF2B5EF4-FFF2-40B4-BE49-F238E27FC236}">
                <a16:creationId xmlns:a16="http://schemas.microsoft.com/office/drawing/2014/main" id="{53044437-73FA-FA34-ED5C-79EF7BD004FD}"/>
              </a:ext>
            </a:extLst>
          </p:cNvPr>
          <p:cNvSpPr>
            <a:spLocks noGrp="1"/>
          </p:cNvSpPr>
          <p:nvPr>
            <p:ph type="pic" sz="quarter" idx="17" hasCustomPrompt="1"/>
          </p:nvPr>
        </p:nvSpPr>
        <p:spPr>
          <a:xfrm>
            <a:off x="903992" y="4149725"/>
            <a:ext cx="450850" cy="449263"/>
          </a:xfrm>
          <a:prstGeom prst="ellipse">
            <a:avLst/>
          </a:prstGeom>
        </p:spPr>
        <p:txBody>
          <a:bodyPr lIns="0" tIns="0" rIns="0" bIns="0" anchor="ctr"/>
          <a:lstStyle>
            <a:lvl1pPr algn="ctr">
              <a:defRPr sz="600"/>
            </a:lvl1pPr>
          </a:lstStyle>
          <a:p>
            <a:r>
              <a:rPr lang="en-US" dirty="0"/>
              <a:t>Logo</a:t>
            </a:r>
          </a:p>
        </p:txBody>
      </p:sp>
      <p:sp>
        <p:nvSpPr>
          <p:cNvPr id="14" name="Picture Placeholder 11">
            <a:extLst>
              <a:ext uri="{FF2B5EF4-FFF2-40B4-BE49-F238E27FC236}">
                <a16:creationId xmlns:a16="http://schemas.microsoft.com/office/drawing/2014/main" id="{C2DFD268-9DC8-3F6A-D62D-E53308464AED}"/>
              </a:ext>
            </a:extLst>
          </p:cNvPr>
          <p:cNvSpPr>
            <a:spLocks noGrp="1"/>
          </p:cNvSpPr>
          <p:nvPr>
            <p:ph type="pic" sz="quarter" idx="18" hasCustomPrompt="1"/>
          </p:nvPr>
        </p:nvSpPr>
        <p:spPr>
          <a:xfrm>
            <a:off x="1390471" y="4149725"/>
            <a:ext cx="450850" cy="449263"/>
          </a:xfrm>
          <a:prstGeom prst="ellipse">
            <a:avLst/>
          </a:prstGeom>
        </p:spPr>
        <p:txBody>
          <a:bodyPr lIns="0" tIns="0" rIns="0" bIns="0" anchor="ctr"/>
          <a:lstStyle>
            <a:lvl1pPr algn="ctr">
              <a:defRPr sz="600"/>
            </a:lvl1pPr>
          </a:lstStyle>
          <a:p>
            <a:r>
              <a:rPr lang="en-US" dirty="0"/>
              <a:t>Logo</a:t>
            </a:r>
          </a:p>
        </p:txBody>
      </p:sp>
      <p:sp>
        <p:nvSpPr>
          <p:cNvPr id="17" name="Picture Placeholder 11">
            <a:extLst>
              <a:ext uri="{FF2B5EF4-FFF2-40B4-BE49-F238E27FC236}">
                <a16:creationId xmlns:a16="http://schemas.microsoft.com/office/drawing/2014/main" id="{03C13A11-F9F6-9D5C-7A44-7F66FAA45C82}"/>
              </a:ext>
            </a:extLst>
          </p:cNvPr>
          <p:cNvSpPr>
            <a:spLocks noGrp="1"/>
          </p:cNvSpPr>
          <p:nvPr>
            <p:ph type="pic" sz="quarter" idx="19" hasCustomPrompt="1"/>
          </p:nvPr>
        </p:nvSpPr>
        <p:spPr>
          <a:xfrm>
            <a:off x="1876950" y="4149725"/>
            <a:ext cx="450850" cy="449263"/>
          </a:xfrm>
          <a:prstGeom prst="ellipse">
            <a:avLst/>
          </a:prstGeom>
        </p:spPr>
        <p:txBody>
          <a:bodyPr lIns="0" tIns="0" rIns="0" bIns="0" anchor="ctr"/>
          <a:lstStyle>
            <a:lvl1pPr algn="ctr">
              <a:defRPr sz="600"/>
            </a:lvl1pPr>
          </a:lstStyle>
          <a:p>
            <a:r>
              <a:rPr lang="en-US" dirty="0"/>
              <a:t>Logo</a:t>
            </a:r>
          </a:p>
        </p:txBody>
      </p:sp>
      <p:sp>
        <p:nvSpPr>
          <p:cNvPr id="18" name="Picture Placeholder 11">
            <a:extLst>
              <a:ext uri="{FF2B5EF4-FFF2-40B4-BE49-F238E27FC236}">
                <a16:creationId xmlns:a16="http://schemas.microsoft.com/office/drawing/2014/main" id="{43ADE48B-D319-6213-6CB2-4DAAD6CD2CAD}"/>
              </a:ext>
            </a:extLst>
          </p:cNvPr>
          <p:cNvSpPr>
            <a:spLocks noGrp="1"/>
          </p:cNvSpPr>
          <p:nvPr>
            <p:ph type="pic" sz="quarter" idx="20" hasCustomPrompt="1"/>
          </p:nvPr>
        </p:nvSpPr>
        <p:spPr>
          <a:xfrm>
            <a:off x="2363429" y="4149725"/>
            <a:ext cx="450850" cy="449263"/>
          </a:xfrm>
          <a:prstGeom prst="ellipse">
            <a:avLst/>
          </a:prstGeom>
        </p:spPr>
        <p:txBody>
          <a:bodyPr lIns="0" tIns="0" rIns="0" bIns="0" anchor="ctr"/>
          <a:lstStyle>
            <a:lvl1pPr algn="ctr">
              <a:defRPr sz="600"/>
            </a:lvl1pPr>
          </a:lstStyle>
          <a:p>
            <a:r>
              <a:rPr lang="en-US" dirty="0"/>
              <a:t>Logo</a:t>
            </a:r>
          </a:p>
        </p:txBody>
      </p:sp>
      <p:sp>
        <p:nvSpPr>
          <p:cNvPr id="19" name="Picture Placeholder 11">
            <a:extLst>
              <a:ext uri="{FF2B5EF4-FFF2-40B4-BE49-F238E27FC236}">
                <a16:creationId xmlns:a16="http://schemas.microsoft.com/office/drawing/2014/main" id="{9087C959-64B8-3A71-155C-1B7B4BDB9EF2}"/>
              </a:ext>
            </a:extLst>
          </p:cNvPr>
          <p:cNvSpPr>
            <a:spLocks noGrp="1"/>
          </p:cNvSpPr>
          <p:nvPr>
            <p:ph type="pic" sz="quarter" idx="21" hasCustomPrompt="1"/>
          </p:nvPr>
        </p:nvSpPr>
        <p:spPr>
          <a:xfrm>
            <a:off x="2849908" y="4149725"/>
            <a:ext cx="450850" cy="449263"/>
          </a:xfrm>
          <a:prstGeom prst="ellipse">
            <a:avLst/>
          </a:prstGeom>
        </p:spPr>
        <p:txBody>
          <a:bodyPr lIns="0" tIns="0" rIns="0" bIns="0" anchor="ctr"/>
          <a:lstStyle>
            <a:lvl1pPr algn="ctr">
              <a:defRPr sz="600"/>
            </a:lvl1pPr>
          </a:lstStyle>
          <a:p>
            <a:r>
              <a:rPr lang="en-US" dirty="0"/>
              <a:t>Logo</a:t>
            </a:r>
          </a:p>
        </p:txBody>
      </p:sp>
      <p:sp>
        <p:nvSpPr>
          <p:cNvPr id="20" name="Picture Placeholder 11">
            <a:extLst>
              <a:ext uri="{FF2B5EF4-FFF2-40B4-BE49-F238E27FC236}">
                <a16:creationId xmlns:a16="http://schemas.microsoft.com/office/drawing/2014/main" id="{C80219F0-1CC3-9272-4883-D4BB28DE6701}"/>
              </a:ext>
            </a:extLst>
          </p:cNvPr>
          <p:cNvSpPr>
            <a:spLocks noGrp="1"/>
          </p:cNvSpPr>
          <p:nvPr>
            <p:ph type="pic" sz="quarter" idx="22" hasCustomPrompt="1"/>
          </p:nvPr>
        </p:nvSpPr>
        <p:spPr>
          <a:xfrm>
            <a:off x="3336386" y="4149725"/>
            <a:ext cx="450850" cy="449263"/>
          </a:xfrm>
          <a:prstGeom prst="ellipse">
            <a:avLst/>
          </a:prstGeom>
        </p:spPr>
        <p:txBody>
          <a:bodyPr lIns="0" tIns="0" rIns="0" bIns="0" anchor="ctr"/>
          <a:lstStyle>
            <a:lvl1pPr algn="ctr">
              <a:defRPr sz="600"/>
            </a:lvl1pPr>
          </a:lstStyle>
          <a:p>
            <a:r>
              <a:rPr lang="en-US" dirty="0"/>
              <a:t>Logo</a:t>
            </a:r>
          </a:p>
        </p:txBody>
      </p:sp>
      <p:sp>
        <p:nvSpPr>
          <p:cNvPr id="21" name="Picture Placeholder 11">
            <a:extLst>
              <a:ext uri="{FF2B5EF4-FFF2-40B4-BE49-F238E27FC236}">
                <a16:creationId xmlns:a16="http://schemas.microsoft.com/office/drawing/2014/main" id="{3FA33C93-378D-A63A-7722-1F417D44D087}"/>
              </a:ext>
            </a:extLst>
          </p:cNvPr>
          <p:cNvSpPr>
            <a:spLocks noGrp="1"/>
          </p:cNvSpPr>
          <p:nvPr>
            <p:ph type="pic" sz="quarter" idx="23" hasCustomPrompt="1"/>
          </p:nvPr>
        </p:nvSpPr>
        <p:spPr>
          <a:xfrm>
            <a:off x="417513" y="4678892"/>
            <a:ext cx="450850" cy="449263"/>
          </a:xfrm>
          <a:prstGeom prst="ellipse">
            <a:avLst/>
          </a:prstGeom>
        </p:spPr>
        <p:txBody>
          <a:bodyPr lIns="0" tIns="0" rIns="0" bIns="0" anchor="ctr"/>
          <a:lstStyle>
            <a:lvl1pPr algn="ctr">
              <a:defRPr sz="600"/>
            </a:lvl1pPr>
          </a:lstStyle>
          <a:p>
            <a:r>
              <a:rPr lang="en-US" dirty="0"/>
              <a:t>Logo</a:t>
            </a:r>
          </a:p>
        </p:txBody>
      </p:sp>
      <p:sp>
        <p:nvSpPr>
          <p:cNvPr id="22" name="Picture Placeholder 11">
            <a:extLst>
              <a:ext uri="{FF2B5EF4-FFF2-40B4-BE49-F238E27FC236}">
                <a16:creationId xmlns:a16="http://schemas.microsoft.com/office/drawing/2014/main" id="{EB3E7550-A2D5-D6A2-0D49-EF6DF75D3AE8}"/>
              </a:ext>
            </a:extLst>
          </p:cNvPr>
          <p:cNvSpPr>
            <a:spLocks noGrp="1"/>
          </p:cNvSpPr>
          <p:nvPr>
            <p:ph type="pic" sz="quarter" idx="24" hasCustomPrompt="1"/>
          </p:nvPr>
        </p:nvSpPr>
        <p:spPr>
          <a:xfrm>
            <a:off x="903992" y="4678892"/>
            <a:ext cx="450850" cy="449263"/>
          </a:xfrm>
          <a:prstGeom prst="ellipse">
            <a:avLst/>
          </a:prstGeom>
        </p:spPr>
        <p:txBody>
          <a:bodyPr lIns="0" tIns="0" rIns="0" bIns="0" anchor="ctr"/>
          <a:lstStyle>
            <a:lvl1pPr algn="ctr">
              <a:defRPr sz="600"/>
            </a:lvl1pPr>
          </a:lstStyle>
          <a:p>
            <a:r>
              <a:rPr lang="en-US" dirty="0"/>
              <a:t>Logo</a:t>
            </a:r>
          </a:p>
        </p:txBody>
      </p:sp>
      <p:sp>
        <p:nvSpPr>
          <p:cNvPr id="23" name="Picture Placeholder 11">
            <a:extLst>
              <a:ext uri="{FF2B5EF4-FFF2-40B4-BE49-F238E27FC236}">
                <a16:creationId xmlns:a16="http://schemas.microsoft.com/office/drawing/2014/main" id="{7D4C5AFC-E843-C254-1A0C-676D1083622E}"/>
              </a:ext>
            </a:extLst>
          </p:cNvPr>
          <p:cNvSpPr>
            <a:spLocks noGrp="1"/>
          </p:cNvSpPr>
          <p:nvPr>
            <p:ph type="pic" sz="quarter" idx="25" hasCustomPrompt="1"/>
          </p:nvPr>
        </p:nvSpPr>
        <p:spPr>
          <a:xfrm>
            <a:off x="1390471" y="4678892"/>
            <a:ext cx="450850" cy="449263"/>
          </a:xfrm>
          <a:prstGeom prst="ellipse">
            <a:avLst/>
          </a:prstGeom>
        </p:spPr>
        <p:txBody>
          <a:bodyPr lIns="0" tIns="0" rIns="0" bIns="0" anchor="ctr"/>
          <a:lstStyle>
            <a:lvl1pPr algn="ctr">
              <a:defRPr sz="600"/>
            </a:lvl1pPr>
          </a:lstStyle>
          <a:p>
            <a:r>
              <a:rPr lang="en-US" dirty="0"/>
              <a:t>Logo</a:t>
            </a:r>
          </a:p>
        </p:txBody>
      </p:sp>
      <p:sp>
        <p:nvSpPr>
          <p:cNvPr id="24" name="Picture Placeholder 11">
            <a:extLst>
              <a:ext uri="{FF2B5EF4-FFF2-40B4-BE49-F238E27FC236}">
                <a16:creationId xmlns:a16="http://schemas.microsoft.com/office/drawing/2014/main" id="{8234802C-4362-DCE9-17E1-974D0F022738}"/>
              </a:ext>
            </a:extLst>
          </p:cNvPr>
          <p:cNvSpPr>
            <a:spLocks noGrp="1"/>
          </p:cNvSpPr>
          <p:nvPr>
            <p:ph type="pic" sz="quarter" idx="26" hasCustomPrompt="1"/>
          </p:nvPr>
        </p:nvSpPr>
        <p:spPr>
          <a:xfrm>
            <a:off x="1876950" y="4678892"/>
            <a:ext cx="450850" cy="449263"/>
          </a:xfrm>
          <a:prstGeom prst="ellipse">
            <a:avLst/>
          </a:prstGeom>
        </p:spPr>
        <p:txBody>
          <a:bodyPr lIns="0" tIns="0" rIns="0" bIns="0" anchor="ctr"/>
          <a:lstStyle>
            <a:lvl1pPr algn="ctr">
              <a:defRPr sz="600"/>
            </a:lvl1pPr>
          </a:lstStyle>
          <a:p>
            <a:r>
              <a:rPr lang="en-US" dirty="0"/>
              <a:t>Logo</a:t>
            </a:r>
          </a:p>
        </p:txBody>
      </p:sp>
      <p:sp>
        <p:nvSpPr>
          <p:cNvPr id="25" name="Picture Placeholder 11">
            <a:extLst>
              <a:ext uri="{FF2B5EF4-FFF2-40B4-BE49-F238E27FC236}">
                <a16:creationId xmlns:a16="http://schemas.microsoft.com/office/drawing/2014/main" id="{5C760F5B-50F3-FA5C-D7FB-BE40487EBB55}"/>
              </a:ext>
            </a:extLst>
          </p:cNvPr>
          <p:cNvSpPr>
            <a:spLocks noGrp="1"/>
          </p:cNvSpPr>
          <p:nvPr>
            <p:ph type="pic" sz="quarter" idx="27" hasCustomPrompt="1"/>
          </p:nvPr>
        </p:nvSpPr>
        <p:spPr>
          <a:xfrm>
            <a:off x="2363429" y="4678892"/>
            <a:ext cx="450850" cy="449263"/>
          </a:xfrm>
          <a:prstGeom prst="ellipse">
            <a:avLst/>
          </a:prstGeom>
        </p:spPr>
        <p:txBody>
          <a:bodyPr lIns="0" tIns="0" rIns="0" bIns="0" anchor="ctr"/>
          <a:lstStyle>
            <a:lvl1pPr algn="ctr">
              <a:defRPr sz="600"/>
            </a:lvl1pPr>
          </a:lstStyle>
          <a:p>
            <a:r>
              <a:rPr lang="en-US" dirty="0"/>
              <a:t>Logo</a:t>
            </a:r>
          </a:p>
        </p:txBody>
      </p:sp>
      <p:sp>
        <p:nvSpPr>
          <p:cNvPr id="26" name="Picture Placeholder 11">
            <a:extLst>
              <a:ext uri="{FF2B5EF4-FFF2-40B4-BE49-F238E27FC236}">
                <a16:creationId xmlns:a16="http://schemas.microsoft.com/office/drawing/2014/main" id="{19439025-8109-F68F-B6FA-75184AFD01F5}"/>
              </a:ext>
            </a:extLst>
          </p:cNvPr>
          <p:cNvSpPr>
            <a:spLocks noGrp="1"/>
          </p:cNvSpPr>
          <p:nvPr>
            <p:ph type="pic" sz="quarter" idx="28" hasCustomPrompt="1"/>
          </p:nvPr>
        </p:nvSpPr>
        <p:spPr>
          <a:xfrm>
            <a:off x="2849908" y="4678892"/>
            <a:ext cx="450850" cy="449263"/>
          </a:xfrm>
          <a:prstGeom prst="ellipse">
            <a:avLst/>
          </a:prstGeom>
        </p:spPr>
        <p:txBody>
          <a:bodyPr lIns="0" tIns="0" rIns="0" bIns="0" anchor="ctr"/>
          <a:lstStyle>
            <a:lvl1pPr algn="ctr">
              <a:defRPr sz="600"/>
            </a:lvl1pPr>
          </a:lstStyle>
          <a:p>
            <a:r>
              <a:rPr lang="en-US" dirty="0"/>
              <a:t>Logo</a:t>
            </a:r>
          </a:p>
        </p:txBody>
      </p:sp>
      <p:sp>
        <p:nvSpPr>
          <p:cNvPr id="27" name="Picture Placeholder 11">
            <a:extLst>
              <a:ext uri="{FF2B5EF4-FFF2-40B4-BE49-F238E27FC236}">
                <a16:creationId xmlns:a16="http://schemas.microsoft.com/office/drawing/2014/main" id="{D26AB585-936B-E796-2DFD-F45E7F3D928E}"/>
              </a:ext>
            </a:extLst>
          </p:cNvPr>
          <p:cNvSpPr>
            <a:spLocks noGrp="1"/>
          </p:cNvSpPr>
          <p:nvPr>
            <p:ph type="pic" sz="quarter" idx="29" hasCustomPrompt="1"/>
          </p:nvPr>
        </p:nvSpPr>
        <p:spPr>
          <a:xfrm>
            <a:off x="3336386" y="4678892"/>
            <a:ext cx="450850" cy="449263"/>
          </a:xfrm>
          <a:prstGeom prst="ellipse">
            <a:avLst/>
          </a:prstGeom>
        </p:spPr>
        <p:txBody>
          <a:bodyPr lIns="0" tIns="0" rIns="0" bIns="0" anchor="ctr"/>
          <a:lstStyle>
            <a:lvl1pPr algn="ctr">
              <a:defRPr sz="600"/>
            </a:lvl1pPr>
          </a:lstStyle>
          <a:p>
            <a:r>
              <a:rPr lang="en-US" dirty="0"/>
              <a:t>Logo</a:t>
            </a:r>
          </a:p>
        </p:txBody>
      </p:sp>
      <p:sp>
        <p:nvSpPr>
          <p:cNvPr id="28" name="Picture Placeholder 11">
            <a:extLst>
              <a:ext uri="{FF2B5EF4-FFF2-40B4-BE49-F238E27FC236}">
                <a16:creationId xmlns:a16="http://schemas.microsoft.com/office/drawing/2014/main" id="{7FA02CC6-5F95-929F-58CC-311BEB6C03BF}"/>
              </a:ext>
            </a:extLst>
          </p:cNvPr>
          <p:cNvSpPr>
            <a:spLocks noGrp="1"/>
          </p:cNvSpPr>
          <p:nvPr>
            <p:ph type="pic" sz="quarter" idx="30" hasCustomPrompt="1"/>
          </p:nvPr>
        </p:nvSpPr>
        <p:spPr>
          <a:xfrm>
            <a:off x="417513" y="5212134"/>
            <a:ext cx="450850" cy="449263"/>
          </a:xfrm>
          <a:prstGeom prst="ellipse">
            <a:avLst/>
          </a:prstGeom>
        </p:spPr>
        <p:txBody>
          <a:bodyPr lIns="0" tIns="0" rIns="0" bIns="0" anchor="ctr"/>
          <a:lstStyle>
            <a:lvl1pPr algn="ctr">
              <a:defRPr sz="600"/>
            </a:lvl1pPr>
          </a:lstStyle>
          <a:p>
            <a:r>
              <a:rPr lang="en-US" dirty="0"/>
              <a:t>Logo</a:t>
            </a:r>
          </a:p>
        </p:txBody>
      </p:sp>
      <p:sp>
        <p:nvSpPr>
          <p:cNvPr id="29" name="Picture Placeholder 11">
            <a:extLst>
              <a:ext uri="{FF2B5EF4-FFF2-40B4-BE49-F238E27FC236}">
                <a16:creationId xmlns:a16="http://schemas.microsoft.com/office/drawing/2014/main" id="{D7198669-A19E-7FEA-1810-BEC5DE6F8705}"/>
              </a:ext>
            </a:extLst>
          </p:cNvPr>
          <p:cNvSpPr>
            <a:spLocks noGrp="1"/>
          </p:cNvSpPr>
          <p:nvPr>
            <p:ph type="pic" sz="quarter" idx="31" hasCustomPrompt="1"/>
          </p:nvPr>
        </p:nvSpPr>
        <p:spPr>
          <a:xfrm>
            <a:off x="903992" y="5212134"/>
            <a:ext cx="450850" cy="449263"/>
          </a:xfrm>
          <a:prstGeom prst="ellipse">
            <a:avLst/>
          </a:prstGeom>
        </p:spPr>
        <p:txBody>
          <a:bodyPr lIns="0" tIns="0" rIns="0" bIns="0" anchor="ctr"/>
          <a:lstStyle>
            <a:lvl1pPr algn="ctr">
              <a:defRPr sz="600"/>
            </a:lvl1pPr>
          </a:lstStyle>
          <a:p>
            <a:r>
              <a:rPr lang="en-US" dirty="0"/>
              <a:t>Logo</a:t>
            </a:r>
          </a:p>
        </p:txBody>
      </p:sp>
      <p:sp>
        <p:nvSpPr>
          <p:cNvPr id="30" name="Picture Placeholder 11">
            <a:extLst>
              <a:ext uri="{FF2B5EF4-FFF2-40B4-BE49-F238E27FC236}">
                <a16:creationId xmlns:a16="http://schemas.microsoft.com/office/drawing/2014/main" id="{51C17DB6-8C30-03D4-CF01-C8E90FC6157D}"/>
              </a:ext>
            </a:extLst>
          </p:cNvPr>
          <p:cNvSpPr>
            <a:spLocks noGrp="1"/>
          </p:cNvSpPr>
          <p:nvPr>
            <p:ph type="pic" sz="quarter" idx="32" hasCustomPrompt="1"/>
          </p:nvPr>
        </p:nvSpPr>
        <p:spPr>
          <a:xfrm>
            <a:off x="1390471" y="5212134"/>
            <a:ext cx="450850" cy="449263"/>
          </a:xfrm>
          <a:prstGeom prst="ellipse">
            <a:avLst/>
          </a:prstGeom>
        </p:spPr>
        <p:txBody>
          <a:bodyPr lIns="0" tIns="0" rIns="0" bIns="0" anchor="ctr"/>
          <a:lstStyle>
            <a:lvl1pPr algn="ctr">
              <a:defRPr sz="600"/>
            </a:lvl1pPr>
          </a:lstStyle>
          <a:p>
            <a:r>
              <a:rPr lang="en-US" dirty="0"/>
              <a:t>Logo</a:t>
            </a:r>
          </a:p>
        </p:txBody>
      </p:sp>
      <p:sp>
        <p:nvSpPr>
          <p:cNvPr id="31" name="Picture Placeholder 11">
            <a:extLst>
              <a:ext uri="{FF2B5EF4-FFF2-40B4-BE49-F238E27FC236}">
                <a16:creationId xmlns:a16="http://schemas.microsoft.com/office/drawing/2014/main" id="{31885B87-0AA9-FC8A-1090-56B631E18479}"/>
              </a:ext>
            </a:extLst>
          </p:cNvPr>
          <p:cNvSpPr>
            <a:spLocks noGrp="1"/>
          </p:cNvSpPr>
          <p:nvPr>
            <p:ph type="pic" sz="quarter" idx="33" hasCustomPrompt="1"/>
          </p:nvPr>
        </p:nvSpPr>
        <p:spPr>
          <a:xfrm>
            <a:off x="1876950" y="5212134"/>
            <a:ext cx="450850" cy="449263"/>
          </a:xfrm>
          <a:prstGeom prst="ellipse">
            <a:avLst/>
          </a:prstGeom>
        </p:spPr>
        <p:txBody>
          <a:bodyPr lIns="0" tIns="0" rIns="0" bIns="0" anchor="ctr"/>
          <a:lstStyle>
            <a:lvl1pPr algn="ctr">
              <a:defRPr sz="600"/>
            </a:lvl1pPr>
          </a:lstStyle>
          <a:p>
            <a:r>
              <a:rPr lang="en-US" dirty="0"/>
              <a:t>Logo</a:t>
            </a:r>
          </a:p>
        </p:txBody>
      </p:sp>
      <p:pic>
        <p:nvPicPr>
          <p:cNvPr id="36" name="Graphic 35">
            <a:extLst>
              <a:ext uri="{FF2B5EF4-FFF2-40B4-BE49-F238E27FC236}">
                <a16:creationId xmlns:a16="http://schemas.microsoft.com/office/drawing/2014/main" id="{E4807A38-9F89-4B54-ACF5-94944E9C829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9370" t="70010" r="5726" b="-1368"/>
          <a:stretch/>
        </p:blipFill>
        <p:spPr>
          <a:xfrm rot="5400000">
            <a:off x="4004983" y="4041251"/>
            <a:ext cx="1683360" cy="571501"/>
          </a:xfrm>
          <a:prstGeom prst="rect">
            <a:avLst/>
          </a:prstGeom>
        </p:spPr>
      </p:pic>
      <p:pic>
        <p:nvPicPr>
          <p:cNvPr id="37" name="Graphic 36">
            <a:extLst>
              <a:ext uri="{FF2B5EF4-FFF2-40B4-BE49-F238E27FC236}">
                <a16:creationId xmlns:a16="http://schemas.microsoft.com/office/drawing/2014/main" id="{48A53F42-C418-F899-589F-FCD47033FA0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73" t="70010" r="52131" b="-1368"/>
          <a:stretch/>
        </p:blipFill>
        <p:spPr>
          <a:xfrm rot="5400000">
            <a:off x="3940546" y="2237134"/>
            <a:ext cx="1812232" cy="571501"/>
          </a:xfrm>
          <a:prstGeom prst="rect">
            <a:avLst/>
          </a:prstGeom>
        </p:spPr>
      </p:pic>
      <p:sp>
        <p:nvSpPr>
          <p:cNvPr id="39" name="Text Placeholder 17">
            <a:extLst>
              <a:ext uri="{FF2B5EF4-FFF2-40B4-BE49-F238E27FC236}">
                <a16:creationId xmlns:a16="http://schemas.microsoft.com/office/drawing/2014/main" id="{7F0FB153-4028-20AD-9DBE-02335B3BC6B8}"/>
              </a:ext>
            </a:extLst>
          </p:cNvPr>
          <p:cNvSpPr>
            <a:spLocks noGrp="1"/>
          </p:cNvSpPr>
          <p:nvPr>
            <p:ph type="body" sz="quarter" idx="35" hasCustomPrompt="1"/>
          </p:nvPr>
        </p:nvSpPr>
        <p:spPr>
          <a:xfrm>
            <a:off x="5362713" y="371111"/>
            <a:ext cx="1625600" cy="759741"/>
          </a:xfrm>
          <a:prstGeom prst="roundRect">
            <a:avLst>
              <a:gd name="adj" fmla="val 16880"/>
            </a:avLst>
          </a:prstGeom>
          <a:solidFill>
            <a:schemeClr val="bg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40" name="Picture Placeholder 35">
            <a:extLst>
              <a:ext uri="{FF2B5EF4-FFF2-40B4-BE49-F238E27FC236}">
                <a16:creationId xmlns:a16="http://schemas.microsoft.com/office/drawing/2014/main" id="{22EB89FC-55B9-59EE-F395-EEFEEA8D7F95}"/>
              </a:ext>
            </a:extLst>
          </p:cNvPr>
          <p:cNvSpPr>
            <a:spLocks noGrp="1"/>
          </p:cNvSpPr>
          <p:nvPr>
            <p:ph type="pic" sz="quarter" idx="36" hasCustomPrompt="1"/>
          </p:nvPr>
        </p:nvSpPr>
        <p:spPr>
          <a:xfrm>
            <a:off x="5461138" y="500156"/>
            <a:ext cx="1428750" cy="501650"/>
          </a:xfrm>
        </p:spPr>
        <p:txBody>
          <a:bodyPr anchor="ctr"/>
          <a:lstStyle>
            <a:lvl1pPr algn="ctr">
              <a:defRPr/>
            </a:lvl1pPr>
          </a:lstStyle>
          <a:p>
            <a:r>
              <a:rPr lang="en-US" dirty="0"/>
              <a:t>Insert logo</a:t>
            </a:r>
          </a:p>
        </p:txBody>
      </p:sp>
      <p:pic>
        <p:nvPicPr>
          <p:cNvPr id="41" name="Graphic 40">
            <a:extLst>
              <a:ext uri="{FF2B5EF4-FFF2-40B4-BE49-F238E27FC236}">
                <a16:creationId xmlns:a16="http://schemas.microsoft.com/office/drawing/2014/main" id="{351C9ABA-DFB0-E0A7-7DF7-8B5EDD56F2E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48925" y="227013"/>
            <a:ext cx="1461710" cy="286251"/>
          </a:xfrm>
          <a:prstGeom prst="rect">
            <a:avLst/>
          </a:prstGeom>
        </p:spPr>
      </p:pic>
      <p:pic>
        <p:nvPicPr>
          <p:cNvPr id="43" name="Graphic 42">
            <a:extLst>
              <a:ext uri="{FF2B5EF4-FFF2-40B4-BE49-F238E27FC236}">
                <a16:creationId xmlns:a16="http://schemas.microsoft.com/office/drawing/2014/main" id="{5E3CD61D-B57D-8279-727E-6707BC4F81A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84323" y="4333241"/>
            <a:ext cx="3307677" cy="2524759"/>
          </a:xfrm>
          <a:prstGeom prst="rect">
            <a:avLst/>
          </a:prstGeom>
        </p:spPr>
      </p:pic>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lvl1pPr>
              <a:defRPr>
                <a:solidFill>
                  <a:schemeClr val="bg2"/>
                </a:solidFill>
              </a:defRPr>
            </a:lvl1pPr>
          </a:lstStyle>
          <a:p>
            <a:fld id="{79C97DE3-6C71-4792-B587-1A6525429099}" type="datetimeFigureOut">
              <a:rPr lang="en-US" smtClean="0"/>
              <a:pPr/>
              <a:t>6/8/2023</a:t>
            </a:fld>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lvl1pPr>
              <a:defRPr>
                <a:solidFill>
                  <a:schemeClr val="bg2"/>
                </a:solidFill>
              </a:defRPr>
            </a:lvl1pPr>
          </a:lstStyle>
          <a:p>
            <a:fld id="{95CA51F2-55A9-44C4-825A-9FFD63764F51}" type="slidenum">
              <a:rPr lang="en-US" smtClean="0"/>
              <a:pPr/>
              <a:t>‹#›</a:t>
            </a:fld>
            <a:endParaRPr lang="en-US" dirty="0"/>
          </a:p>
        </p:txBody>
      </p:sp>
      <p:sp>
        <p:nvSpPr>
          <p:cNvPr id="38" name="Text Placeholder 17">
            <a:extLst>
              <a:ext uri="{FF2B5EF4-FFF2-40B4-BE49-F238E27FC236}">
                <a16:creationId xmlns:a16="http://schemas.microsoft.com/office/drawing/2014/main" id="{D93C73E5-C939-4E90-C321-F69BA3ED282A}"/>
              </a:ext>
            </a:extLst>
          </p:cNvPr>
          <p:cNvSpPr>
            <a:spLocks noGrp="1"/>
          </p:cNvSpPr>
          <p:nvPr>
            <p:ph type="body" sz="quarter" idx="34" hasCustomPrompt="1"/>
          </p:nvPr>
        </p:nvSpPr>
        <p:spPr>
          <a:xfrm>
            <a:off x="5362713" y="1355133"/>
            <a:ext cx="6091582" cy="4303546"/>
          </a:xfrm>
          <a:prstGeom prst="roundRect">
            <a:avLst>
              <a:gd name="adj" fmla="val 6996"/>
            </a:avLst>
          </a:prstGeom>
          <a:solidFill>
            <a:schemeClr val="bg1"/>
          </a:solidFill>
          <a:effectLst>
            <a:outerShdw blurRad="101600" sx="101000" sy="101000" algn="ctr" rotWithShape="0">
              <a:prstClr val="black">
                <a:alpha val="10000"/>
              </a:prstClr>
            </a:outerShdw>
          </a:effectLst>
        </p:spPr>
        <p:txBody>
          <a:bodyPr vert="horz" wrap="square" lIns="91440" tIns="45720" rIns="91440" bIns="45720" rtlCol="0">
            <a:noAutofit/>
          </a:bodyPr>
          <a:lstStyle>
            <a:lvl1pPr>
              <a:defRPr lang="en-GB" dirty="0"/>
            </a:lvl1pPr>
          </a:lstStyle>
          <a:p>
            <a:pPr lvl="0"/>
            <a:r>
              <a:rPr lang="en-US"/>
              <a:t> </a:t>
            </a:r>
            <a:endParaRPr lang="en-US" dirty="0"/>
          </a:p>
        </p:txBody>
      </p:sp>
      <p:pic>
        <p:nvPicPr>
          <p:cNvPr id="45" name="Graphic 44">
            <a:extLst>
              <a:ext uri="{FF2B5EF4-FFF2-40B4-BE49-F238E27FC236}">
                <a16:creationId xmlns:a16="http://schemas.microsoft.com/office/drawing/2014/main" id="{1C084ADC-3500-CF9F-BE83-896D0CEDF54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73" t="70010" r="52131" b="-1368"/>
          <a:stretch/>
        </p:blipFill>
        <p:spPr>
          <a:xfrm rot="5400000">
            <a:off x="10977975" y="2237135"/>
            <a:ext cx="1812232" cy="571501"/>
          </a:xfrm>
          <a:prstGeom prst="rect">
            <a:avLst/>
          </a:prstGeom>
        </p:spPr>
      </p:pic>
      <p:sp>
        <p:nvSpPr>
          <p:cNvPr id="47" name="Text Placeholder 46">
            <a:extLst>
              <a:ext uri="{FF2B5EF4-FFF2-40B4-BE49-F238E27FC236}">
                <a16:creationId xmlns:a16="http://schemas.microsoft.com/office/drawing/2014/main" id="{A5A6B280-3B2F-22A0-6492-FE622CA50E97}"/>
              </a:ext>
            </a:extLst>
          </p:cNvPr>
          <p:cNvSpPr>
            <a:spLocks noGrp="1"/>
          </p:cNvSpPr>
          <p:nvPr>
            <p:ph type="body" sz="quarter" idx="37" hasCustomPrompt="1"/>
          </p:nvPr>
        </p:nvSpPr>
        <p:spPr>
          <a:xfrm>
            <a:off x="5887720" y="1788160"/>
            <a:ext cx="898843" cy="741680"/>
          </a:xfr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t="546" b="-120"/>
            </a:stretch>
          </a:blipFill>
        </p:spPr>
        <p:txBody>
          <a:bodyPr/>
          <a:lstStyle>
            <a:lvl1pPr>
              <a:defRPr/>
            </a:lvl1pPr>
          </a:lstStyle>
          <a:p>
            <a:pPr lvl="0"/>
            <a:r>
              <a:rPr lang="en-US"/>
              <a:t> </a:t>
            </a:r>
            <a:endParaRPr lang="en-US" dirty="0"/>
          </a:p>
        </p:txBody>
      </p:sp>
      <p:sp>
        <p:nvSpPr>
          <p:cNvPr id="49" name="Text Placeholder 48">
            <a:extLst>
              <a:ext uri="{FF2B5EF4-FFF2-40B4-BE49-F238E27FC236}">
                <a16:creationId xmlns:a16="http://schemas.microsoft.com/office/drawing/2014/main" id="{66ACD460-F641-4C28-7769-B35836F1E09D}"/>
              </a:ext>
            </a:extLst>
          </p:cNvPr>
          <p:cNvSpPr>
            <a:spLocks noGrp="1"/>
          </p:cNvSpPr>
          <p:nvPr>
            <p:ph type="body" sz="quarter" idx="38"/>
          </p:nvPr>
        </p:nvSpPr>
        <p:spPr>
          <a:xfrm>
            <a:off x="5806441" y="2673668"/>
            <a:ext cx="4919204" cy="1654493"/>
          </a:xfrm>
        </p:spPr>
        <p:txBody>
          <a:bodyPr/>
          <a:lstStyle>
            <a:lvl1pPr>
              <a:lnSpc>
                <a:spcPct val="100000"/>
              </a:lnSpc>
              <a:defRPr sz="2100" b="1">
                <a:solidFill>
                  <a:schemeClr val="tx2"/>
                </a:solidFill>
                <a:latin typeface="+mn-lt"/>
              </a:defRPr>
            </a:lvl1pPr>
            <a:lvl2pPr>
              <a:lnSpc>
                <a:spcPct val="100000"/>
              </a:lnSpc>
              <a:defRPr sz="2100" b="1">
                <a:solidFill>
                  <a:schemeClr val="tx2"/>
                </a:solidFill>
                <a:latin typeface="+mn-lt"/>
              </a:defRPr>
            </a:lvl2pPr>
            <a:lvl3pPr>
              <a:lnSpc>
                <a:spcPct val="100000"/>
              </a:lnSpc>
              <a:defRPr sz="1800" b="1">
                <a:solidFill>
                  <a:schemeClr val="tx2"/>
                </a:solidFill>
                <a:latin typeface="+mn-lt"/>
              </a:defRPr>
            </a:lvl3pPr>
            <a:lvl4pPr>
              <a:lnSpc>
                <a:spcPct val="100000"/>
              </a:lnSpc>
              <a:defRPr sz="1200" b="1">
                <a:solidFill>
                  <a:schemeClr val="tx2"/>
                </a:solidFill>
                <a:latin typeface="+mn-lt"/>
              </a:defRPr>
            </a:lvl4pPr>
            <a:lvl5pPr>
              <a:lnSpc>
                <a:spcPct val="100000"/>
              </a:lnSpc>
              <a:defRPr sz="1050" b="1">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2" name="Text Placeholder 48">
            <a:extLst>
              <a:ext uri="{FF2B5EF4-FFF2-40B4-BE49-F238E27FC236}">
                <a16:creationId xmlns:a16="http://schemas.microsoft.com/office/drawing/2014/main" id="{2F5FA1CB-E780-9294-95F8-63D95D3B3E37}"/>
              </a:ext>
            </a:extLst>
          </p:cNvPr>
          <p:cNvSpPr>
            <a:spLocks noGrp="1"/>
          </p:cNvSpPr>
          <p:nvPr>
            <p:ph type="body" sz="quarter" idx="39" hasCustomPrompt="1"/>
          </p:nvPr>
        </p:nvSpPr>
        <p:spPr>
          <a:xfrm>
            <a:off x="5806441" y="4583749"/>
            <a:ext cx="4919204" cy="336002"/>
          </a:xfrm>
        </p:spPr>
        <p:txBody>
          <a:bodyPr/>
          <a:lstStyle>
            <a:lvl1pPr>
              <a:defRPr sz="1400" b="1">
                <a:solidFill>
                  <a:schemeClr val="accent2"/>
                </a:solidFill>
                <a:latin typeface="+mn-lt"/>
              </a:defRPr>
            </a:lvl1pPr>
            <a:lvl2pPr>
              <a:defRPr sz="1400" b="1">
                <a:solidFill>
                  <a:schemeClr val="accent2"/>
                </a:solidFill>
                <a:latin typeface="+mn-lt"/>
              </a:defRPr>
            </a:lvl2pPr>
            <a:lvl3pPr>
              <a:defRPr sz="1200" b="1">
                <a:solidFill>
                  <a:schemeClr val="accent2"/>
                </a:solidFill>
                <a:latin typeface="+mn-lt"/>
              </a:defRPr>
            </a:lvl3pPr>
            <a:lvl4pPr>
              <a:defRPr sz="1000" b="1">
                <a:solidFill>
                  <a:schemeClr val="accent2"/>
                </a:solidFill>
                <a:latin typeface="+mn-lt"/>
              </a:defRPr>
            </a:lvl4pPr>
            <a:lvl5pPr>
              <a:defRPr sz="800" b="1">
                <a:solidFill>
                  <a:schemeClr val="accent2"/>
                </a:solidFill>
                <a:latin typeface="+mn-lt"/>
              </a:defRPr>
            </a:lvl5pPr>
          </a:lstStyle>
          <a:p>
            <a:pPr lvl="0"/>
            <a:r>
              <a:rPr lang="en-US" dirty="0"/>
              <a:t>Click to insert name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53" name="Graphic 52">
            <a:extLst>
              <a:ext uri="{FF2B5EF4-FFF2-40B4-BE49-F238E27FC236}">
                <a16:creationId xmlns:a16="http://schemas.microsoft.com/office/drawing/2014/main" id="{A7CC00A2-258D-D45B-A884-C5F9DC87136C}"/>
              </a:ext>
            </a:extLst>
          </p:cNvPr>
          <p:cNvPicPr>
            <a:picLocks noChangeAspect="1"/>
          </p:cNvPicPr>
          <p:nvPr userDrawn="1"/>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l="2650" b="29833"/>
          <a:stretch/>
        </p:blipFill>
        <p:spPr>
          <a:xfrm>
            <a:off x="0" y="5760271"/>
            <a:ext cx="7650480" cy="1097729"/>
          </a:xfrm>
          <a:prstGeom prst="rect">
            <a:avLst/>
          </a:prstGeom>
        </p:spPr>
      </p:pic>
      <p:sp>
        <p:nvSpPr>
          <p:cNvPr id="54" name="Text Placeholder 8">
            <a:extLst>
              <a:ext uri="{FF2B5EF4-FFF2-40B4-BE49-F238E27FC236}">
                <a16:creationId xmlns:a16="http://schemas.microsoft.com/office/drawing/2014/main" id="{06A1E75F-BD91-ADE7-9621-67D5A5394C3A}"/>
              </a:ext>
            </a:extLst>
          </p:cNvPr>
          <p:cNvSpPr>
            <a:spLocks noGrp="1"/>
          </p:cNvSpPr>
          <p:nvPr>
            <p:ph type="body" sz="quarter" idx="14"/>
          </p:nvPr>
        </p:nvSpPr>
        <p:spPr>
          <a:xfrm>
            <a:off x="321092" y="1429704"/>
            <a:ext cx="4799549" cy="1704655"/>
          </a:xfrm>
        </p:spPr>
        <p:txBody>
          <a:bodyPr/>
          <a:lstStyle>
            <a:lvl1pPr>
              <a:defRPr sz="1500">
                <a:solidFill>
                  <a:schemeClr val="bg2"/>
                </a:solidFill>
              </a:defRPr>
            </a:lvl1pPr>
            <a:lvl2pPr>
              <a:defRPr sz="1500">
                <a:solidFill>
                  <a:schemeClr val="bg2"/>
                </a:solidFill>
              </a:defRPr>
            </a:lvl2pPr>
            <a:lvl3pPr>
              <a:defRPr sz="1400">
                <a:solidFill>
                  <a:schemeClr val="bg2"/>
                </a:solidFill>
              </a:defRPr>
            </a:lvl3pPr>
            <a:lvl4pPr>
              <a:defRPr sz="1050">
                <a:solidFill>
                  <a:schemeClr val="bg2"/>
                </a:solidFill>
              </a:defRPr>
            </a:lvl4pPr>
            <a:lvl5pPr>
              <a:defRPr sz="9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Tree>
    <p:extLst>
      <p:ext uri="{BB962C8B-B14F-4D97-AF65-F5344CB8AC3E}">
        <p14:creationId xmlns:p14="http://schemas.microsoft.com/office/powerpoint/2010/main" val="23437690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D212D5FF-715C-B100-3FDF-153555A59D0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73" t="29841" r="52131" b="-1368"/>
          <a:stretch/>
        </p:blipFill>
        <p:spPr>
          <a:xfrm rot="5400000">
            <a:off x="10512169" y="3881400"/>
            <a:ext cx="1812232" cy="1303589"/>
          </a:xfrm>
          <a:prstGeom prst="rect">
            <a:avLst/>
          </a:prstGeom>
        </p:spPr>
      </p:pic>
      <p:sp>
        <p:nvSpPr>
          <p:cNvPr id="8" name="Rectangle 7">
            <a:extLst>
              <a:ext uri="{FF2B5EF4-FFF2-40B4-BE49-F238E27FC236}">
                <a16:creationId xmlns:a16="http://schemas.microsoft.com/office/drawing/2014/main" id="{63CA7407-BCA2-4B4F-86CF-1EE24AE5498F}"/>
              </a:ext>
            </a:extLst>
          </p:cNvPr>
          <p:cNvSpPr/>
          <p:nvPr userDrawn="1"/>
        </p:nvSpPr>
        <p:spPr>
          <a:xfrm>
            <a:off x="0" y="0"/>
            <a:ext cx="12192000" cy="3434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400" dirty="0">
              <a:solidFill>
                <a:schemeClr val="bg1"/>
              </a:solidFill>
            </a:endParaRPr>
          </a:p>
        </p:txBody>
      </p:sp>
      <p:sp>
        <p:nvSpPr>
          <p:cNvPr id="9" name="Title 1">
            <a:extLst>
              <a:ext uri="{FF2B5EF4-FFF2-40B4-BE49-F238E27FC236}">
                <a16:creationId xmlns:a16="http://schemas.microsoft.com/office/drawing/2014/main" id="{A3A15F8D-5C36-ECB0-00CB-8D5C17E1EC7D}"/>
              </a:ext>
            </a:extLst>
          </p:cNvPr>
          <p:cNvSpPr>
            <a:spLocks noGrp="1"/>
          </p:cNvSpPr>
          <p:nvPr>
            <p:ph type="title" hasCustomPrompt="1"/>
          </p:nvPr>
        </p:nvSpPr>
        <p:spPr>
          <a:xfrm>
            <a:off x="321091" y="434495"/>
            <a:ext cx="6820071" cy="467294"/>
          </a:xfrm>
        </p:spPr>
        <p:txBody>
          <a:bodyPr/>
          <a:lstStyle>
            <a:lvl1pPr>
              <a:defRPr>
                <a:solidFill>
                  <a:schemeClr val="bg2"/>
                </a:solidFill>
              </a:defRPr>
            </a:lvl1pPr>
          </a:lstStyle>
          <a:p>
            <a:r>
              <a:rPr lang="en-US" dirty="0"/>
              <a:t>Click to </a:t>
            </a:r>
            <a:r>
              <a:rPr lang="en-US"/>
              <a:t>insert title</a:t>
            </a:r>
            <a:endParaRPr lang="en-US" dirty="0"/>
          </a:p>
        </p:txBody>
      </p:sp>
      <p:sp>
        <p:nvSpPr>
          <p:cNvPr id="10" name="Text Placeholder 10">
            <a:extLst>
              <a:ext uri="{FF2B5EF4-FFF2-40B4-BE49-F238E27FC236}">
                <a16:creationId xmlns:a16="http://schemas.microsoft.com/office/drawing/2014/main" id="{B996ED66-9637-C483-1634-828E359A8ED4}"/>
              </a:ext>
            </a:extLst>
          </p:cNvPr>
          <p:cNvSpPr>
            <a:spLocks noGrp="1"/>
          </p:cNvSpPr>
          <p:nvPr>
            <p:ph type="body" sz="quarter" idx="13"/>
          </p:nvPr>
        </p:nvSpPr>
        <p:spPr>
          <a:xfrm>
            <a:off x="321090" y="914489"/>
            <a:ext cx="6820071"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1" name="Text Placeholder 8">
            <a:extLst>
              <a:ext uri="{FF2B5EF4-FFF2-40B4-BE49-F238E27FC236}">
                <a16:creationId xmlns:a16="http://schemas.microsoft.com/office/drawing/2014/main" id="{DC99F8BB-ED0C-4310-F8EE-859A7CC070F1}"/>
              </a:ext>
            </a:extLst>
          </p:cNvPr>
          <p:cNvSpPr>
            <a:spLocks noGrp="1"/>
          </p:cNvSpPr>
          <p:nvPr>
            <p:ph type="body" sz="quarter" idx="14"/>
          </p:nvPr>
        </p:nvSpPr>
        <p:spPr>
          <a:xfrm>
            <a:off x="321092" y="1429704"/>
            <a:ext cx="6820069" cy="1704655"/>
          </a:xfrm>
        </p:spPr>
        <p:txBody>
          <a:bodyPr/>
          <a:lstStyle>
            <a:lvl1pPr>
              <a:defRPr sz="1500">
                <a:solidFill>
                  <a:schemeClr val="bg2"/>
                </a:solidFill>
              </a:defRPr>
            </a:lvl1pPr>
            <a:lvl2pPr>
              <a:defRPr sz="1500">
                <a:solidFill>
                  <a:schemeClr val="bg2"/>
                </a:solidFill>
              </a:defRPr>
            </a:lvl2pPr>
            <a:lvl3pPr>
              <a:defRPr sz="1400">
                <a:solidFill>
                  <a:schemeClr val="bg2"/>
                </a:solidFill>
              </a:defRPr>
            </a:lvl3pPr>
            <a:lvl4pPr>
              <a:defRPr sz="1050">
                <a:solidFill>
                  <a:schemeClr val="bg2"/>
                </a:solidFill>
              </a:defRPr>
            </a:lvl4pPr>
            <a:lvl5pPr>
              <a:defRPr sz="9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sp>
        <p:nvSpPr>
          <p:cNvPr id="12" name="Text Placeholder 11">
            <a:extLst>
              <a:ext uri="{FF2B5EF4-FFF2-40B4-BE49-F238E27FC236}">
                <a16:creationId xmlns:a16="http://schemas.microsoft.com/office/drawing/2014/main" id="{F10CEAF2-E63A-D5EC-64FA-79CFB32EACE4}"/>
              </a:ext>
            </a:extLst>
          </p:cNvPr>
          <p:cNvSpPr>
            <a:spLocks noGrp="1"/>
          </p:cNvSpPr>
          <p:nvPr>
            <p:ph type="body" sz="quarter" idx="15" hasCustomPrompt="1"/>
          </p:nvPr>
        </p:nvSpPr>
        <p:spPr>
          <a:xfrm>
            <a:off x="321090" y="3743328"/>
            <a:ext cx="3570190"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13" name="Text Placeholder 12">
            <a:extLst>
              <a:ext uri="{FF2B5EF4-FFF2-40B4-BE49-F238E27FC236}">
                <a16:creationId xmlns:a16="http://schemas.microsoft.com/office/drawing/2014/main" id="{F2CB64A0-3E43-A112-5BC6-0152056C0C98}"/>
              </a:ext>
            </a:extLst>
          </p:cNvPr>
          <p:cNvSpPr>
            <a:spLocks noGrp="1"/>
          </p:cNvSpPr>
          <p:nvPr>
            <p:ph type="body" sz="quarter" idx="16"/>
          </p:nvPr>
        </p:nvSpPr>
        <p:spPr>
          <a:xfrm>
            <a:off x="321090" y="4049399"/>
            <a:ext cx="3570190" cy="1523362"/>
          </a:xfrm>
        </p:spPr>
        <p:txBody>
          <a:bodyPr/>
          <a:lstStyle>
            <a:lvl1pPr>
              <a:lnSpc>
                <a:spcPct val="110000"/>
              </a:lnSpc>
              <a:defRPr sz="1500"/>
            </a:lvl1pPr>
            <a:lvl2pPr>
              <a:lnSpc>
                <a:spcPct val="110000"/>
              </a:lnSpc>
              <a:defRPr sz="1500"/>
            </a:lvl2pPr>
            <a:lvl3pPr>
              <a:lnSpc>
                <a:spcPct val="110000"/>
              </a:lnSpc>
              <a:defRPr sz="1400"/>
            </a:lvl3pPr>
            <a:lvl4pPr>
              <a:lnSpc>
                <a:spcPct val="110000"/>
              </a:lnSpc>
              <a:defRPr sz="1050"/>
            </a:lvl4pPr>
            <a:lvl5pPr>
              <a:lnSpc>
                <a:spcPct val="11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4" name="Text Placeholder 11">
            <a:extLst>
              <a:ext uri="{FF2B5EF4-FFF2-40B4-BE49-F238E27FC236}">
                <a16:creationId xmlns:a16="http://schemas.microsoft.com/office/drawing/2014/main" id="{38A0917A-E9FE-C338-E563-360603E08BB8}"/>
              </a:ext>
            </a:extLst>
          </p:cNvPr>
          <p:cNvSpPr>
            <a:spLocks noGrp="1"/>
          </p:cNvSpPr>
          <p:nvPr>
            <p:ph type="body" sz="quarter" idx="17" hasCustomPrompt="1"/>
          </p:nvPr>
        </p:nvSpPr>
        <p:spPr>
          <a:xfrm>
            <a:off x="4552730" y="3743328"/>
            <a:ext cx="2843750"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15" name="Text Placeholder 17">
            <a:extLst>
              <a:ext uri="{FF2B5EF4-FFF2-40B4-BE49-F238E27FC236}">
                <a16:creationId xmlns:a16="http://schemas.microsoft.com/office/drawing/2014/main" id="{32DB4B77-D1C2-7FB4-85A2-E0E02C1917E4}"/>
              </a:ext>
            </a:extLst>
          </p:cNvPr>
          <p:cNvSpPr>
            <a:spLocks noGrp="1"/>
          </p:cNvSpPr>
          <p:nvPr>
            <p:ph type="body" sz="quarter" idx="35" hasCustomPrompt="1"/>
          </p:nvPr>
        </p:nvSpPr>
        <p:spPr>
          <a:xfrm>
            <a:off x="4661673" y="4157794"/>
            <a:ext cx="1625600" cy="759741"/>
          </a:xfrm>
          <a:prstGeom prst="roundRect">
            <a:avLst>
              <a:gd name="adj" fmla="val 16880"/>
            </a:avLst>
          </a:prstGeom>
          <a:solidFill>
            <a:schemeClr val="bg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16" name="Picture Placeholder 35">
            <a:extLst>
              <a:ext uri="{FF2B5EF4-FFF2-40B4-BE49-F238E27FC236}">
                <a16:creationId xmlns:a16="http://schemas.microsoft.com/office/drawing/2014/main" id="{88A8C32B-E41F-E25C-6755-68D7DEAC692C}"/>
              </a:ext>
            </a:extLst>
          </p:cNvPr>
          <p:cNvSpPr>
            <a:spLocks noGrp="1"/>
          </p:cNvSpPr>
          <p:nvPr>
            <p:ph type="pic" sz="quarter" idx="36" hasCustomPrompt="1"/>
          </p:nvPr>
        </p:nvSpPr>
        <p:spPr>
          <a:xfrm>
            <a:off x="4760098" y="4286839"/>
            <a:ext cx="1428750" cy="501650"/>
          </a:xfrm>
        </p:spPr>
        <p:txBody>
          <a:bodyPr anchor="ctr"/>
          <a:lstStyle>
            <a:lvl1pPr algn="ctr">
              <a:defRPr/>
            </a:lvl1pPr>
          </a:lstStyle>
          <a:p>
            <a:r>
              <a:rPr lang="en-US" dirty="0"/>
              <a:t>Insert logo</a:t>
            </a:r>
          </a:p>
        </p:txBody>
      </p:sp>
      <p:sp>
        <p:nvSpPr>
          <p:cNvPr id="17" name="Text Placeholder 25">
            <a:extLst>
              <a:ext uri="{FF2B5EF4-FFF2-40B4-BE49-F238E27FC236}">
                <a16:creationId xmlns:a16="http://schemas.microsoft.com/office/drawing/2014/main" id="{3A7A16DB-1CF8-DAE0-0B84-3BA502FA94BA}"/>
              </a:ext>
            </a:extLst>
          </p:cNvPr>
          <p:cNvSpPr>
            <a:spLocks noGrp="1"/>
          </p:cNvSpPr>
          <p:nvPr>
            <p:ph type="body" sz="quarter" idx="19" hasCustomPrompt="1"/>
          </p:nvPr>
        </p:nvSpPr>
        <p:spPr>
          <a:xfrm>
            <a:off x="7509566" y="613607"/>
            <a:ext cx="4298536" cy="6244394"/>
          </a:xfrm>
          <a:blipFill>
            <a:blip r:embed="rId4" cstate="screen">
              <a:extLst>
                <a:ext uri="{28A0092B-C50C-407E-A947-70E740481C1C}">
                  <a14:useLocalDpi xmlns:a14="http://schemas.microsoft.com/office/drawing/2010/main"/>
                </a:ext>
              </a:extLst>
            </a:blip>
            <a:srcRect/>
            <a:stretch>
              <a:fillRect t="546" b="-120"/>
            </a:stretch>
          </a:blipFill>
        </p:spPr>
        <p:txBody>
          <a:bodyPr/>
          <a:lstStyle>
            <a:lvl1pPr>
              <a:defRPr/>
            </a:lvl1pPr>
          </a:lstStyle>
          <a:p>
            <a:pPr lvl="0"/>
            <a:r>
              <a:rPr lang="en-US"/>
              <a:t> </a:t>
            </a:r>
            <a:endParaRPr lang="en-US" dirty="0"/>
          </a:p>
        </p:txBody>
      </p:sp>
      <p:sp>
        <p:nvSpPr>
          <p:cNvPr id="18" name="Picture Placeholder 13">
            <a:extLst>
              <a:ext uri="{FF2B5EF4-FFF2-40B4-BE49-F238E27FC236}">
                <a16:creationId xmlns:a16="http://schemas.microsoft.com/office/drawing/2014/main" id="{D13874C9-904C-A4FD-F34C-C30624659164}"/>
              </a:ext>
            </a:extLst>
          </p:cNvPr>
          <p:cNvSpPr>
            <a:spLocks noGrp="1"/>
          </p:cNvSpPr>
          <p:nvPr>
            <p:ph type="pic" sz="quarter" idx="37" hasCustomPrompt="1"/>
          </p:nvPr>
        </p:nvSpPr>
        <p:spPr>
          <a:xfrm>
            <a:off x="8312150" y="838200"/>
            <a:ext cx="2317473" cy="4904409"/>
          </a:xfrm>
          <a:prstGeom prst="roundRect">
            <a:avLst>
              <a:gd name="adj" fmla="val 11136"/>
            </a:avLst>
          </a:prstGeom>
        </p:spPr>
        <p:txBody>
          <a:bodyPr anchor="ctr"/>
          <a:lstStyle>
            <a:lvl1pPr algn="ctr">
              <a:defRPr/>
            </a:lvl1pPr>
          </a:lstStyle>
          <a:p>
            <a:r>
              <a:rPr lang="en-US" dirty="0"/>
              <a:t>Click to insert image</a:t>
            </a:r>
          </a:p>
        </p:txBody>
      </p:sp>
      <p:sp>
        <p:nvSpPr>
          <p:cNvPr id="19" name="Text Placeholder 17">
            <a:extLst>
              <a:ext uri="{FF2B5EF4-FFF2-40B4-BE49-F238E27FC236}">
                <a16:creationId xmlns:a16="http://schemas.microsoft.com/office/drawing/2014/main" id="{2F09AEF6-54B9-F908-5DF9-DF742DA71253}"/>
              </a:ext>
            </a:extLst>
          </p:cNvPr>
          <p:cNvSpPr>
            <a:spLocks noGrp="1"/>
          </p:cNvSpPr>
          <p:nvPr>
            <p:ph type="body" sz="quarter" idx="38" hasCustomPrompt="1"/>
          </p:nvPr>
        </p:nvSpPr>
        <p:spPr>
          <a:xfrm>
            <a:off x="7455673" y="371111"/>
            <a:ext cx="1625600" cy="759741"/>
          </a:xfrm>
          <a:prstGeom prst="roundRect">
            <a:avLst>
              <a:gd name="adj" fmla="val 16880"/>
            </a:avLst>
          </a:prstGeom>
          <a:solidFill>
            <a:schemeClr val="bg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20" name="Picture Placeholder 35">
            <a:extLst>
              <a:ext uri="{FF2B5EF4-FFF2-40B4-BE49-F238E27FC236}">
                <a16:creationId xmlns:a16="http://schemas.microsoft.com/office/drawing/2014/main" id="{5431696E-1516-87A8-1C7A-4437E7369398}"/>
              </a:ext>
            </a:extLst>
          </p:cNvPr>
          <p:cNvSpPr>
            <a:spLocks noGrp="1"/>
          </p:cNvSpPr>
          <p:nvPr>
            <p:ph type="pic" sz="quarter" idx="39" hasCustomPrompt="1"/>
          </p:nvPr>
        </p:nvSpPr>
        <p:spPr>
          <a:xfrm>
            <a:off x="7554098" y="500156"/>
            <a:ext cx="1428750" cy="501650"/>
          </a:xfrm>
        </p:spPr>
        <p:txBody>
          <a:bodyPr anchor="ctr"/>
          <a:lstStyle>
            <a:lvl1pPr algn="ctr">
              <a:defRPr/>
            </a:lvl1pPr>
          </a:lstStyle>
          <a:p>
            <a:r>
              <a:rPr lang="en-US" dirty="0"/>
              <a:t>Insert logo</a:t>
            </a:r>
          </a:p>
        </p:txBody>
      </p:sp>
      <p:pic>
        <p:nvPicPr>
          <p:cNvPr id="21" name="Graphic 20">
            <a:extLst>
              <a:ext uri="{FF2B5EF4-FFF2-40B4-BE49-F238E27FC236}">
                <a16:creationId xmlns:a16="http://schemas.microsoft.com/office/drawing/2014/main" id="{54B8827E-6BC0-2078-6391-7DFBD797050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48925" y="227013"/>
            <a:ext cx="1461710" cy="286251"/>
          </a:xfrm>
          <a:prstGeom prst="rect">
            <a:avLst/>
          </a:prstGeom>
        </p:spPr>
      </p:pic>
      <p:pic>
        <p:nvPicPr>
          <p:cNvPr id="22" name="Graphic 21">
            <a:extLst>
              <a:ext uri="{FF2B5EF4-FFF2-40B4-BE49-F238E27FC236}">
                <a16:creationId xmlns:a16="http://schemas.microsoft.com/office/drawing/2014/main" id="{F1A70DF4-B502-6727-BC77-12554B0BEB75}"/>
              </a:ext>
            </a:extLst>
          </p:cNvPr>
          <p:cNvPicPr>
            <a:picLocks noChangeAspect="1"/>
          </p:cNvPicPr>
          <p:nvPr userDrawn="1"/>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473" t="29841" r="52131" b="-1368"/>
          <a:stretch/>
        </p:blipFill>
        <p:spPr>
          <a:xfrm rot="5400000">
            <a:off x="10512169" y="1871093"/>
            <a:ext cx="1812232" cy="1303589"/>
          </a:xfrm>
          <a:prstGeom prst="rect">
            <a:avLst/>
          </a:prstGeom>
        </p:spPr>
      </p:pic>
      <p:pic>
        <p:nvPicPr>
          <p:cNvPr id="24" name="Graphic 23">
            <a:extLst>
              <a:ext uri="{FF2B5EF4-FFF2-40B4-BE49-F238E27FC236}">
                <a16:creationId xmlns:a16="http://schemas.microsoft.com/office/drawing/2014/main" id="{D1D56016-5961-71F3-817F-AA88133E9E89}"/>
              </a:ext>
            </a:extLst>
          </p:cNvPr>
          <p:cNvPicPr>
            <a:picLocks noChangeAspect="1"/>
          </p:cNvPicPr>
          <p:nvPr userDrawn="1"/>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l="2650" b="29833"/>
          <a:stretch/>
        </p:blipFill>
        <p:spPr>
          <a:xfrm>
            <a:off x="0" y="5760271"/>
            <a:ext cx="7650480" cy="1097729"/>
          </a:xfrm>
          <a:prstGeom prst="rect">
            <a:avLst/>
          </a:prstGeom>
        </p:spPr>
      </p:pic>
    </p:spTree>
    <p:extLst>
      <p:ext uri="{BB962C8B-B14F-4D97-AF65-F5344CB8AC3E}">
        <p14:creationId xmlns:p14="http://schemas.microsoft.com/office/powerpoint/2010/main" val="17440878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ase Study 4">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D212D5FF-715C-B100-3FDF-153555A59D0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73" t="29841" r="52131" b="-1368"/>
          <a:stretch/>
        </p:blipFill>
        <p:spPr>
          <a:xfrm rot="5400000">
            <a:off x="10512169" y="3881400"/>
            <a:ext cx="1812232" cy="1303589"/>
          </a:xfrm>
          <a:prstGeom prst="rect">
            <a:avLst/>
          </a:prstGeom>
        </p:spPr>
      </p:pic>
      <p:sp>
        <p:nvSpPr>
          <p:cNvPr id="8" name="Rectangle 7">
            <a:extLst>
              <a:ext uri="{FF2B5EF4-FFF2-40B4-BE49-F238E27FC236}">
                <a16:creationId xmlns:a16="http://schemas.microsoft.com/office/drawing/2014/main" id="{63CA7407-BCA2-4B4F-86CF-1EE24AE5498F}"/>
              </a:ext>
            </a:extLst>
          </p:cNvPr>
          <p:cNvSpPr/>
          <p:nvPr userDrawn="1"/>
        </p:nvSpPr>
        <p:spPr>
          <a:xfrm>
            <a:off x="0" y="0"/>
            <a:ext cx="12192000" cy="3434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400" dirty="0">
              <a:solidFill>
                <a:schemeClr val="bg1"/>
              </a:solidFill>
            </a:endParaRPr>
          </a:p>
        </p:txBody>
      </p:sp>
      <p:sp>
        <p:nvSpPr>
          <p:cNvPr id="9" name="Title 1">
            <a:extLst>
              <a:ext uri="{FF2B5EF4-FFF2-40B4-BE49-F238E27FC236}">
                <a16:creationId xmlns:a16="http://schemas.microsoft.com/office/drawing/2014/main" id="{A3A15F8D-5C36-ECB0-00CB-8D5C17E1EC7D}"/>
              </a:ext>
            </a:extLst>
          </p:cNvPr>
          <p:cNvSpPr>
            <a:spLocks noGrp="1"/>
          </p:cNvSpPr>
          <p:nvPr>
            <p:ph type="title" hasCustomPrompt="1"/>
          </p:nvPr>
        </p:nvSpPr>
        <p:spPr>
          <a:xfrm>
            <a:off x="321091" y="434495"/>
            <a:ext cx="6820071" cy="467294"/>
          </a:xfrm>
        </p:spPr>
        <p:txBody>
          <a:bodyPr/>
          <a:lstStyle>
            <a:lvl1pPr>
              <a:defRPr>
                <a:solidFill>
                  <a:schemeClr val="bg2"/>
                </a:solidFill>
              </a:defRPr>
            </a:lvl1pPr>
          </a:lstStyle>
          <a:p>
            <a:r>
              <a:rPr lang="en-US" dirty="0"/>
              <a:t>Click to </a:t>
            </a:r>
            <a:r>
              <a:rPr lang="en-US"/>
              <a:t>insert title</a:t>
            </a:r>
            <a:endParaRPr lang="en-US" dirty="0"/>
          </a:p>
        </p:txBody>
      </p:sp>
      <p:sp>
        <p:nvSpPr>
          <p:cNvPr id="10" name="Text Placeholder 10">
            <a:extLst>
              <a:ext uri="{FF2B5EF4-FFF2-40B4-BE49-F238E27FC236}">
                <a16:creationId xmlns:a16="http://schemas.microsoft.com/office/drawing/2014/main" id="{B996ED66-9637-C483-1634-828E359A8ED4}"/>
              </a:ext>
            </a:extLst>
          </p:cNvPr>
          <p:cNvSpPr>
            <a:spLocks noGrp="1"/>
          </p:cNvSpPr>
          <p:nvPr>
            <p:ph type="body" sz="quarter" idx="13"/>
          </p:nvPr>
        </p:nvSpPr>
        <p:spPr>
          <a:xfrm>
            <a:off x="321090" y="914489"/>
            <a:ext cx="6820071"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1" name="Text Placeholder 8">
            <a:extLst>
              <a:ext uri="{FF2B5EF4-FFF2-40B4-BE49-F238E27FC236}">
                <a16:creationId xmlns:a16="http://schemas.microsoft.com/office/drawing/2014/main" id="{DC99F8BB-ED0C-4310-F8EE-859A7CC070F1}"/>
              </a:ext>
            </a:extLst>
          </p:cNvPr>
          <p:cNvSpPr>
            <a:spLocks noGrp="1"/>
          </p:cNvSpPr>
          <p:nvPr>
            <p:ph type="body" sz="quarter" idx="14"/>
          </p:nvPr>
        </p:nvSpPr>
        <p:spPr>
          <a:xfrm>
            <a:off x="321092" y="1429704"/>
            <a:ext cx="6820069" cy="1704655"/>
          </a:xfrm>
        </p:spPr>
        <p:txBody>
          <a:bodyPr/>
          <a:lstStyle>
            <a:lvl1pPr>
              <a:defRPr sz="1500">
                <a:solidFill>
                  <a:schemeClr val="bg2"/>
                </a:solidFill>
              </a:defRPr>
            </a:lvl1pPr>
            <a:lvl2pPr>
              <a:defRPr sz="1500">
                <a:solidFill>
                  <a:schemeClr val="bg2"/>
                </a:solidFill>
              </a:defRPr>
            </a:lvl2pPr>
            <a:lvl3pPr>
              <a:defRPr sz="1400">
                <a:solidFill>
                  <a:schemeClr val="bg2"/>
                </a:solidFill>
              </a:defRPr>
            </a:lvl3pPr>
            <a:lvl4pPr>
              <a:defRPr sz="1050">
                <a:solidFill>
                  <a:schemeClr val="bg2"/>
                </a:solidFill>
              </a:defRPr>
            </a:lvl4pPr>
            <a:lvl5pPr>
              <a:defRPr sz="9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sp>
        <p:nvSpPr>
          <p:cNvPr id="12" name="Text Placeholder 11">
            <a:extLst>
              <a:ext uri="{FF2B5EF4-FFF2-40B4-BE49-F238E27FC236}">
                <a16:creationId xmlns:a16="http://schemas.microsoft.com/office/drawing/2014/main" id="{F10CEAF2-E63A-D5EC-64FA-79CFB32EACE4}"/>
              </a:ext>
            </a:extLst>
          </p:cNvPr>
          <p:cNvSpPr>
            <a:spLocks noGrp="1"/>
          </p:cNvSpPr>
          <p:nvPr>
            <p:ph type="body" sz="quarter" idx="15" hasCustomPrompt="1"/>
          </p:nvPr>
        </p:nvSpPr>
        <p:spPr>
          <a:xfrm>
            <a:off x="321090" y="3743328"/>
            <a:ext cx="3570190"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14" name="Text Placeholder 11">
            <a:extLst>
              <a:ext uri="{FF2B5EF4-FFF2-40B4-BE49-F238E27FC236}">
                <a16:creationId xmlns:a16="http://schemas.microsoft.com/office/drawing/2014/main" id="{38A0917A-E9FE-C338-E563-360603E08BB8}"/>
              </a:ext>
            </a:extLst>
          </p:cNvPr>
          <p:cNvSpPr>
            <a:spLocks noGrp="1"/>
          </p:cNvSpPr>
          <p:nvPr>
            <p:ph type="body" sz="quarter" idx="17" hasCustomPrompt="1"/>
          </p:nvPr>
        </p:nvSpPr>
        <p:spPr>
          <a:xfrm>
            <a:off x="4552730" y="3743328"/>
            <a:ext cx="2843750"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15" name="Text Placeholder 17">
            <a:extLst>
              <a:ext uri="{FF2B5EF4-FFF2-40B4-BE49-F238E27FC236}">
                <a16:creationId xmlns:a16="http://schemas.microsoft.com/office/drawing/2014/main" id="{32DB4B77-D1C2-7FB4-85A2-E0E02C1917E4}"/>
              </a:ext>
            </a:extLst>
          </p:cNvPr>
          <p:cNvSpPr>
            <a:spLocks noGrp="1"/>
          </p:cNvSpPr>
          <p:nvPr>
            <p:ph type="body" sz="quarter" idx="35" hasCustomPrompt="1"/>
          </p:nvPr>
        </p:nvSpPr>
        <p:spPr>
          <a:xfrm>
            <a:off x="4661673" y="4157794"/>
            <a:ext cx="1625600" cy="759741"/>
          </a:xfrm>
          <a:prstGeom prst="roundRect">
            <a:avLst>
              <a:gd name="adj" fmla="val 16880"/>
            </a:avLst>
          </a:prstGeom>
          <a:solidFill>
            <a:schemeClr val="bg1"/>
          </a:solidFill>
          <a:effectLst>
            <a:outerShdw blurRad="101600" sx="101000" sy="101000" algn="ctr" rotWithShape="0">
              <a:prstClr val="black">
                <a:alpha val="10000"/>
              </a:prstClr>
            </a:outerShdw>
          </a:effectLst>
        </p:spPr>
        <p:txBody>
          <a:bodyPr vert="horz" wrap="square" lIns="91440" tIns="45720" rIns="91440" bIns="45720" rtlCol="0">
            <a:noAutofit/>
          </a:bodyPr>
          <a:lstStyle>
            <a:lvl1pPr>
              <a:defRPr lang="en-GB" dirty="0"/>
            </a:lvl1pPr>
          </a:lstStyle>
          <a:p>
            <a:pPr lvl="0"/>
            <a:r>
              <a:rPr lang="en-US"/>
              <a:t> </a:t>
            </a:r>
            <a:endParaRPr lang="en-US" dirty="0"/>
          </a:p>
        </p:txBody>
      </p:sp>
      <p:sp>
        <p:nvSpPr>
          <p:cNvPr id="16" name="Picture Placeholder 35">
            <a:extLst>
              <a:ext uri="{FF2B5EF4-FFF2-40B4-BE49-F238E27FC236}">
                <a16:creationId xmlns:a16="http://schemas.microsoft.com/office/drawing/2014/main" id="{88A8C32B-E41F-E25C-6755-68D7DEAC692C}"/>
              </a:ext>
            </a:extLst>
          </p:cNvPr>
          <p:cNvSpPr>
            <a:spLocks noGrp="1"/>
          </p:cNvSpPr>
          <p:nvPr>
            <p:ph type="pic" sz="quarter" idx="36" hasCustomPrompt="1"/>
          </p:nvPr>
        </p:nvSpPr>
        <p:spPr>
          <a:xfrm>
            <a:off x="4760098" y="4286839"/>
            <a:ext cx="1428750" cy="501650"/>
          </a:xfrm>
        </p:spPr>
        <p:txBody>
          <a:bodyPr anchor="ctr"/>
          <a:lstStyle>
            <a:lvl1pPr algn="ctr">
              <a:defRPr/>
            </a:lvl1pPr>
          </a:lstStyle>
          <a:p>
            <a:r>
              <a:rPr lang="en-US" dirty="0"/>
              <a:t>Insert logo</a:t>
            </a:r>
          </a:p>
        </p:txBody>
      </p:sp>
      <p:sp>
        <p:nvSpPr>
          <p:cNvPr id="17" name="Text Placeholder 25">
            <a:extLst>
              <a:ext uri="{FF2B5EF4-FFF2-40B4-BE49-F238E27FC236}">
                <a16:creationId xmlns:a16="http://schemas.microsoft.com/office/drawing/2014/main" id="{3A7A16DB-1CF8-DAE0-0B84-3BA502FA94BA}"/>
              </a:ext>
            </a:extLst>
          </p:cNvPr>
          <p:cNvSpPr>
            <a:spLocks noGrp="1"/>
          </p:cNvSpPr>
          <p:nvPr>
            <p:ph type="body" sz="quarter" idx="19" hasCustomPrompt="1"/>
          </p:nvPr>
        </p:nvSpPr>
        <p:spPr>
          <a:xfrm>
            <a:off x="7509566" y="613607"/>
            <a:ext cx="4298536" cy="6244394"/>
          </a:xfrm>
          <a:blipFill>
            <a:blip r:embed="rId4" cstate="screen">
              <a:extLst>
                <a:ext uri="{28A0092B-C50C-407E-A947-70E740481C1C}">
                  <a14:useLocalDpi xmlns:a14="http://schemas.microsoft.com/office/drawing/2010/main"/>
                </a:ext>
              </a:extLst>
            </a:blip>
            <a:srcRect/>
            <a:stretch>
              <a:fillRect t="546" b="-120"/>
            </a:stretch>
          </a:blipFill>
        </p:spPr>
        <p:txBody>
          <a:bodyPr/>
          <a:lstStyle>
            <a:lvl1pPr>
              <a:defRPr/>
            </a:lvl1pPr>
          </a:lstStyle>
          <a:p>
            <a:pPr lvl="0"/>
            <a:r>
              <a:rPr lang="en-US"/>
              <a:t> </a:t>
            </a:r>
            <a:endParaRPr lang="en-US" dirty="0"/>
          </a:p>
        </p:txBody>
      </p:sp>
      <p:sp>
        <p:nvSpPr>
          <p:cNvPr id="18" name="Picture Placeholder 13">
            <a:extLst>
              <a:ext uri="{FF2B5EF4-FFF2-40B4-BE49-F238E27FC236}">
                <a16:creationId xmlns:a16="http://schemas.microsoft.com/office/drawing/2014/main" id="{D13874C9-904C-A4FD-F34C-C30624659164}"/>
              </a:ext>
            </a:extLst>
          </p:cNvPr>
          <p:cNvSpPr>
            <a:spLocks noGrp="1"/>
          </p:cNvSpPr>
          <p:nvPr>
            <p:ph type="pic" sz="quarter" idx="37" hasCustomPrompt="1"/>
          </p:nvPr>
        </p:nvSpPr>
        <p:spPr>
          <a:xfrm>
            <a:off x="8312150" y="838200"/>
            <a:ext cx="2317473" cy="4904409"/>
          </a:xfrm>
          <a:prstGeom prst="roundRect">
            <a:avLst>
              <a:gd name="adj" fmla="val 11136"/>
            </a:avLst>
          </a:prstGeom>
        </p:spPr>
        <p:txBody>
          <a:bodyPr anchor="ctr"/>
          <a:lstStyle>
            <a:lvl1pPr algn="ctr">
              <a:defRPr/>
            </a:lvl1pPr>
          </a:lstStyle>
          <a:p>
            <a:r>
              <a:rPr lang="en-US" dirty="0"/>
              <a:t>Click to insert image</a:t>
            </a:r>
          </a:p>
        </p:txBody>
      </p:sp>
      <p:sp>
        <p:nvSpPr>
          <p:cNvPr id="19" name="Text Placeholder 17">
            <a:extLst>
              <a:ext uri="{FF2B5EF4-FFF2-40B4-BE49-F238E27FC236}">
                <a16:creationId xmlns:a16="http://schemas.microsoft.com/office/drawing/2014/main" id="{2F09AEF6-54B9-F908-5DF9-DF742DA71253}"/>
              </a:ext>
            </a:extLst>
          </p:cNvPr>
          <p:cNvSpPr>
            <a:spLocks noGrp="1"/>
          </p:cNvSpPr>
          <p:nvPr>
            <p:ph type="body" sz="quarter" idx="38" hasCustomPrompt="1"/>
          </p:nvPr>
        </p:nvSpPr>
        <p:spPr>
          <a:xfrm>
            <a:off x="7455673" y="371111"/>
            <a:ext cx="1625600" cy="759741"/>
          </a:xfrm>
          <a:prstGeom prst="roundRect">
            <a:avLst>
              <a:gd name="adj" fmla="val 16880"/>
            </a:avLst>
          </a:prstGeom>
          <a:solidFill>
            <a:schemeClr val="bg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20" name="Picture Placeholder 35">
            <a:extLst>
              <a:ext uri="{FF2B5EF4-FFF2-40B4-BE49-F238E27FC236}">
                <a16:creationId xmlns:a16="http://schemas.microsoft.com/office/drawing/2014/main" id="{5431696E-1516-87A8-1C7A-4437E7369398}"/>
              </a:ext>
            </a:extLst>
          </p:cNvPr>
          <p:cNvSpPr>
            <a:spLocks noGrp="1"/>
          </p:cNvSpPr>
          <p:nvPr>
            <p:ph type="pic" sz="quarter" idx="39" hasCustomPrompt="1"/>
          </p:nvPr>
        </p:nvSpPr>
        <p:spPr>
          <a:xfrm>
            <a:off x="7554098" y="500156"/>
            <a:ext cx="1428750" cy="501650"/>
          </a:xfrm>
        </p:spPr>
        <p:txBody>
          <a:bodyPr anchor="ctr"/>
          <a:lstStyle>
            <a:lvl1pPr algn="ctr">
              <a:defRPr/>
            </a:lvl1pPr>
          </a:lstStyle>
          <a:p>
            <a:r>
              <a:rPr lang="en-US" dirty="0"/>
              <a:t>Insert logo</a:t>
            </a:r>
          </a:p>
        </p:txBody>
      </p:sp>
      <p:pic>
        <p:nvPicPr>
          <p:cNvPr id="21" name="Graphic 20">
            <a:extLst>
              <a:ext uri="{FF2B5EF4-FFF2-40B4-BE49-F238E27FC236}">
                <a16:creationId xmlns:a16="http://schemas.microsoft.com/office/drawing/2014/main" id="{54B8827E-6BC0-2078-6391-7DFBD797050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48925" y="227013"/>
            <a:ext cx="1461710" cy="286251"/>
          </a:xfrm>
          <a:prstGeom prst="rect">
            <a:avLst/>
          </a:prstGeom>
        </p:spPr>
      </p:pic>
      <p:pic>
        <p:nvPicPr>
          <p:cNvPr id="22" name="Graphic 21">
            <a:extLst>
              <a:ext uri="{FF2B5EF4-FFF2-40B4-BE49-F238E27FC236}">
                <a16:creationId xmlns:a16="http://schemas.microsoft.com/office/drawing/2014/main" id="{F1A70DF4-B502-6727-BC77-12554B0BEB75}"/>
              </a:ext>
            </a:extLst>
          </p:cNvPr>
          <p:cNvPicPr>
            <a:picLocks noChangeAspect="1"/>
          </p:cNvPicPr>
          <p:nvPr userDrawn="1"/>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473" t="29841" r="52131" b="-1368"/>
          <a:stretch/>
        </p:blipFill>
        <p:spPr>
          <a:xfrm rot="5400000">
            <a:off x="10512169" y="1871093"/>
            <a:ext cx="1812232" cy="1303589"/>
          </a:xfrm>
          <a:prstGeom prst="rect">
            <a:avLst/>
          </a:prstGeom>
        </p:spPr>
      </p:pic>
      <p:sp>
        <p:nvSpPr>
          <p:cNvPr id="2" name="Picture Placeholder 11">
            <a:extLst>
              <a:ext uri="{FF2B5EF4-FFF2-40B4-BE49-F238E27FC236}">
                <a16:creationId xmlns:a16="http://schemas.microsoft.com/office/drawing/2014/main" id="{5F54D42E-738A-2143-8C32-B32C7DDB5AFC}"/>
              </a:ext>
            </a:extLst>
          </p:cNvPr>
          <p:cNvSpPr>
            <a:spLocks noGrp="1"/>
          </p:cNvSpPr>
          <p:nvPr>
            <p:ph type="pic" sz="quarter" idx="16" hasCustomPrompt="1"/>
          </p:nvPr>
        </p:nvSpPr>
        <p:spPr>
          <a:xfrm>
            <a:off x="417513" y="4149725"/>
            <a:ext cx="450850" cy="449263"/>
          </a:xfrm>
          <a:prstGeom prst="ellipse">
            <a:avLst/>
          </a:prstGeom>
        </p:spPr>
        <p:txBody>
          <a:bodyPr lIns="0" tIns="0" rIns="0" bIns="0" anchor="ctr"/>
          <a:lstStyle>
            <a:lvl1pPr algn="ctr">
              <a:defRPr sz="600"/>
            </a:lvl1pPr>
          </a:lstStyle>
          <a:p>
            <a:r>
              <a:rPr lang="en-US" dirty="0"/>
              <a:t>Logo</a:t>
            </a:r>
          </a:p>
        </p:txBody>
      </p:sp>
      <p:sp>
        <p:nvSpPr>
          <p:cNvPr id="6" name="Picture Placeholder 11">
            <a:extLst>
              <a:ext uri="{FF2B5EF4-FFF2-40B4-BE49-F238E27FC236}">
                <a16:creationId xmlns:a16="http://schemas.microsoft.com/office/drawing/2014/main" id="{03FAB66E-C82C-C825-BEE2-FB18B30504FC}"/>
              </a:ext>
            </a:extLst>
          </p:cNvPr>
          <p:cNvSpPr>
            <a:spLocks noGrp="1"/>
          </p:cNvSpPr>
          <p:nvPr>
            <p:ph type="pic" sz="quarter" idx="40" hasCustomPrompt="1"/>
          </p:nvPr>
        </p:nvSpPr>
        <p:spPr>
          <a:xfrm>
            <a:off x="903992" y="4149725"/>
            <a:ext cx="450850" cy="449263"/>
          </a:xfrm>
          <a:prstGeom prst="ellipse">
            <a:avLst/>
          </a:prstGeom>
        </p:spPr>
        <p:txBody>
          <a:bodyPr lIns="0" tIns="0" rIns="0" bIns="0" anchor="ctr"/>
          <a:lstStyle>
            <a:lvl1pPr algn="ctr">
              <a:defRPr sz="600"/>
            </a:lvl1pPr>
          </a:lstStyle>
          <a:p>
            <a:r>
              <a:rPr lang="en-US" dirty="0"/>
              <a:t>Logo</a:t>
            </a:r>
          </a:p>
        </p:txBody>
      </p:sp>
      <p:sp>
        <p:nvSpPr>
          <p:cNvPr id="24" name="Picture Placeholder 11">
            <a:extLst>
              <a:ext uri="{FF2B5EF4-FFF2-40B4-BE49-F238E27FC236}">
                <a16:creationId xmlns:a16="http://schemas.microsoft.com/office/drawing/2014/main" id="{4BB7A354-ED70-BE28-33DF-96B4BA4C5891}"/>
              </a:ext>
            </a:extLst>
          </p:cNvPr>
          <p:cNvSpPr>
            <a:spLocks noGrp="1"/>
          </p:cNvSpPr>
          <p:nvPr>
            <p:ph type="pic" sz="quarter" idx="18" hasCustomPrompt="1"/>
          </p:nvPr>
        </p:nvSpPr>
        <p:spPr>
          <a:xfrm>
            <a:off x="1390471" y="4149725"/>
            <a:ext cx="450850" cy="449263"/>
          </a:xfrm>
          <a:prstGeom prst="ellipse">
            <a:avLst/>
          </a:prstGeom>
        </p:spPr>
        <p:txBody>
          <a:bodyPr lIns="0" tIns="0" rIns="0" bIns="0" anchor="ctr"/>
          <a:lstStyle>
            <a:lvl1pPr algn="ctr">
              <a:defRPr sz="600"/>
            </a:lvl1pPr>
          </a:lstStyle>
          <a:p>
            <a:r>
              <a:rPr lang="en-US" dirty="0"/>
              <a:t>Logo</a:t>
            </a:r>
          </a:p>
        </p:txBody>
      </p:sp>
      <p:sp>
        <p:nvSpPr>
          <p:cNvPr id="25" name="Picture Placeholder 11">
            <a:extLst>
              <a:ext uri="{FF2B5EF4-FFF2-40B4-BE49-F238E27FC236}">
                <a16:creationId xmlns:a16="http://schemas.microsoft.com/office/drawing/2014/main" id="{C527EE35-60D9-7611-1364-5ED049D8E2C2}"/>
              </a:ext>
            </a:extLst>
          </p:cNvPr>
          <p:cNvSpPr>
            <a:spLocks noGrp="1"/>
          </p:cNvSpPr>
          <p:nvPr>
            <p:ph type="pic" sz="quarter" idx="41" hasCustomPrompt="1"/>
          </p:nvPr>
        </p:nvSpPr>
        <p:spPr>
          <a:xfrm>
            <a:off x="1876950" y="4149725"/>
            <a:ext cx="450850" cy="449263"/>
          </a:xfrm>
          <a:prstGeom prst="ellipse">
            <a:avLst/>
          </a:prstGeom>
        </p:spPr>
        <p:txBody>
          <a:bodyPr lIns="0" tIns="0" rIns="0" bIns="0" anchor="ctr"/>
          <a:lstStyle>
            <a:lvl1pPr algn="ctr">
              <a:defRPr sz="600"/>
            </a:lvl1pPr>
          </a:lstStyle>
          <a:p>
            <a:r>
              <a:rPr lang="en-US" dirty="0"/>
              <a:t>Logo</a:t>
            </a:r>
          </a:p>
        </p:txBody>
      </p:sp>
      <p:sp>
        <p:nvSpPr>
          <p:cNvPr id="26" name="Picture Placeholder 11">
            <a:extLst>
              <a:ext uri="{FF2B5EF4-FFF2-40B4-BE49-F238E27FC236}">
                <a16:creationId xmlns:a16="http://schemas.microsoft.com/office/drawing/2014/main" id="{2491640D-43F5-CED9-9300-29B8020579EE}"/>
              </a:ext>
            </a:extLst>
          </p:cNvPr>
          <p:cNvSpPr>
            <a:spLocks noGrp="1"/>
          </p:cNvSpPr>
          <p:nvPr>
            <p:ph type="pic" sz="quarter" idx="20" hasCustomPrompt="1"/>
          </p:nvPr>
        </p:nvSpPr>
        <p:spPr>
          <a:xfrm>
            <a:off x="2363429" y="4149725"/>
            <a:ext cx="450850" cy="449263"/>
          </a:xfrm>
          <a:prstGeom prst="ellipse">
            <a:avLst/>
          </a:prstGeom>
        </p:spPr>
        <p:txBody>
          <a:bodyPr lIns="0" tIns="0" rIns="0" bIns="0" anchor="ctr"/>
          <a:lstStyle>
            <a:lvl1pPr algn="ctr">
              <a:defRPr sz="600"/>
            </a:lvl1pPr>
          </a:lstStyle>
          <a:p>
            <a:r>
              <a:rPr lang="en-US" dirty="0"/>
              <a:t>Logo</a:t>
            </a:r>
          </a:p>
        </p:txBody>
      </p:sp>
      <p:sp>
        <p:nvSpPr>
          <p:cNvPr id="27" name="Picture Placeholder 11">
            <a:extLst>
              <a:ext uri="{FF2B5EF4-FFF2-40B4-BE49-F238E27FC236}">
                <a16:creationId xmlns:a16="http://schemas.microsoft.com/office/drawing/2014/main" id="{DFD3BD5A-EB14-4B7B-7ABF-9D3B12047C6E}"/>
              </a:ext>
            </a:extLst>
          </p:cNvPr>
          <p:cNvSpPr>
            <a:spLocks noGrp="1"/>
          </p:cNvSpPr>
          <p:nvPr>
            <p:ph type="pic" sz="quarter" idx="21" hasCustomPrompt="1"/>
          </p:nvPr>
        </p:nvSpPr>
        <p:spPr>
          <a:xfrm>
            <a:off x="2849908" y="4149725"/>
            <a:ext cx="450850" cy="449263"/>
          </a:xfrm>
          <a:prstGeom prst="ellipse">
            <a:avLst/>
          </a:prstGeom>
        </p:spPr>
        <p:txBody>
          <a:bodyPr lIns="0" tIns="0" rIns="0" bIns="0" anchor="ctr"/>
          <a:lstStyle>
            <a:lvl1pPr algn="ctr">
              <a:defRPr sz="600"/>
            </a:lvl1pPr>
          </a:lstStyle>
          <a:p>
            <a:r>
              <a:rPr lang="en-US" dirty="0"/>
              <a:t>Logo</a:t>
            </a:r>
          </a:p>
        </p:txBody>
      </p:sp>
      <p:sp>
        <p:nvSpPr>
          <p:cNvPr id="28" name="Picture Placeholder 11">
            <a:extLst>
              <a:ext uri="{FF2B5EF4-FFF2-40B4-BE49-F238E27FC236}">
                <a16:creationId xmlns:a16="http://schemas.microsoft.com/office/drawing/2014/main" id="{C1E35DFE-A955-F22F-CD38-EF10EE27C9A0}"/>
              </a:ext>
            </a:extLst>
          </p:cNvPr>
          <p:cNvSpPr>
            <a:spLocks noGrp="1"/>
          </p:cNvSpPr>
          <p:nvPr>
            <p:ph type="pic" sz="quarter" idx="22" hasCustomPrompt="1"/>
          </p:nvPr>
        </p:nvSpPr>
        <p:spPr>
          <a:xfrm>
            <a:off x="3336386" y="4149725"/>
            <a:ext cx="450850" cy="449263"/>
          </a:xfrm>
          <a:prstGeom prst="ellipse">
            <a:avLst/>
          </a:prstGeom>
        </p:spPr>
        <p:txBody>
          <a:bodyPr lIns="0" tIns="0" rIns="0" bIns="0" anchor="ctr"/>
          <a:lstStyle>
            <a:lvl1pPr algn="ctr">
              <a:defRPr sz="600"/>
            </a:lvl1pPr>
          </a:lstStyle>
          <a:p>
            <a:r>
              <a:rPr lang="en-US" dirty="0"/>
              <a:t>Logo</a:t>
            </a:r>
          </a:p>
        </p:txBody>
      </p:sp>
      <p:sp>
        <p:nvSpPr>
          <p:cNvPr id="29" name="Picture Placeholder 11">
            <a:extLst>
              <a:ext uri="{FF2B5EF4-FFF2-40B4-BE49-F238E27FC236}">
                <a16:creationId xmlns:a16="http://schemas.microsoft.com/office/drawing/2014/main" id="{8E22C0F6-508D-4153-6EAA-4CBDA67DE66D}"/>
              </a:ext>
            </a:extLst>
          </p:cNvPr>
          <p:cNvSpPr>
            <a:spLocks noGrp="1"/>
          </p:cNvSpPr>
          <p:nvPr>
            <p:ph type="pic" sz="quarter" idx="23" hasCustomPrompt="1"/>
          </p:nvPr>
        </p:nvSpPr>
        <p:spPr>
          <a:xfrm>
            <a:off x="417513" y="4678892"/>
            <a:ext cx="450850" cy="449263"/>
          </a:xfrm>
          <a:prstGeom prst="ellipse">
            <a:avLst/>
          </a:prstGeom>
        </p:spPr>
        <p:txBody>
          <a:bodyPr lIns="0" tIns="0" rIns="0" bIns="0" anchor="ctr"/>
          <a:lstStyle>
            <a:lvl1pPr algn="ctr">
              <a:defRPr sz="600"/>
            </a:lvl1pPr>
          </a:lstStyle>
          <a:p>
            <a:r>
              <a:rPr lang="en-US" dirty="0"/>
              <a:t>Logo</a:t>
            </a:r>
          </a:p>
        </p:txBody>
      </p:sp>
      <p:sp>
        <p:nvSpPr>
          <p:cNvPr id="30" name="Picture Placeholder 11">
            <a:extLst>
              <a:ext uri="{FF2B5EF4-FFF2-40B4-BE49-F238E27FC236}">
                <a16:creationId xmlns:a16="http://schemas.microsoft.com/office/drawing/2014/main" id="{B7E20240-D77D-61A2-DCF1-9B75AB79CED8}"/>
              </a:ext>
            </a:extLst>
          </p:cNvPr>
          <p:cNvSpPr>
            <a:spLocks noGrp="1"/>
          </p:cNvSpPr>
          <p:nvPr>
            <p:ph type="pic" sz="quarter" idx="24" hasCustomPrompt="1"/>
          </p:nvPr>
        </p:nvSpPr>
        <p:spPr>
          <a:xfrm>
            <a:off x="903992" y="4678892"/>
            <a:ext cx="450850" cy="449263"/>
          </a:xfrm>
          <a:prstGeom prst="ellipse">
            <a:avLst/>
          </a:prstGeom>
        </p:spPr>
        <p:txBody>
          <a:bodyPr lIns="0" tIns="0" rIns="0" bIns="0" anchor="ctr"/>
          <a:lstStyle>
            <a:lvl1pPr algn="ctr">
              <a:defRPr sz="600"/>
            </a:lvl1pPr>
          </a:lstStyle>
          <a:p>
            <a:r>
              <a:rPr lang="en-US" dirty="0"/>
              <a:t>Logo</a:t>
            </a:r>
          </a:p>
        </p:txBody>
      </p:sp>
      <p:sp>
        <p:nvSpPr>
          <p:cNvPr id="31" name="Picture Placeholder 11">
            <a:extLst>
              <a:ext uri="{FF2B5EF4-FFF2-40B4-BE49-F238E27FC236}">
                <a16:creationId xmlns:a16="http://schemas.microsoft.com/office/drawing/2014/main" id="{2ACB5379-156C-689A-A7D1-4F72999CB403}"/>
              </a:ext>
            </a:extLst>
          </p:cNvPr>
          <p:cNvSpPr>
            <a:spLocks noGrp="1"/>
          </p:cNvSpPr>
          <p:nvPr>
            <p:ph type="pic" sz="quarter" idx="25" hasCustomPrompt="1"/>
          </p:nvPr>
        </p:nvSpPr>
        <p:spPr>
          <a:xfrm>
            <a:off x="1390471" y="4678892"/>
            <a:ext cx="450850" cy="449263"/>
          </a:xfrm>
          <a:prstGeom prst="ellipse">
            <a:avLst/>
          </a:prstGeom>
        </p:spPr>
        <p:txBody>
          <a:bodyPr lIns="0" tIns="0" rIns="0" bIns="0" anchor="ctr"/>
          <a:lstStyle>
            <a:lvl1pPr algn="ctr">
              <a:defRPr sz="600"/>
            </a:lvl1pPr>
          </a:lstStyle>
          <a:p>
            <a:r>
              <a:rPr lang="en-US" dirty="0"/>
              <a:t>Logo</a:t>
            </a:r>
          </a:p>
        </p:txBody>
      </p:sp>
      <p:sp>
        <p:nvSpPr>
          <p:cNvPr id="32" name="Picture Placeholder 11">
            <a:extLst>
              <a:ext uri="{FF2B5EF4-FFF2-40B4-BE49-F238E27FC236}">
                <a16:creationId xmlns:a16="http://schemas.microsoft.com/office/drawing/2014/main" id="{C2DA1BEC-C069-A9B8-E0E8-B2C94E922088}"/>
              </a:ext>
            </a:extLst>
          </p:cNvPr>
          <p:cNvSpPr>
            <a:spLocks noGrp="1"/>
          </p:cNvSpPr>
          <p:nvPr>
            <p:ph type="pic" sz="quarter" idx="26" hasCustomPrompt="1"/>
          </p:nvPr>
        </p:nvSpPr>
        <p:spPr>
          <a:xfrm>
            <a:off x="1876950" y="4678892"/>
            <a:ext cx="450850" cy="449263"/>
          </a:xfrm>
          <a:prstGeom prst="ellipse">
            <a:avLst/>
          </a:prstGeom>
        </p:spPr>
        <p:txBody>
          <a:bodyPr lIns="0" tIns="0" rIns="0" bIns="0" anchor="ctr"/>
          <a:lstStyle>
            <a:lvl1pPr algn="ctr">
              <a:defRPr sz="600"/>
            </a:lvl1pPr>
          </a:lstStyle>
          <a:p>
            <a:r>
              <a:rPr lang="en-US" dirty="0"/>
              <a:t>Logo</a:t>
            </a:r>
          </a:p>
        </p:txBody>
      </p:sp>
      <p:sp>
        <p:nvSpPr>
          <p:cNvPr id="33" name="Picture Placeholder 11">
            <a:extLst>
              <a:ext uri="{FF2B5EF4-FFF2-40B4-BE49-F238E27FC236}">
                <a16:creationId xmlns:a16="http://schemas.microsoft.com/office/drawing/2014/main" id="{0B3342A2-5875-5773-9DF3-9FEFC1F79D17}"/>
              </a:ext>
            </a:extLst>
          </p:cNvPr>
          <p:cNvSpPr>
            <a:spLocks noGrp="1"/>
          </p:cNvSpPr>
          <p:nvPr>
            <p:ph type="pic" sz="quarter" idx="27" hasCustomPrompt="1"/>
          </p:nvPr>
        </p:nvSpPr>
        <p:spPr>
          <a:xfrm>
            <a:off x="2363429" y="4678892"/>
            <a:ext cx="450850" cy="449263"/>
          </a:xfrm>
          <a:prstGeom prst="ellipse">
            <a:avLst/>
          </a:prstGeom>
        </p:spPr>
        <p:txBody>
          <a:bodyPr lIns="0" tIns="0" rIns="0" bIns="0" anchor="ctr"/>
          <a:lstStyle>
            <a:lvl1pPr algn="ctr">
              <a:defRPr sz="600"/>
            </a:lvl1pPr>
          </a:lstStyle>
          <a:p>
            <a:r>
              <a:rPr lang="en-US" dirty="0"/>
              <a:t>Logo</a:t>
            </a:r>
          </a:p>
        </p:txBody>
      </p:sp>
      <p:sp>
        <p:nvSpPr>
          <p:cNvPr id="34" name="Picture Placeholder 11">
            <a:extLst>
              <a:ext uri="{FF2B5EF4-FFF2-40B4-BE49-F238E27FC236}">
                <a16:creationId xmlns:a16="http://schemas.microsoft.com/office/drawing/2014/main" id="{C90C593F-E9A5-1E4E-9DE4-D95165937BAD}"/>
              </a:ext>
            </a:extLst>
          </p:cNvPr>
          <p:cNvSpPr>
            <a:spLocks noGrp="1"/>
          </p:cNvSpPr>
          <p:nvPr>
            <p:ph type="pic" sz="quarter" idx="28" hasCustomPrompt="1"/>
          </p:nvPr>
        </p:nvSpPr>
        <p:spPr>
          <a:xfrm>
            <a:off x="2849908" y="4678892"/>
            <a:ext cx="450850" cy="449263"/>
          </a:xfrm>
          <a:prstGeom prst="ellipse">
            <a:avLst/>
          </a:prstGeom>
        </p:spPr>
        <p:txBody>
          <a:bodyPr lIns="0" tIns="0" rIns="0" bIns="0" anchor="ctr"/>
          <a:lstStyle>
            <a:lvl1pPr algn="ctr">
              <a:defRPr sz="600"/>
            </a:lvl1pPr>
          </a:lstStyle>
          <a:p>
            <a:r>
              <a:rPr lang="en-US" dirty="0"/>
              <a:t>Logo</a:t>
            </a:r>
          </a:p>
        </p:txBody>
      </p:sp>
      <p:sp>
        <p:nvSpPr>
          <p:cNvPr id="35" name="Picture Placeholder 11">
            <a:extLst>
              <a:ext uri="{FF2B5EF4-FFF2-40B4-BE49-F238E27FC236}">
                <a16:creationId xmlns:a16="http://schemas.microsoft.com/office/drawing/2014/main" id="{E70D2165-E3B2-CD9B-62D0-987E5052C6A2}"/>
              </a:ext>
            </a:extLst>
          </p:cNvPr>
          <p:cNvSpPr>
            <a:spLocks noGrp="1"/>
          </p:cNvSpPr>
          <p:nvPr>
            <p:ph type="pic" sz="quarter" idx="29" hasCustomPrompt="1"/>
          </p:nvPr>
        </p:nvSpPr>
        <p:spPr>
          <a:xfrm>
            <a:off x="3336386" y="4678892"/>
            <a:ext cx="450850" cy="449263"/>
          </a:xfrm>
          <a:prstGeom prst="ellipse">
            <a:avLst/>
          </a:prstGeom>
        </p:spPr>
        <p:txBody>
          <a:bodyPr lIns="0" tIns="0" rIns="0" bIns="0" anchor="ctr"/>
          <a:lstStyle>
            <a:lvl1pPr algn="ctr">
              <a:defRPr sz="600"/>
            </a:lvl1pPr>
          </a:lstStyle>
          <a:p>
            <a:r>
              <a:rPr lang="en-US" dirty="0"/>
              <a:t>Logo</a:t>
            </a:r>
          </a:p>
        </p:txBody>
      </p:sp>
      <p:sp>
        <p:nvSpPr>
          <p:cNvPr id="36" name="Picture Placeholder 11">
            <a:extLst>
              <a:ext uri="{FF2B5EF4-FFF2-40B4-BE49-F238E27FC236}">
                <a16:creationId xmlns:a16="http://schemas.microsoft.com/office/drawing/2014/main" id="{3FE384EA-0098-5CD8-463A-8CED582FE870}"/>
              </a:ext>
            </a:extLst>
          </p:cNvPr>
          <p:cNvSpPr>
            <a:spLocks noGrp="1"/>
          </p:cNvSpPr>
          <p:nvPr>
            <p:ph type="pic" sz="quarter" idx="30" hasCustomPrompt="1"/>
          </p:nvPr>
        </p:nvSpPr>
        <p:spPr>
          <a:xfrm>
            <a:off x="417513" y="5212134"/>
            <a:ext cx="450850" cy="449263"/>
          </a:xfrm>
          <a:prstGeom prst="ellipse">
            <a:avLst/>
          </a:prstGeom>
        </p:spPr>
        <p:txBody>
          <a:bodyPr lIns="0" tIns="0" rIns="0" bIns="0" anchor="ctr"/>
          <a:lstStyle>
            <a:lvl1pPr algn="ctr">
              <a:defRPr sz="600"/>
            </a:lvl1pPr>
          </a:lstStyle>
          <a:p>
            <a:r>
              <a:rPr lang="en-US" dirty="0"/>
              <a:t>Logo</a:t>
            </a:r>
          </a:p>
        </p:txBody>
      </p:sp>
      <p:sp>
        <p:nvSpPr>
          <p:cNvPr id="37" name="Picture Placeholder 11">
            <a:extLst>
              <a:ext uri="{FF2B5EF4-FFF2-40B4-BE49-F238E27FC236}">
                <a16:creationId xmlns:a16="http://schemas.microsoft.com/office/drawing/2014/main" id="{D9B0E4D2-9B49-D02E-8F91-0647388937E2}"/>
              </a:ext>
            </a:extLst>
          </p:cNvPr>
          <p:cNvSpPr>
            <a:spLocks noGrp="1"/>
          </p:cNvSpPr>
          <p:nvPr>
            <p:ph type="pic" sz="quarter" idx="31" hasCustomPrompt="1"/>
          </p:nvPr>
        </p:nvSpPr>
        <p:spPr>
          <a:xfrm>
            <a:off x="903992" y="5212134"/>
            <a:ext cx="450850" cy="449263"/>
          </a:xfrm>
          <a:prstGeom prst="ellipse">
            <a:avLst/>
          </a:prstGeom>
        </p:spPr>
        <p:txBody>
          <a:bodyPr lIns="0" tIns="0" rIns="0" bIns="0" anchor="ctr"/>
          <a:lstStyle>
            <a:lvl1pPr algn="ctr">
              <a:defRPr sz="600"/>
            </a:lvl1pPr>
          </a:lstStyle>
          <a:p>
            <a:r>
              <a:rPr lang="en-US" dirty="0"/>
              <a:t>Logo</a:t>
            </a:r>
          </a:p>
        </p:txBody>
      </p:sp>
      <p:sp>
        <p:nvSpPr>
          <p:cNvPr id="38" name="Picture Placeholder 11">
            <a:extLst>
              <a:ext uri="{FF2B5EF4-FFF2-40B4-BE49-F238E27FC236}">
                <a16:creationId xmlns:a16="http://schemas.microsoft.com/office/drawing/2014/main" id="{0977D606-7089-9B65-40B5-135068D61B2C}"/>
              </a:ext>
            </a:extLst>
          </p:cNvPr>
          <p:cNvSpPr>
            <a:spLocks noGrp="1"/>
          </p:cNvSpPr>
          <p:nvPr>
            <p:ph type="pic" sz="quarter" idx="32" hasCustomPrompt="1"/>
          </p:nvPr>
        </p:nvSpPr>
        <p:spPr>
          <a:xfrm>
            <a:off x="1390471" y="5212134"/>
            <a:ext cx="450850" cy="449263"/>
          </a:xfrm>
          <a:prstGeom prst="ellipse">
            <a:avLst/>
          </a:prstGeom>
        </p:spPr>
        <p:txBody>
          <a:bodyPr lIns="0" tIns="0" rIns="0" bIns="0" anchor="ctr"/>
          <a:lstStyle>
            <a:lvl1pPr algn="ctr">
              <a:defRPr sz="600"/>
            </a:lvl1pPr>
          </a:lstStyle>
          <a:p>
            <a:r>
              <a:rPr lang="en-US" dirty="0"/>
              <a:t>Logo</a:t>
            </a:r>
          </a:p>
        </p:txBody>
      </p:sp>
      <p:sp>
        <p:nvSpPr>
          <p:cNvPr id="39" name="Picture Placeholder 11">
            <a:extLst>
              <a:ext uri="{FF2B5EF4-FFF2-40B4-BE49-F238E27FC236}">
                <a16:creationId xmlns:a16="http://schemas.microsoft.com/office/drawing/2014/main" id="{23E8E1BF-42E2-F01C-1C82-1215405A1F47}"/>
              </a:ext>
            </a:extLst>
          </p:cNvPr>
          <p:cNvSpPr>
            <a:spLocks noGrp="1"/>
          </p:cNvSpPr>
          <p:nvPr>
            <p:ph type="pic" sz="quarter" idx="33" hasCustomPrompt="1"/>
          </p:nvPr>
        </p:nvSpPr>
        <p:spPr>
          <a:xfrm>
            <a:off x="1876950" y="5212134"/>
            <a:ext cx="450850" cy="449263"/>
          </a:xfrm>
          <a:prstGeom prst="ellipse">
            <a:avLst/>
          </a:prstGeom>
        </p:spPr>
        <p:txBody>
          <a:bodyPr lIns="0" tIns="0" rIns="0" bIns="0" anchor="ctr"/>
          <a:lstStyle>
            <a:lvl1pPr algn="ctr">
              <a:defRPr sz="600"/>
            </a:lvl1pPr>
          </a:lstStyle>
          <a:p>
            <a:r>
              <a:rPr lang="en-US" dirty="0"/>
              <a:t>Logo</a:t>
            </a:r>
          </a:p>
        </p:txBody>
      </p:sp>
      <p:pic>
        <p:nvPicPr>
          <p:cNvPr id="40" name="Graphic 39">
            <a:extLst>
              <a:ext uri="{FF2B5EF4-FFF2-40B4-BE49-F238E27FC236}">
                <a16:creationId xmlns:a16="http://schemas.microsoft.com/office/drawing/2014/main" id="{F8399416-E6EE-1204-F408-463D5A72328D}"/>
              </a:ext>
            </a:extLst>
          </p:cNvPr>
          <p:cNvPicPr>
            <a:picLocks noChangeAspect="1"/>
          </p:cNvPicPr>
          <p:nvPr userDrawn="1"/>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l="2650" b="29833"/>
          <a:stretch/>
        </p:blipFill>
        <p:spPr>
          <a:xfrm>
            <a:off x="0" y="5760271"/>
            <a:ext cx="7650480" cy="1097729"/>
          </a:xfrm>
          <a:prstGeom prst="rect">
            <a:avLst/>
          </a:prstGeom>
        </p:spPr>
      </p:pic>
    </p:spTree>
    <p:extLst>
      <p:ext uri="{BB962C8B-B14F-4D97-AF65-F5344CB8AC3E}">
        <p14:creationId xmlns:p14="http://schemas.microsoft.com/office/powerpoint/2010/main" val="31547486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se Study 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CA7407-BCA2-4B4F-86CF-1EE24AE5498F}"/>
              </a:ext>
            </a:extLst>
          </p:cNvPr>
          <p:cNvSpPr/>
          <p:nvPr userDrawn="1"/>
        </p:nvSpPr>
        <p:spPr>
          <a:xfrm>
            <a:off x="0" y="0"/>
            <a:ext cx="12192000" cy="3434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400" dirty="0">
              <a:solidFill>
                <a:schemeClr val="bg1"/>
              </a:solidFill>
            </a:endParaRPr>
          </a:p>
        </p:txBody>
      </p:sp>
      <p:pic>
        <p:nvPicPr>
          <p:cNvPr id="23" name="Graphic 22">
            <a:extLst>
              <a:ext uri="{FF2B5EF4-FFF2-40B4-BE49-F238E27FC236}">
                <a16:creationId xmlns:a16="http://schemas.microsoft.com/office/drawing/2014/main" id="{D212D5FF-715C-B100-3FDF-153555A59D0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73" t="29841" r="52131" b="-1368"/>
          <a:stretch/>
        </p:blipFill>
        <p:spPr>
          <a:xfrm rot="5400000">
            <a:off x="10512169" y="3881400"/>
            <a:ext cx="1812232" cy="1303589"/>
          </a:xfrm>
          <a:prstGeom prst="rect">
            <a:avLst/>
          </a:prstGeom>
        </p:spPr>
      </p:pic>
      <p:sp>
        <p:nvSpPr>
          <p:cNvPr id="9" name="Title 1">
            <a:extLst>
              <a:ext uri="{FF2B5EF4-FFF2-40B4-BE49-F238E27FC236}">
                <a16:creationId xmlns:a16="http://schemas.microsoft.com/office/drawing/2014/main" id="{A3A15F8D-5C36-ECB0-00CB-8D5C17E1EC7D}"/>
              </a:ext>
            </a:extLst>
          </p:cNvPr>
          <p:cNvSpPr>
            <a:spLocks noGrp="1"/>
          </p:cNvSpPr>
          <p:nvPr>
            <p:ph type="title" hasCustomPrompt="1"/>
          </p:nvPr>
        </p:nvSpPr>
        <p:spPr>
          <a:xfrm>
            <a:off x="321091" y="434495"/>
            <a:ext cx="6820071" cy="467294"/>
          </a:xfrm>
        </p:spPr>
        <p:txBody>
          <a:bodyPr/>
          <a:lstStyle>
            <a:lvl1pPr>
              <a:defRPr>
                <a:solidFill>
                  <a:schemeClr val="bg2"/>
                </a:solidFill>
              </a:defRPr>
            </a:lvl1pPr>
          </a:lstStyle>
          <a:p>
            <a:r>
              <a:rPr lang="en-US" dirty="0"/>
              <a:t>Click to </a:t>
            </a:r>
            <a:r>
              <a:rPr lang="en-US"/>
              <a:t>insert title</a:t>
            </a:r>
            <a:endParaRPr lang="en-US" dirty="0"/>
          </a:p>
        </p:txBody>
      </p:sp>
      <p:sp>
        <p:nvSpPr>
          <p:cNvPr id="10" name="Text Placeholder 10">
            <a:extLst>
              <a:ext uri="{FF2B5EF4-FFF2-40B4-BE49-F238E27FC236}">
                <a16:creationId xmlns:a16="http://schemas.microsoft.com/office/drawing/2014/main" id="{B996ED66-9637-C483-1634-828E359A8ED4}"/>
              </a:ext>
            </a:extLst>
          </p:cNvPr>
          <p:cNvSpPr>
            <a:spLocks noGrp="1"/>
          </p:cNvSpPr>
          <p:nvPr>
            <p:ph type="body" sz="quarter" idx="13"/>
          </p:nvPr>
        </p:nvSpPr>
        <p:spPr>
          <a:xfrm>
            <a:off x="321090" y="914489"/>
            <a:ext cx="6820071"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1" name="Text Placeholder 8">
            <a:extLst>
              <a:ext uri="{FF2B5EF4-FFF2-40B4-BE49-F238E27FC236}">
                <a16:creationId xmlns:a16="http://schemas.microsoft.com/office/drawing/2014/main" id="{DC99F8BB-ED0C-4310-F8EE-859A7CC070F1}"/>
              </a:ext>
            </a:extLst>
          </p:cNvPr>
          <p:cNvSpPr>
            <a:spLocks noGrp="1"/>
          </p:cNvSpPr>
          <p:nvPr>
            <p:ph type="body" sz="quarter" idx="14"/>
          </p:nvPr>
        </p:nvSpPr>
        <p:spPr>
          <a:xfrm>
            <a:off x="1002748" y="1495966"/>
            <a:ext cx="5439328" cy="1141218"/>
          </a:xfrm>
        </p:spPr>
        <p:txBody>
          <a:bodyPr/>
          <a:lstStyle>
            <a:lvl1pPr>
              <a:defRPr sz="1500">
                <a:solidFill>
                  <a:schemeClr val="bg2"/>
                </a:solidFill>
              </a:defRPr>
            </a:lvl1pPr>
            <a:lvl2pPr>
              <a:defRPr sz="1500">
                <a:solidFill>
                  <a:schemeClr val="bg2"/>
                </a:solidFill>
              </a:defRPr>
            </a:lvl2pPr>
            <a:lvl3pPr>
              <a:defRPr sz="1400">
                <a:solidFill>
                  <a:schemeClr val="bg2"/>
                </a:solidFill>
              </a:defRPr>
            </a:lvl3pPr>
            <a:lvl4pPr>
              <a:defRPr sz="1050">
                <a:solidFill>
                  <a:schemeClr val="bg2"/>
                </a:solidFill>
              </a:defRPr>
            </a:lvl4pPr>
            <a:lvl5pPr>
              <a:defRPr sz="9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pic>
        <p:nvPicPr>
          <p:cNvPr id="7" name="Graphic 6">
            <a:extLst>
              <a:ext uri="{FF2B5EF4-FFF2-40B4-BE49-F238E27FC236}">
                <a16:creationId xmlns:a16="http://schemas.microsoft.com/office/drawing/2014/main" id="{210EACF7-B607-904F-8C68-FBDDBBD4726B}"/>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650" b="29833"/>
          <a:stretch/>
        </p:blipFill>
        <p:spPr>
          <a:xfrm>
            <a:off x="0" y="5760271"/>
            <a:ext cx="7650480" cy="1097729"/>
          </a:xfrm>
          <a:prstGeom prst="rect">
            <a:avLst/>
          </a:prstGeom>
        </p:spPr>
      </p:pic>
      <p:sp>
        <p:nvSpPr>
          <p:cNvPr id="12" name="Text Placeholder 11">
            <a:extLst>
              <a:ext uri="{FF2B5EF4-FFF2-40B4-BE49-F238E27FC236}">
                <a16:creationId xmlns:a16="http://schemas.microsoft.com/office/drawing/2014/main" id="{F10CEAF2-E63A-D5EC-64FA-79CFB32EACE4}"/>
              </a:ext>
            </a:extLst>
          </p:cNvPr>
          <p:cNvSpPr>
            <a:spLocks noGrp="1"/>
          </p:cNvSpPr>
          <p:nvPr>
            <p:ph type="body" sz="quarter" idx="15" hasCustomPrompt="1"/>
          </p:nvPr>
        </p:nvSpPr>
        <p:spPr>
          <a:xfrm>
            <a:off x="321090" y="3743328"/>
            <a:ext cx="3570190"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17" name="Text Placeholder 25">
            <a:extLst>
              <a:ext uri="{FF2B5EF4-FFF2-40B4-BE49-F238E27FC236}">
                <a16:creationId xmlns:a16="http://schemas.microsoft.com/office/drawing/2014/main" id="{3A7A16DB-1CF8-DAE0-0B84-3BA502FA94BA}"/>
              </a:ext>
            </a:extLst>
          </p:cNvPr>
          <p:cNvSpPr>
            <a:spLocks noGrp="1"/>
          </p:cNvSpPr>
          <p:nvPr>
            <p:ph type="body" sz="quarter" idx="19" hasCustomPrompt="1"/>
          </p:nvPr>
        </p:nvSpPr>
        <p:spPr>
          <a:xfrm>
            <a:off x="7509566" y="613607"/>
            <a:ext cx="4298536" cy="6244394"/>
          </a:xfrm>
          <a:blipFill>
            <a:blip r:embed="rId6" cstate="screen">
              <a:extLst>
                <a:ext uri="{28A0092B-C50C-407E-A947-70E740481C1C}">
                  <a14:useLocalDpi xmlns:a14="http://schemas.microsoft.com/office/drawing/2010/main"/>
                </a:ext>
              </a:extLst>
            </a:blip>
            <a:srcRect/>
            <a:stretch>
              <a:fillRect t="546" b="-120"/>
            </a:stretch>
          </a:blipFill>
        </p:spPr>
        <p:txBody>
          <a:bodyPr/>
          <a:lstStyle>
            <a:lvl1pPr>
              <a:defRPr/>
            </a:lvl1pPr>
          </a:lstStyle>
          <a:p>
            <a:pPr lvl="0"/>
            <a:r>
              <a:rPr lang="en-US"/>
              <a:t> </a:t>
            </a:r>
            <a:endParaRPr lang="en-US" dirty="0"/>
          </a:p>
        </p:txBody>
      </p:sp>
      <p:sp>
        <p:nvSpPr>
          <p:cNvPr id="18" name="Picture Placeholder 13">
            <a:extLst>
              <a:ext uri="{FF2B5EF4-FFF2-40B4-BE49-F238E27FC236}">
                <a16:creationId xmlns:a16="http://schemas.microsoft.com/office/drawing/2014/main" id="{D13874C9-904C-A4FD-F34C-C30624659164}"/>
              </a:ext>
            </a:extLst>
          </p:cNvPr>
          <p:cNvSpPr>
            <a:spLocks noGrp="1"/>
          </p:cNvSpPr>
          <p:nvPr>
            <p:ph type="pic" sz="quarter" idx="37" hasCustomPrompt="1"/>
          </p:nvPr>
        </p:nvSpPr>
        <p:spPr>
          <a:xfrm>
            <a:off x="8312150" y="838200"/>
            <a:ext cx="2317473" cy="4904409"/>
          </a:xfrm>
          <a:prstGeom prst="roundRect">
            <a:avLst>
              <a:gd name="adj" fmla="val 11136"/>
            </a:avLst>
          </a:prstGeom>
        </p:spPr>
        <p:txBody>
          <a:bodyPr anchor="ctr"/>
          <a:lstStyle>
            <a:lvl1pPr algn="ctr">
              <a:defRPr/>
            </a:lvl1pPr>
          </a:lstStyle>
          <a:p>
            <a:r>
              <a:rPr lang="en-US" dirty="0"/>
              <a:t>Click to insert image</a:t>
            </a:r>
          </a:p>
        </p:txBody>
      </p:sp>
      <p:sp>
        <p:nvSpPr>
          <p:cNvPr id="19" name="Text Placeholder 17">
            <a:extLst>
              <a:ext uri="{FF2B5EF4-FFF2-40B4-BE49-F238E27FC236}">
                <a16:creationId xmlns:a16="http://schemas.microsoft.com/office/drawing/2014/main" id="{2F09AEF6-54B9-F908-5DF9-DF742DA71253}"/>
              </a:ext>
            </a:extLst>
          </p:cNvPr>
          <p:cNvSpPr>
            <a:spLocks noGrp="1"/>
          </p:cNvSpPr>
          <p:nvPr>
            <p:ph type="body" sz="quarter" idx="38" hasCustomPrompt="1"/>
          </p:nvPr>
        </p:nvSpPr>
        <p:spPr>
          <a:xfrm>
            <a:off x="7455673" y="371111"/>
            <a:ext cx="1625600" cy="759741"/>
          </a:xfrm>
          <a:prstGeom prst="roundRect">
            <a:avLst>
              <a:gd name="adj" fmla="val 16880"/>
            </a:avLst>
          </a:prstGeom>
          <a:solidFill>
            <a:schemeClr val="bg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20" name="Picture Placeholder 35">
            <a:extLst>
              <a:ext uri="{FF2B5EF4-FFF2-40B4-BE49-F238E27FC236}">
                <a16:creationId xmlns:a16="http://schemas.microsoft.com/office/drawing/2014/main" id="{5431696E-1516-87A8-1C7A-4437E7369398}"/>
              </a:ext>
            </a:extLst>
          </p:cNvPr>
          <p:cNvSpPr>
            <a:spLocks noGrp="1"/>
          </p:cNvSpPr>
          <p:nvPr>
            <p:ph type="pic" sz="quarter" idx="39" hasCustomPrompt="1"/>
          </p:nvPr>
        </p:nvSpPr>
        <p:spPr>
          <a:xfrm>
            <a:off x="7554098" y="500156"/>
            <a:ext cx="1428750" cy="501650"/>
          </a:xfrm>
        </p:spPr>
        <p:txBody>
          <a:bodyPr anchor="ctr"/>
          <a:lstStyle>
            <a:lvl1pPr algn="ctr">
              <a:defRPr/>
            </a:lvl1pPr>
          </a:lstStyle>
          <a:p>
            <a:r>
              <a:rPr lang="en-US" dirty="0"/>
              <a:t>Insert logo</a:t>
            </a:r>
          </a:p>
        </p:txBody>
      </p:sp>
      <p:pic>
        <p:nvPicPr>
          <p:cNvPr id="21" name="Graphic 20">
            <a:extLst>
              <a:ext uri="{FF2B5EF4-FFF2-40B4-BE49-F238E27FC236}">
                <a16:creationId xmlns:a16="http://schemas.microsoft.com/office/drawing/2014/main" id="{54B8827E-6BC0-2078-6391-7DFBD797050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448925" y="227013"/>
            <a:ext cx="1461710" cy="286251"/>
          </a:xfrm>
          <a:prstGeom prst="rect">
            <a:avLst/>
          </a:prstGeom>
        </p:spPr>
      </p:pic>
      <p:pic>
        <p:nvPicPr>
          <p:cNvPr id="22" name="Graphic 21">
            <a:extLst>
              <a:ext uri="{FF2B5EF4-FFF2-40B4-BE49-F238E27FC236}">
                <a16:creationId xmlns:a16="http://schemas.microsoft.com/office/drawing/2014/main" id="{F1A70DF4-B502-6727-BC77-12554B0BEB75}"/>
              </a:ext>
            </a:extLst>
          </p:cNvPr>
          <p:cNvPicPr>
            <a:picLocks noChangeAspect="1"/>
          </p:cNvPicPr>
          <p:nvPr userDrawn="1"/>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l="-473" t="29841" r="52131" b="-1368"/>
          <a:stretch/>
        </p:blipFill>
        <p:spPr>
          <a:xfrm rot="5400000">
            <a:off x="10512169" y="1871093"/>
            <a:ext cx="1812232" cy="1303589"/>
          </a:xfrm>
          <a:prstGeom prst="rect">
            <a:avLst/>
          </a:prstGeom>
        </p:spPr>
      </p:pic>
      <p:sp>
        <p:nvSpPr>
          <p:cNvPr id="40" name="Text Placeholder 46">
            <a:extLst>
              <a:ext uri="{FF2B5EF4-FFF2-40B4-BE49-F238E27FC236}">
                <a16:creationId xmlns:a16="http://schemas.microsoft.com/office/drawing/2014/main" id="{10E84186-4D40-13C9-6A59-2AD7522887D5}"/>
              </a:ext>
            </a:extLst>
          </p:cNvPr>
          <p:cNvSpPr>
            <a:spLocks noGrp="1"/>
          </p:cNvSpPr>
          <p:nvPr>
            <p:ph type="body" sz="quarter" idx="42" hasCustomPrompt="1"/>
          </p:nvPr>
        </p:nvSpPr>
        <p:spPr>
          <a:xfrm>
            <a:off x="402284" y="1579218"/>
            <a:ext cx="505230" cy="416890"/>
          </a:xfr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t="546" b="-120"/>
            </a:stretch>
          </a:blipFill>
        </p:spPr>
        <p:txBody>
          <a:bodyPr/>
          <a:lstStyle>
            <a:lvl1pPr>
              <a:defRPr/>
            </a:lvl1pPr>
          </a:lstStyle>
          <a:p>
            <a:pPr lvl="0"/>
            <a:r>
              <a:rPr lang="en-US"/>
              <a:t> </a:t>
            </a:r>
            <a:endParaRPr lang="en-US" dirty="0"/>
          </a:p>
        </p:txBody>
      </p:sp>
      <p:sp>
        <p:nvSpPr>
          <p:cNvPr id="41" name="Text Placeholder 48">
            <a:extLst>
              <a:ext uri="{FF2B5EF4-FFF2-40B4-BE49-F238E27FC236}">
                <a16:creationId xmlns:a16="http://schemas.microsoft.com/office/drawing/2014/main" id="{6A4126C3-B5BB-5C50-0A66-DB1972EC0CE3}"/>
              </a:ext>
            </a:extLst>
          </p:cNvPr>
          <p:cNvSpPr>
            <a:spLocks noGrp="1"/>
          </p:cNvSpPr>
          <p:nvPr>
            <p:ph type="body" sz="quarter" idx="43" hasCustomPrompt="1"/>
          </p:nvPr>
        </p:nvSpPr>
        <p:spPr>
          <a:xfrm>
            <a:off x="1002747" y="2679054"/>
            <a:ext cx="5439327" cy="336002"/>
          </a:xfrm>
        </p:spPr>
        <p:txBody>
          <a:bodyPr/>
          <a:lstStyle>
            <a:lvl1pPr>
              <a:defRPr sz="1400" b="1">
                <a:solidFill>
                  <a:schemeClr val="accent2"/>
                </a:solidFill>
                <a:latin typeface="+mn-lt"/>
              </a:defRPr>
            </a:lvl1pPr>
            <a:lvl2pPr>
              <a:defRPr sz="1400" b="1">
                <a:solidFill>
                  <a:schemeClr val="accent2"/>
                </a:solidFill>
                <a:latin typeface="+mn-lt"/>
              </a:defRPr>
            </a:lvl2pPr>
            <a:lvl3pPr>
              <a:defRPr sz="1200" b="1">
                <a:solidFill>
                  <a:schemeClr val="accent2"/>
                </a:solidFill>
                <a:latin typeface="+mn-lt"/>
              </a:defRPr>
            </a:lvl3pPr>
            <a:lvl4pPr>
              <a:defRPr sz="1000" b="1">
                <a:solidFill>
                  <a:schemeClr val="accent2"/>
                </a:solidFill>
                <a:latin typeface="+mn-lt"/>
              </a:defRPr>
            </a:lvl4pPr>
            <a:lvl5pPr>
              <a:defRPr sz="800" b="1">
                <a:solidFill>
                  <a:schemeClr val="accent2"/>
                </a:solidFill>
                <a:latin typeface="+mn-lt"/>
              </a:defRPr>
            </a:lvl5pPr>
          </a:lstStyle>
          <a:p>
            <a:pPr lvl="0"/>
            <a:r>
              <a:rPr lang="en-US" dirty="0"/>
              <a:t>Click to insert name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43" name="Text Placeholder 42">
            <a:extLst>
              <a:ext uri="{FF2B5EF4-FFF2-40B4-BE49-F238E27FC236}">
                <a16:creationId xmlns:a16="http://schemas.microsoft.com/office/drawing/2014/main" id="{DAC4576D-A39A-77B0-FC10-8F7A999FBC32}"/>
              </a:ext>
            </a:extLst>
          </p:cNvPr>
          <p:cNvSpPr>
            <a:spLocks noGrp="1"/>
          </p:cNvSpPr>
          <p:nvPr>
            <p:ph type="body" sz="quarter" idx="44" hasCustomPrompt="1"/>
          </p:nvPr>
        </p:nvSpPr>
        <p:spPr>
          <a:xfrm>
            <a:off x="321090" y="4168842"/>
            <a:ext cx="1873250" cy="638175"/>
          </a:xfrm>
        </p:spPr>
        <p:txBody>
          <a:bodyPr/>
          <a:lstStyle>
            <a:lvl1pPr>
              <a:defRPr sz="4600" b="1">
                <a:solidFill>
                  <a:schemeClr val="accent1"/>
                </a:solidFill>
                <a:latin typeface="+mj-lt"/>
              </a:defRPr>
            </a:lvl1pPr>
          </a:lstStyle>
          <a:p>
            <a:pPr lvl="0"/>
            <a:r>
              <a:rPr lang="en-US"/>
              <a:t>XX%</a:t>
            </a:r>
            <a:endParaRPr lang="en-US" dirty="0"/>
          </a:p>
        </p:txBody>
      </p:sp>
      <p:sp>
        <p:nvSpPr>
          <p:cNvPr id="45" name="Text Placeholder 44">
            <a:extLst>
              <a:ext uri="{FF2B5EF4-FFF2-40B4-BE49-F238E27FC236}">
                <a16:creationId xmlns:a16="http://schemas.microsoft.com/office/drawing/2014/main" id="{1015E6B4-BAF1-5B98-51F4-D1CF5AC39924}"/>
              </a:ext>
            </a:extLst>
          </p:cNvPr>
          <p:cNvSpPr>
            <a:spLocks noGrp="1"/>
          </p:cNvSpPr>
          <p:nvPr>
            <p:ph type="body" sz="quarter" idx="45"/>
          </p:nvPr>
        </p:nvSpPr>
        <p:spPr>
          <a:xfrm>
            <a:off x="321090" y="4851404"/>
            <a:ext cx="1873250" cy="52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46" name="Text Placeholder 42">
            <a:extLst>
              <a:ext uri="{FF2B5EF4-FFF2-40B4-BE49-F238E27FC236}">
                <a16:creationId xmlns:a16="http://schemas.microsoft.com/office/drawing/2014/main" id="{B1FB9851-C662-056B-0A02-B2EBF6E3F3CF}"/>
              </a:ext>
            </a:extLst>
          </p:cNvPr>
          <p:cNvSpPr>
            <a:spLocks noGrp="1"/>
          </p:cNvSpPr>
          <p:nvPr>
            <p:ph type="body" sz="quarter" idx="46" hasCustomPrompt="1"/>
          </p:nvPr>
        </p:nvSpPr>
        <p:spPr>
          <a:xfrm>
            <a:off x="2521365" y="4168842"/>
            <a:ext cx="1873250" cy="638175"/>
          </a:xfrm>
        </p:spPr>
        <p:txBody>
          <a:bodyPr/>
          <a:lstStyle>
            <a:lvl1pPr>
              <a:defRPr sz="4600" b="1">
                <a:solidFill>
                  <a:schemeClr val="accent1"/>
                </a:solidFill>
                <a:latin typeface="+mj-lt"/>
              </a:defRPr>
            </a:lvl1pPr>
          </a:lstStyle>
          <a:p>
            <a:pPr lvl="0"/>
            <a:r>
              <a:rPr lang="en-US"/>
              <a:t>XX%</a:t>
            </a:r>
            <a:endParaRPr lang="en-US" dirty="0"/>
          </a:p>
        </p:txBody>
      </p:sp>
      <p:sp>
        <p:nvSpPr>
          <p:cNvPr id="47" name="Text Placeholder 44">
            <a:extLst>
              <a:ext uri="{FF2B5EF4-FFF2-40B4-BE49-F238E27FC236}">
                <a16:creationId xmlns:a16="http://schemas.microsoft.com/office/drawing/2014/main" id="{C878E9E2-CBDE-834E-40C0-CD176068D064}"/>
              </a:ext>
            </a:extLst>
          </p:cNvPr>
          <p:cNvSpPr>
            <a:spLocks noGrp="1"/>
          </p:cNvSpPr>
          <p:nvPr>
            <p:ph type="body" sz="quarter" idx="47"/>
          </p:nvPr>
        </p:nvSpPr>
        <p:spPr>
          <a:xfrm>
            <a:off x="2521365" y="4851404"/>
            <a:ext cx="1873250" cy="52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48" name="Text Placeholder 42">
            <a:extLst>
              <a:ext uri="{FF2B5EF4-FFF2-40B4-BE49-F238E27FC236}">
                <a16:creationId xmlns:a16="http://schemas.microsoft.com/office/drawing/2014/main" id="{25B59C7C-37D7-300E-A9CF-40139E0C3D1A}"/>
              </a:ext>
            </a:extLst>
          </p:cNvPr>
          <p:cNvSpPr>
            <a:spLocks noGrp="1"/>
          </p:cNvSpPr>
          <p:nvPr>
            <p:ph type="body" sz="quarter" idx="48" hasCustomPrompt="1"/>
          </p:nvPr>
        </p:nvSpPr>
        <p:spPr>
          <a:xfrm>
            <a:off x="4721640" y="4168842"/>
            <a:ext cx="1873250" cy="638175"/>
          </a:xfrm>
        </p:spPr>
        <p:txBody>
          <a:bodyPr/>
          <a:lstStyle>
            <a:lvl1pPr>
              <a:defRPr sz="4600" b="1">
                <a:solidFill>
                  <a:schemeClr val="accent1"/>
                </a:solidFill>
                <a:latin typeface="+mj-lt"/>
              </a:defRPr>
            </a:lvl1pPr>
          </a:lstStyle>
          <a:p>
            <a:pPr lvl="0"/>
            <a:r>
              <a:rPr lang="en-US"/>
              <a:t>XX%</a:t>
            </a:r>
            <a:endParaRPr lang="en-US" dirty="0"/>
          </a:p>
        </p:txBody>
      </p:sp>
      <p:sp>
        <p:nvSpPr>
          <p:cNvPr id="49" name="Text Placeholder 44">
            <a:extLst>
              <a:ext uri="{FF2B5EF4-FFF2-40B4-BE49-F238E27FC236}">
                <a16:creationId xmlns:a16="http://schemas.microsoft.com/office/drawing/2014/main" id="{DD3DDB8C-8F83-AE13-5351-A4F7DA2CB907}"/>
              </a:ext>
            </a:extLst>
          </p:cNvPr>
          <p:cNvSpPr>
            <a:spLocks noGrp="1"/>
          </p:cNvSpPr>
          <p:nvPr>
            <p:ph type="body" sz="quarter" idx="49"/>
          </p:nvPr>
        </p:nvSpPr>
        <p:spPr>
          <a:xfrm>
            <a:off x="4721640" y="4851404"/>
            <a:ext cx="1873250" cy="52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4" name="Text Placeholder 53">
            <a:extLst>
              <a:ext uri="{FF2B5EF4-FFF2-40B4-BE49-F238E27FC236}">
                <a16:creationId xmlns:a16="http://schemas.microsoft.com/office/drawing/2014/main" id="{5F4415AB-18C1-2DA7-E154-098B12F0CC81}"/>
              </a:ext>
            </a:extLst>
          </p:cNvPr>
          <p:cNvSpPr>
            <a:spLocks noGrp="1"/>
          </p:cNvSpPr>
          <p:nvPr>
            <p:ph type="body" sz="quarter" idx="50" hasCustomPrompt="1"/>
          </p:nvPr>
        </p:nvSpPr>
        <p:spPr>
          <a:xfrm>
            <a:off x="-610674" y="4280624"/>
            <a:ext cx="262587" cy="414610"/>
          </a:xfrm>
          <a:custGeom>
            <a:avLst/>
            <a:gdLst>
              <a:gd name="connsiteX0" fmla="*/ 131295 w 262587"/>
              <a:gd name="connsiteY0" fmla="*/ 11 h 414610"/>
              <a:gd name="connsiteX1" fmla="*/ 140798 w 262587"/>
              <a:gd name="connsiteY1" fmla="*/ 3896 h 414610"/>
              <a:gd name="connsiteX2" fmla="*/ 258273 w 262587"/>
              <a:gd name="connsiteY2" fmla="*/ 114458 h 414610"/>
              <a:gd name="connsiteX3" fmla="*/ 258813 w 262587"/>
              <a:gd name="connsiteY3" fmla="*/ 134000 h 414610"/>
              <a:gd name="connsiteX4" fmla="*/ 239272 w 262587"/>
              <a:gd name="connsiteY4" fmla="*/ 134541 h 414610"/>
              <a:gd name="connsiteX5" fmla="*/ 145124 w 262587"/>
              <a:gd name="connsiteY5" fmla="*/ 45789 h 414610"/>
              <a:gd name="connsiteX6" fmla="*/ 145124 w 262587"/>
              <a:gd name="connsiteY6" fmla="*/ 400790 h 414610"/>
              <a:gd name="connsiteX7" fmla="*/ 131304 w 262587"/>
              <a:gd name="connsiteY7" fmla="*/ 414610 h 414610"/>
              <a:gd name="connsiteX8" fmla="*/ 117484 w 262587"/>
              <a:gd name="connsiteY8" fmla="*/ 400790 h 414610"/>
              <a:gd name="connsiteX9" fmla="*/ 117484 w 262587"/>
              <a:gd name="connsiteY9" fmla="*/ 45789 h 414610"/>
              <a:gd name="connsiteX10" fmla="*/ 23324 w 262587"/>
              <a:gd name="connsiteY10" fmla="*/ 134566 h 414610"/>
              <a:gd name="connsiteX11" fmla="*/ 3782 w 262587"/>
              <a:gd name="connsiteY11" fmla="*/ 134025 h 414610"/>
              <a:gd name="connsiteX12" fmla="*/ 4323 w 262587"/>
              <a:gd name="connsiteY12" fmla="*/ 114483 h 414610"/>
              <a:gd name="connsiteX13" fmla="*/ 121797 w 262587"/>
              <a:gd name="connsiteY13" fmla="*/ 3921 h 414610"/>
              <a:gd name="connsiteX14" fmla="*/ 131301 w 262587"/>
              <a:gd name="connsiteY14" fmla="*/ 36 h 41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2587" h="414610">
                <a:moveTo>
                  <a:pt x="131295" y="11"/>
                </a:moveTo>
                <a:cubicBezTo>
                  <a:pt x="134877" y="-139"/>
                  <a:pt x="138347" y="1279"/>
                  <a:pt x="140798" y="3896"/>
                </a:cubicBezTo>
                <a:lnTo>
                  <a:pt x="258273" y="114458"/>
                </a:lnTo>
                <a:cubicBezTo>
                  <a:pt x="263808" y="119710"/>
                  <a:pt x="264050" y="128451"/>
                  <a:pt x="258813" y="134000"/>
                </a:cubicBezTo>
                <a:cubicBezTo>
                  <a:pt x="253422" y="139213"/>
                  <a:pt x="244943" y="139447"/>
                  <a:pt x="239272" y="134541"/>
                </a:cubicBezTo>
                <a:lnTo>
                  <a:pt x="145124" y="45789"/>
                </a:lnTo>
                <a:lnTo>
                  <a:pt x="145124" y="400790"/>
                </a:lnTo>
                <a:cubicBezTo>
                  <a:pt x="145124" y="408423"/>
                  <a:pt x="138937" y="414610"/>
                  <a:pt x="131304" y="414610"/>
                </a:cubicBezTo>
                <a:cubicBezTo>
                  <a:pt x="123671" y="414610"/>
                  <a:pt x="117484" y="408423"/>
                  <a:pt x="117484" y="400790"/>
                </a:cubicBezTo>
                <a:lnTo>
                  <a:pt x="117484" y="45789"/>
                </a:lnTo>
                <a:lnTo>
                  <a:pt x="23324" y="134566"/>
                </a:lnTo>
                <a:cubicBezTo>
                  <a:pt x="17694" y="139585"/>
                  <a:pt x="9127" y="139348"/>
                  <a:pt x="3782" y="134025"/>
                </a:cubicBezTo>
                <a:cubicBezTo>
                  <a:pt x="-1465" y="128479"/>
                  <a:pt x="-1222" y="119730"/>
                  <a:pt x="4323" y="114483"/>
                </a:cubicBezTo>
                <a:lnTo>
                  <a:pt x="121797" y="3921"/>
                </a:lnTo>
                <a:cubicBezTo>
                  <a:pt x="124459" y="1627"/>
                  <a:pt x="127795" y="264"/>
                  <a:pt x="131301" y="36"/>
                </a:cubicBezTo>
                <a:close/>
              </a:path>
            </a:pathLst>
          </a:custGeom>
          <a:solidFill>
            <a:schemeClr val="accent1"/>
          </a:solidFill>
        </p:spPr>
        <p:txBody>
          <a:bodyPr wrap="square">
            <a:noAutofit/>
          </a:bodyPr>
          <a:lstStyle>
            <a:lvl1pPr>
              <a:defRPr/>
            </a:lvl1pPr>
          </a:lstStyle>
          <a:p>
            <a:pPr lvl="0"/>
            <a:r>
              <a:rPr lang="en-US"/>
              <a:t> </a:t>
            </a:r>
            <a:endParaRPr lang="en-US" dirty="0"/>
          </a:p>
        </p:txBody>
      </p:sp>
      <p:sp>
        <p:nvSpPr>
          <p:cNvPr id="55" name="Text Placeholder 54">
            <a:extLst>
              <a:ext uri="{FF2B5EF4-FFF2-40B4-BE49-F238E27FC236}">
                <a16:creationId xmlns:a16="http://schemas.microsoft.com/office/drawing/2014/main" id="{FF16D237-0109-E2FD-EE06-5820DAE4404A}"/>
              </a:ext>
            </a:extLst>
          </p:cNvPr>
          <p:cNvSpPr>
            <a:spLocks noGrp="1"/>
          </p:cNvSpPr>
          <p:nvPr>
            <p:ph type="body" sz="quarter" idx="51" hasCustomPrompt="1"/>
          </p:nvPr>
        </p:nvSpPr>
        <p:spPr>
          <a:xfrm rot="10800000">
            <a:off x="-351126" y="4280624"/>
            <a:ext cx="262587" cy="414610"/>
          </a:xfrm>
          <a:custGeom>
            <a:avLst/>
            <a:gdLst>
              <a:gd name="connsiteX0" fmla="*/ 131295 w 262587"/>
              <a:gd name="connsiteY0" fmla="*/ 11 h 414610"/>
              <a:gd name="connsiteX1" fmla="*/ 140798 w 262587"/>
              <a:gd name="connsiteY1" fmla="*/ 3896 h 414610"/>
              <a:gd name="connsiteX2" fmla="*/ 258273 w 262587"/>
              <a:gd name="connsiteY2" fmla="*/ 114458 h 414610"/>
              <a:gd name="connsiteX3" fmla="*/ 258813 w 262587"/>
              <a:gd name="connsiteY3" fmla="*/ 134000 h 414610"/>
              <a:gd name="connsiteX4" fmla="*/ 239272 w 262587"/>
              <a:gd name="connsiteY4" fmla="*/ 134541 h 414610"/>
              <a:gd name="connsiteX5" fmla="*/ 145124 w 262587"/>
              <a:gd name="connsiteY5" fmla="*/ 45789 h 414610"/>
              <a:gd name="connsiteX6" fmla="*/ 145124 w 262587"/>
              <a:gd name="connsiteY6" fmla="*/ 400790 h 414610"/>
              <a:gd name="connsiteX7" fmla="*/ 131304 w 262587"/>
              <a:gd name="connsiteY7" fmla="*/ 414610 h 414610"/>
              <a:gd name="connsiteX8" fmla="*/ 117484 w 262587"/>
              <a:gd name="connsiteY8" fmla="*/ 400790 h 414610"/>
              <a:gd name="connsiteX9" fmla="*/ 117484 w 262587"/>
              <a:gd name="connsiteY9" fmla="*/ 45789 h 414610"/>
              <a:gd name="connsiteX10" fmla="*/ 23324 w 262587"/>
              <a:gd name="connsiteY10" fmla="*/ 134566 h 414610"/>
              <a:gd name="connsiteX11" fmla="*/ 3782 w 262587"/>
              <a:gd name="connsiteY11" fmla="*/ 134025 h 414610"/>
              <a:gd name="connsiteX12" fmla="*/ 4323 w 262587"/>
              <a:gd name="connsiteY12" fmla="*/ 114483 h 414610"/>
              <a:gd name="connsiteX13" fmla="*/ 121797 w 262587"/>
              <a:gd name="connsiteY13" fmla="*/ 3921 h 414610"/>
              <a:gd name="connsiteX14" fmla="*/ 131301 w 262587"/>
              <a:gd name="connsiteY14" fmla="*/ 36 h 41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2587" h="414610">
                <a:moveTo>
                  <a:pt x="131295" y="11"/>
                </a:moveTo>
                <a:cubicBezTo>
                  <a:pt x="134877" y="-139"/>
                  <a:pt x="138347" y="1279"/>
                  <a:pt x="140798" y="3896"/>
                </a:cubicBezTo>
                <a:lnTo>
                  <a:pt x="258273" y="114458"/>
                </a:lnTo>
                <a:cubicBezTo>
                  <a:pt x="263808" y="119710"/>
                  <a:pt x="264050" y="128451"/>
                  <a:pt x="258813" y="134000"/>
                </a:cubicBezTo>
                <a:cubicBezTo>
                  <a:pt x="253422" y="139213"/>
                  <a:pt x="244943" y="139447"/>
                  <a:pt x="239272" y="134541"/>
                </a:cubicBezTo>
                <a:lnTo>
                  <a:pt x="145124" y="45789"/>
                </a:lnTo>
                <a:lnTo>
                  <a:pt x="145124" y="400790"/>
                </a:lnTo>
                <a:cubicBezTo>
                  <a:pt x="145124" y="408423"/>
                  <a:pt x="138937" y="414610"/>
                  <a:pt x="131304" y="414610"/>
                </a:cubicBezTo>
                <a:cubicBezTo>
                  <a:pt x="123671" y="414610"/>
                  <a:pt x="117484" y="408423"/>
                  <a:pt x="117484" y="400790"/>
                </a:cubicBezTo>
                <a:lnTo>
                  <a:pt x="117484" y="45789"/>
                </a:lnTo>
                <a:lnTo>
                  <a:pt x="23324" y="134566"/>
                </a:lnTo>
                <a:cubicBezTo>
                  <a:pt x="17694" y="139585"/>
                  <a:pt x="9127" y="139348"/>
                  <a:pt x="3782" y="134025"/>
                </a:cubicBezTo>
                <a:cubicBezTo>
                  <a:pt x="-1465" y="128479"/>
                  <a:pt x="-1222" y="119730"/>
                  <a:pt x="4323" y="114483"/>
                </a:cubicBezTo>
                <a:lnTo>
                  <a:pt x="121797" y="3921"/>
                </a:lnTo>
                <a:cubicBezTo>
                  <a:pt x="124459" y="1627"/>
                  <a:pt x="127795" y="264"/>
                  <a:pt x="131301" y="36"/>
                </a:cubicBezTo>
                <a:close/>
              </a:path>
            </a:pathLst>
          </a:custGeom>
          <a:solidFill>
            <a:schemeClr val="accent1"/>
          </a:solidFill>
        </p:spPr>
        <p:txBody>
          <a:bodyPr wrap="square">
            <a:noAutofit/>
          </a:bodyPr>
          <a:lstStyle>
            <a:lvl1pPr>
              <a:defRPr/>
            </a:lvl1pPr>
          </a:lstStyle>
          <a:p>
            <a:pPr lvl="0"/>
            <a:r>
              <a:rPr lang="en-US"/>
              <a:t> </a:t>
            </a:r>
            <a:endParaRPr lang="en-US" dirty="0"/>
          </a:p>
        </p:txBody>
      </p:sp>
    </p:spTree>
    <p:extLst>
      <p:ext uri="{BB962C8B-B14F-4D97-AF65-F5344CB8AC3E}">
        <p14:creationId xmlns:p14="http://schemas.microsoft.com/office/powerpoint/2010/main" val="8196570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ase Study 6">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744CAA58-5A31-31EA-5FF9-19589B6B24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2598" y="-1"/>
            <a:ext cx="6612752" cy="1962494"/>
          </a:xfrm>
          <a:prstGeom prst="rect">
            <a:avLst/>
          </a:prstGeom>
        </p:spPr>
      </p:pic>
      <p:sp>
        <p:nvSpPr>
          <p:cNvPr id="24" name="Text Placeholder 11">
            <a:extLst>
              <a:ext uri="{FF2B5EF4-FFF2-40B4-BE49-F238E27FC236}">
                <a16:creationId xmlns:a16="http://schemas.microsoft.com/office/drawing/2014/main" id="{4197D5D2-8A8F-ACCD-75C5-5A91CEA2867F}"/>
              </a:ext>
            </a:extLst>
          </p:cNvPr>
          <p:cNvSpPr>
            <a:spLocks noGrp="1"/>
          </p:cNvSpPr>
          <p:nvPr>
            <p:ph type="body" sz="quarter" idx="40" hasCustomPrompt="1"/>
          </p:nvPr>
        </p:nvSpPr>
        <p:spPr>
          <a:xfrm rot="5400000" flipH="1">
            <a:off x="2464902" y="689110"/>
            <a:ext cx="2495827" cy="7425636"/>
          </a:xfrm>
          <a:prstGeom prst="round2SameRect">
            <a:avLst>
              <a:gd name="adj1" fmla="val 12058"/>
              <a:gd name="adj2" fmla="val 0"/>
            </a:avLst>
          </a:prstGeom>
          <a:solidFill>
            <a:schemeClr val="bg1"/>
          </a:solidFill>
          <a:effectLst>
            <a:outerShdw blurRad="101600" sx="101000" sy="101000" algn="ctr" rotWithShape="0">
              <a:prstClr val="black">
                <a:alpha val="10000"/>
              </a:prstClr>
            </a:outerShdw>
          </a:effectLst>
        </p:spPr>
        <p:txBody>
          <a:bodyPr/>
          <a:lstStyle>
            <a:lvl1pPr>
              <a:defRPr/>
            </a:lvl1pPr>
          </a:lstStyle>
          <a:p>
            <a:pPr lvl="0"/>
            <a:r>
              <a:rPr lang="en-US"/>
              <a:t> </a:t>
            </a:r>
            <a:endParaRPr lang="en-US" dirty="0"/>
          </a:p>
        </p:txBody>
      </p:sp>
      <p:sp>
        <p:nvSpPr>
          <p:cNvPr id="8" name="Rectangle 7">
            <a:extLst>
              <a:ext uri="{FF2B5EF4-FFF2-40B4-BE49-F238E27FC236}">
                <a16:creationId xmlns:a16="http://schemas.microsoft.com/office/drawing/2014/main" id="{3C5FA88D-E3EB-FB60-8C13-09CD76DD2673}"/>
              </a:ext>
            </a:extLst>
          </p:cNvPr>
          <p:cNvSpPr/>
          <p:nvPr userDrawn="1"/>
        </p:nvSpPr>
        <p:spPr>
          <a:xfrm>
            <a:off x="9230360" y="0"/>
            <a:ext cx="29616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400" dirty="0">
              <a:solidFill>
                <a:schemeClr val="bg1"/>
              </a:solidFill>
            </a:endParaRPr>
          </a:p>
        </p:txBody>
      </p:sp>
      <p:sp>
        <p:nvSpPr>
          <p:cNvPr id="2" name="Title 1">
            <a:extLst>
              <a:ext uri="{FF2B5EF4-FFF2-40B4-BE49-F238E27FC236}">
                <a16:creationId xmlns:a16="http://schemas.microsoft.com/office/drawing/2014/main" id="{83CF8547-5B3F-1EFC-83B0-58742BB7F480}"/>
              </a:ext>
            </a:extLst>
          </p:cNvPr>
          <p:cNvSpPr>
            <a:spLocks noGrp="1"/>
          </p:cNvSpPr>
          <p:nvPr>
            <p:ph type="title" hasCustomPrompt="1"/>
          </p:nvPr>
        </p:nvSpPr>
        <p:spPr>
          <a:xfrm>
            <a:off x="321091" y="434495"/>
            <a:ext cx="6867108" cy="467294"/>
          </a:xfrm>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79BE0BD0-4746-D3FD-937A-75A361F61280}"/>
              </a:ext>
            </a:extLst>
          </p:cNvPr>
          <p:cNvSpPr>
            <a:spLocks noGrp="1"/>
          </p:cNvSpPr>
          <p:nvPr>
            <p:ph type="dt" sz="half" idx="10"/>
          </p:nvPr>
        </p:nvSpPr>
        <p:spPr/>
        <p:txBody>
          <a:bodyPr/>
          <a:lstStyle/>
          <a:p>
            <a:fld id="{79C97DE3-6C71-4792-B587-1A6525429099}" type="datetimeFigureOut">
              <a:rPr lang="en-US" smtClean="0"/>
              <a:pPr/>
              <a:t>6/8/2023</a:t>
            </a:fld>
            <a:endParaRPr lang="en-US" dirty="0"/>
          </a:p>
        </p:txBody>
      </p:sp>
      <p:sp>
        <p:nvSpPr>
          <p:cNvPr id="4" name="Footer Placeholder 3">
            <a:extLst>
              <a:ext uri="{FF2B5EF4-FFF2-40B4-BE49-F238E27FC236}">
                <a16:creationId xmlns:a16="http://schemas.microsoft.com/office/drawing/2014/main" id="{CA6EA6DE-072C-02E2-6786-C5AE3BDC786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09869E-5DE9-7EF9-D5DE-6E2D73E744B5}"/>
              </a:ext>
            </a:extLst>
          </p:cNvPr>
          <p:cNvSpPr>
            <a:spLocks noGrp="1"/>
          </p:cNvSpPr>
          <p:nvPr>
            <p:ph type="sldNum" sz="quarter" idx="12"/>
          </p:nvPr>
        </p:nvSpPr>
        <p:spPr/>
        <p:txBody>
          <a:bodyPr/>
          <a:lstStyle/>
          <a:p>
            <a:fld id="{95CA51F2-55A9-44C4-825A-9FFD63764F51}" type="slidenum">
              <a:rPr lang="en-US" smtClean="0"/>
              <a:pPr/>
              <a:t>‹#›</a:t>
            </a:fld>
            <a:endParaRPr lang="en-US" dirty="0"/>
          </a:p>
        </p:txBody>
      </p:sp>
      <p:sp>
        <p:nvSpPr>
          <p:cNvPr id="7" name="Text Placeholder 10">
            <a:extLst>
              <a:ext uri="{FF2B5EF4-FFF2-40B4-BE49-F238E27FC236}">
                <a16:creationId xmlns:a16="http://schemas.microsoft.com/office/drawing/2014/main" id="{0F86D982-2D31-8E34-BEF0-B81FA1EC235D}"/>
              </a:ext>
            </a:extLst>
          </p:cNvPr>
          <p:cNvSpPr>
            <a:spLocks noGrp="1"/>
          </p:cNvSpPr>
          <p:nvPr>
            <p:ph type="body" sz="quarter" idx="13"/>
          </p:nvPr>
        </p:nvSpPr>
        <p:spPr>
          <a:xfrm>
            <a:off x="321090" y="914489"/>
            <a:ext cx="6867109"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9" name="Graphic 8">
            <a:extLst>
              <a:ext uri="{FF2B5EF4-FFF2-40B4-BE49-F238E27FC236}">
                <a16:creationId xmlns:a16="http://schemas.microsoft.com/office/drawing/2014/main" id="{1E8AAE35-E5F4-7B92-5DE3-A5136D5F5E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48925" y="227013"/>
            <a:ext cx="1461710" cy="286251"/>
          </a:xfrm>
          <a:prstGeom prst="rect">
            <a:avLst/>
          </a:prstGeom>
        </p:spPr>
      </p:pic>
      <p:sp>
        <p:nvSpPr>
          <p:cNvPr id="14" name="Text Placeholder 8">
            <a:extLst>
              <a:ext uri="{FF2B5EF4-FFF2-40B4-BE49-F238E27FC236}">
                <a16:creationId xmlns:a16="http://schemas.microsoft.com/office/drawing/2014/main" id="{190D06B7-02B4-C2CA-DE08-CA24CD5F5C62}"/>
              </a:ext>
            </a:extLst>
          </p:cNvPr>
          <p:cNvSpPr>
            <a:spLocks noGrp="1"/>
          </p:cNvSpPr>
          <p:nvPr>
            <p:ph type="body" sz="quarter" idx="14"/>
          </p:nvPr>
        </p:nvSpPr>
        <p:spPr>
          <a:xfrm>
            <a:off x="321092" y="1341359"/>
            <a:ext cx="5523117" cy="1704655"/>
          </a:xfrm>
        </p:spPr>
        <p:txBody>
          <a:bodyPr/>
          <a:lstStyle>
            <a:lvl1pPr>
              <a:defRPr sz="1500">
                <a:solidFill>
                  <a:schemeClr val="accent3"/>
                </a:solidFill>
              </a:defRPr>
            </a:lvl1pPr>
            <a:lvl2pPr>
              <a:defRPr sz="1500">
                <a:solidFill>
                  <a:schemeClr val="accent3"/>
                </a:solidFill>
              </a:defRPr>
            </a:lvl2pPr>
            <a:lvl3pPr>
              <a:defRPr sz="1400">
                <a:solidFill>
                  <a:schemeClr val="accent3"/>
                </a:solidFill>
              </a:defRPr>
            </a:lvl3pPr>
            <a:lvl4pPr>
              <a:defRPr sz="1050">
                <a:solidFill>
                  <a:schemeClr val="accent3"/>
                </a:solidFill>
              </a:defRPr>
            </a:lvl4pPr>
            <a:lvl5pPr>
              <a:defRPr sz="9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F6DD8F1B-F30E-05B0-EA36-DE9505694C04}"/>
              </a:ext>
            </a:extLst>
          </p:cNvPr>
          <p:cNvSpPr>
            <a:spLocks noGrp="1"/>
          </p:cNvSpPr>
          <p:nvPr>
            <p:ph type="body" sz="quarter" idx="15" hasCustomPrompt="1"/>
          </p:nvPr>
        </p:nvSpPr>
        <p:spPr>
          <a:xfrm>
            <a:off x="321090" y="3637311"/>
            <a:ext cx="3570190"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20" name="Text Placeholder 12">
            <a:extLst>
              <a:ext uri="{FF2B5EF4-FFF2-40B4-BE49-F238E27FC236}">
                <a16:creationId xmlns:a16="http://schemas.microsoft.com/office/drawing/2014/main" id="{11D3BEEC-5746-6BE0-3CD6-7E2645CDA44D}"/>
              </a:ext>
            </a:extLst>
          </p:cNvPr>
          <p:cNvSpPr>
            <a:spLocks noGrp="1"/>
          </p:cNvSpPr>
          <p:nvPr>
            <p:ph type="body" sz="quarter" idx="16"/>
          </p:nvPr>
        </p:nvSpPr>
        <p:spPr>
          <a:xfrm>
            <a:off x="321090" y="3943382"/>
            <a:ext cx="3570190" cy="1523362"/>
          </a:xfrm>
        </p:spPr>
        <p:txBody>
          <a:bodyPr/>
          <a:lstStyle>
            <a:lvl1pPr>
              <a:lnSpc>
                <a:spcPct val="110000"/>
              </a:lnSpc>
              <a:defRPr sz="1500"/>
            </a:lvl1pPr>
            <a:lvl2pPr>
              <a:lnSpc>
                <a:spcPct val="110000"/>
              </a:lnSpc>
              <a:defRPr sz="1500"/>
            </a:lvl2pPr>
            <a:lvl3pPr>
              <a:lnSpc>
                <a:spcPct val="110000"/>
              </a:lnSpc>
              <a:defRPr sz="1400"/>
            </a:lvl3pPr>
            <a:lvl4pPr>
              <a:lnSpc>
                <a:spcPct val="110000"/>
              </a:lnSpc>
              <a:defRPr sz="1050"/>
            </a:lvl4pPr>
            <a:lvl5pPr>
              <a:lnSpc>
                <a:spcPct val="11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1" name="Text Placeholder 11">
            <a:extLst>
              <a:ext uri="{FF2B5EF4-FFF2-40B4-BE49-F238E27FC236}">
                <a16:creationId xmlns:a16="http://schemas.microsoft.com/office/drawing/2014/main" id="{C37A248A-012A-BA3C-2899-7531DF0CA37E}"/>
              </a:ext>
            </a:extLst>
          </p:cNvPr>
          <p:cNvSpPr>
            <a:spLocks noGrp="1"/>
          </p:cNvSpPr>
          <p:nvPr>
            <p:ph type="body" sz="quarter" idx="17" hasCustomPrompt="1"/>
          </p:nvPr>
        </p:nvSpPr>
        <p:spPr>
          <a:xfrm>
            <a:off x="4552730" y="3637311"/>
            <a:ext cx="2669737"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22" name="Text Placeholder 17">
            <a:extLst>
              <a:ext uri="{FF2B5EF4-FFF2-40B4-BE49-F238E27FC236}">
                <a16:creationId xmlns:a16="http://schemas.microsoft.com/office/drawing/2014/main" id="{04B68E2E-844F-3CCE-69A1-7A5F5AC03415}"/>
              </a:ext>
            </a:extLst>
          </p:cNvPr>
          <p:cNvSpPr>
            <a:spLocks noGrp="1"/>
          </p:cNvSpPr>
          <p:nvPr>
            <p:ph type="body" sz="quarter" idx="35" hasCustomPrompt="1"/>
          </p:nvPr>
        </p:nvSpPr>
        <p:spPr>
          <a:xfrm>
            <a:off x="4661673" y="4051777"/>
            <a:ext cx="1625600" cy="759741"/>
          </a:xfrm>
          <a:prstGeom prst="roundRect">
            <a:avLst>
              <a:gd name="adj" fmla="val 16880"/>
            </a:avLst>
          </a:prstGeom>
          <a:solidFill>
            <a:schemeClr val="bg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23" name="Picture Placeholder 35">
            <a:extLst>
              <a:ext uri="{FF2B5EF4-FFF2-40B4-BE49-F238E27FC236}">
                <a16:creationId xmlns:a16="http://schemas.microsoft.com/office/drawing/2014/main" id="{3671BD63-5DD2-A339-BBA1-A985A3BFE5DA}"/>
              </a:ext>
            </a:extLst>
          </p:cNvPr>
          <p:cNvSpPr>
            <a:spLocks noGrp="1"/>
          </p:cNvSpPr>
          <p:nvPr>
            <p:ph type="pic" sz="quarter" idx="36" hasCustomPrompt="1"/>
          </p:nvPr>
        </p:nvSpPr>
        <p:spPr>
          <a:xfrm>
            <a:off x="4760098" y="4180822"/>
            <a:ext cx="1428750" cy="501650"/>
          </a:xfrm>
        </p:spPr>
        <p:txBody>
          <a:bodyPr anchor="ctr"/>
          <a:lstStyle>
            <a:lvl1pPr algn="ctr">
              <a:defRPr/>
            </a:lvl1pPr>
          </a:lstStyle>
          <a:p>
            <a:r>
              <a:rPr lang="en-US" dirty="0"/>
              <a:t>Insert logo</a:t>
            </a:r>
          </a:p>
        </p:txBody>
      </p:sp>
      <p:pic>
        <p:nvPicPr>
          <p:cNvPr id="25" name="Graphic 24">
            <a:extLst>
              <a:ext uri="{FF2B5EF4-FFF2-40B4-BE49-F238E27FC236}">
                <a16:creationId xmlns:a16="http://schemas.microsoft.com/office/drawing/2014/main" id="{BF75AA3D-59B8-742B-86FB-167841D38030}"/>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2650" b="29833"/>
          <a:stretch/>
        </p:blipFill>
        <p:spPr>
          <a:xfrm>
            <a:off x="0" y="5760271"/>
            <a:ext cx="7650480" cy="1097729"/>
          </a:xfrm>
          <a:prstGeom prst="rect">
            <a:avLst/>
          </a:prstGeom>
        </p:spPr>
      </p:pic>
      <p:pic>
        <p:nvPicPr>
          <p:cNvPr id="26" name="Graphic 25">
            <a:extLst>
              <a:ext uri="{FF2B5EF4-FFF2-40B4-BE49-F238E27FC236}">
                <a16:creationId xmlns:a16="http://schemas.microsoft.com/office/drawing/2014/main" id="{EA48F5B0-2106-EA06-A181-CA6B73F654A6}"/>
              </a:ext>
            </a:extLst>
          </p:cNvPr>
          <p:cNvPicPr>
            <a:picLocks noChangeAspect="1"/>
          </p:cNvPicPr>
          <p:nvPr userDrawn="1"/>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473" t="29841" r="52131" b="-1368"/>
          <a:stretch/>
        </p:blipFill>
        <p:spPr>
          <a:xfrm rot="5400000">
            <a:off x="10512169" y="3881400"/>
            <a:ext cx="1812232" cy="1303589"/>
          </a:xfrm>
          <a:prstGeom prst="rect">
            <a:avLst/>
          </a:prstGeom>
        </p:spPr>
      </p:pic>
      <p:pic>
        <p:nvPicPr>
          <p:cNvPr id="27" name="Graphic 26">
            <a:extLst>
              <a:ext uri="{FF2B5EF4-FFF2-40B4-BE49-F238E27FC236}">
                <a16:creationId xmlns:a16="http://schemas.microsoft.com/office/drawing/2014/main" id="{189E319F-08F3-55E5-ACC6-C645A5FE9D24}"/>
              </a:ext>
            </a:extLst>
          </p:cNvPr>
          <p:cNvPicPr>
            <a:picLocks noChangeAspect="1"/>
          </p:cNvPicPr>
          <p:nvPr userDrawn="1"/>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473" t="29841" r="52131" b="-1368"/>
          <a:stretch/>
        </p:blipFill>
        <p:spPr>
          <a:xfrm rot="5400000">
            <a:off x="10512169" y="1871093"/>
            <a:ext cx="1812232" cy="1303589"/>
          </a:xfrm>
          <a:prstGeom prst="rect">
            <a:avLst/>
          </a:prstGeom>
        </p:spPr>
      </p:pic>
      <p:sp>
        <p:nvSpPr>
          <p:cNvPr id="10" name="Text Placeholder 25">
            <a:extLst>
              <a:ext uri="{FF2B5EF4-FFF2-40B4-BE49-F238E27FC236}">
                <a16:creationId xmlns:a16="http://schemas.microsoft.com/office/drawing/2014/main" id="{EB835989-2AE0-A32E-3490-127387AE1B64}"/>
              </a:ext>
            </a:extLst>
          </p:cNvPr>
          <p:cNvSpPr>
            <a:spLocks noGrp="1"/>
          </p:cNvSpPr>
          <p:nvPr>
            <p:ph type="body" sz="quarter" idx="19" hasCustomPrompt="1"/>
          </p:nvPr>
        </p:nvSpPr>
        <p:spPr>
          <a:xfrm>
            <a:off x="7736840" y="695649"/>
            <a:ext cx="4455160" cy="6162351"/>
          </a:xfrm>
          <a:blipFill>
            <a:blip r:embed="rId10" cstate="screen">
              <a:extLst>
                <a:ext uri="{28A0092B-C50C-407E-A947-70E740481C1C}">
                  <a14:useLocalDpi xmlns:a14="http://schemas.microsoft.com/office/drawing/2010/main"/>
                </a:ext>
              </a:extLst>
            </a:blip>
            <a:srcRect/>
            <a:stretch>
              <a:fillRect l="-2269" r="-1812" b="-4545"/>
            </a:stretch>
          </a:blipFill>
        </p:spPr>
        <p:txBody>
          <a:bodyPr/>
          <a:lstStyle>
            <a:lvl1pPr>
              <a:defRPr/>
            </a:lvl1pPr>
          </a:lstStyle>
          <a:p>
            <a:pPr lvl="0"/>
            <a:r>
              <a:rPr lang="en-US"/>
              <a:t> </a:t>
            </a:r>
            <a:endParaRPr lang="en-US" dirty="0"/>
          </a:p>
        </p:txBody>
      </p:sp>
      <p:sp>
        <p:nvSpPr>
          <p:cNvPr id="11" name="Picture Placeholder 13">
            <a:extLst>
              <a:ext uri="{FF2B5EF4-FFF2-40B4-BE49-F238E27FC236}">
                <a16:creationId xmlns:a16="http://schemas.microsoft.com/office/drawing/2014/main" id="{32DF0BE5-2D32-D6DF-5152-88BC4CDA1367}"/>
              </a:ext>
            </a:extLst>
          </p:cNvPr>
          <p:cNvSpPr>
            <a:spLocks noGrp="1"/>
          </p:cNvSpPr>
          <p:nvPr>
            <p:ph type="pic" sz="quarter" idx="37" hasCustomPrompt="1"/>
          </p:nvPr>
        </p:nvSpPr>
        <p:spPr>
          <a:xfrm>
            <a:off x="8447723" y="807720"/>
            <a:ext cx="2397101" cy="5178686"/>
          </a:xfrm>
          <a:prstGeom prst="roundRect">
            <a:avLst>
              <a:gd name="adj" fmla="val 11273"/>
            </a:avLst>
          </a:prstGeom>
        </p:spPr>
        <p:txBody>
          <a:bodyPr anchor="ctr"/>
          <a:lstStyle>
            <a:lvl1pPr algn="ctr">
              <a:defRPr>
                <a:solidFill>
                  <a:schemeClr val="bg2"/>
                </a:solidFill>
              </a:defRPr>
            </a:lvl1pPr>
          </a:lstStyle>
          <a:p>
            <a:r>
              <a:rPr lang="en-US" dirty="0"/>
              <a:t>Click to insert image</a:t>
            </a:r>
          </a:p>
        </p:txBody>
      </p:sp>
      <p:sp>
        <p:nvSpPr>
          <p:cNvPr id="15" name="Text Placeholder 17">
            <a:extLst>
              <a:ext uri="{FF2B5EF4-FFF2-40B4-BE49-F238E27FC236}">
                <a16:creationId xmlns:a16="http://schemas.microsoft.com/office/drawing/2014/main" id="{32F53346-075F-A0AD-4146-9FB763746559}"/>
              </a:ext>
            </a:extLst>
          </p:cNvPr>
          <p:cNvSpPr>
            <a:spLocks noGrp="1"/>
          </p:cNvSpPr>
          <p:nvPr>
            <p:ph type="body" sz="quarter" idx="38" hasCustomPrompt="1"/>
          </p:nvPr>
        </p:nvSpPr>
        <p:spPr>
          <a:xfrm>
            <a:off x="7455673" y="371111"/>
            <a:ext cx="1625600" cy="759741"/>
          </a:xfrm>
          <a:prstGeom prst="roundRect">
            <a:avLst>
              <a:gd name="adj" fmla="val 16880"/>
            </a:avLst>
          </a:prstGeom>
          <a:solidFill>
            <a:schemeClr val="bg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16" name="Picture Placeholder 35">
            <a:extLst>
              <a:ext uri="{FF2B5EF4-FFF2-40B4-BE49-F238E27FC236}">
                <a16:creationId xmlns:a16="http://schemas.microsoft.com/office/drawing/2014/main" id="{15943E91-BDE2-D4CE-E2F9-2EE7011175F6}"/>
              </a:ext>
            </a:extLst>
          </p:cNvPr>
          <p:cNvSpPr>
            <a:spLocks noGrp="1"/>
          </p:cNvSpPr>
          <p:nvPr>
            <p:ph type="pic" sz="quarter" idx="39" hasCustomPrompt="1"/>
          </p:nvPr>
        </p:nvSpPr>
        <p:spPr>
          <a:xfrm>
            <a:off x="7554098" y="500156"/>
            <a:ext cx="1428750" cy="501650"/>
          </a:xfrm>
        </p:spPr>
        <p:txBody>
          <a:bodyPr anchor="ctr"/>
          <a:lstStyle>
            <a:lvl1pPr algn="ctr">
              <a:defRPr/>
            </a:lvl1pPr>
          </a:lstStyle>
          <a:p>
            <a:r>
              <a:rPr lang="en-US" dirty="0"/>
              <a:t>Insert logo</a:t>
            </a:r>
          </a:p>
        </p:txBody>
      </p:sp>
    </p:spTree>
    <p:extLst>
      <p:ext uri="{BB962C8B-B14F-4D97-AF65-F5344CB8AC3E}">
        <p14:creationId xmlns:p14="http://schemas.microsoft.com/office/powerpoint/2010/main" val="3920947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2">
    <p:bg>
      <p:bgRef idx="1001">
        <a:schemeClr val="bg2"/>
      </p:bgRef>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F6B5C588-6BBF-4ECD-96A8-DA8607535BC5}"/>
              </a:ext>
            </a:extLst>
          </p:cNvPr>
          <p:cNvSpPr/>
          <p:nvPr userDrawn="1"/>
        </p:nvSpPr>
        <p:spPr>
          <a:xfrm>
            <a:off x="6973160" y="2045965"/>
            <a:ext cx="5218841" cy="4812034"/>
          </a:xfrm>
          <a:custGeom>
            <a:avLst/>
            <a:gdLst>
              <a:gd name="connsiteX0" fmla="*/ 2553335 w 5218841"/>
              <a:gd name="connsiteY0" fmla="*/ 0 h 4812034"/>
              <a:gd name="connsiteX1" fmla="*/ 5218841 w 5218841"/>
              <a:gd name="connsiteY1" fmla="*/ 0 h 4812034"/>
              <a:gd name="connsiteX2" fmla="*/ 5218841 w 5218841"/>
              <a:gd name="connsiteY2" fmla="*/ 4812034 h 4812034"/>
              <a:gd name="connsiteX3" fmla="*/ 0 w 5218841"/>
              <a:gd name="connsiteY3" fmla="*/ 4812034 h 4812034"/>
              <a:gd name="connsiteX4" fmla="*/ 0 w 5218841"/>
              <a:gd name="connsiteY4" fmla="*/ 2553324 h 4812034"/>
              <a:gd name="connsiteX5" fmla="*/ 2553335 w 5218841"/>
              <a:gd name="connsiteY5" fmla="*/ 0 h 48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8841" h="4812034">
                <a:moveTo>
                  <a:pt x="2553335" y="0"/>
                </a:moveTo>
                <a:lnTo>
                  <a:pt x="5218841" y="0"/>
                </a:lnTo>
                <a:lnTo>
                  <a:pt x="5218841" y="4812034"/>
                </a:lnTo>
                <a:lnTo>
                  <a:pt x="0" y="4812034"/>
                </a:lnTo>
                <a:lnTo>
                  <a:pt x="0" y="2553324"/>
                </a:lnTo>
                <a:cubicBezTo>
                  <a:pt x="0" y="1143165"/>
                  <a:pt x="1143170" y="0"/>
                  <a:pt x="2553335" y="0"/>
                </a:cubicBezTo>
                <a:close/>
              </a:path>
            </a:pathLst>
          </a:custGeom>
          <a:gradFill>
            <a:gsLst>
              <a:gs pos="50000">
                <a:srgbClr val="7B1659"/>
              </a:gs>
              <a:gs pos="0">
                <a:schemeClr val="accent1"/>
              </a:gs>
              <a:gs pos="92000">
                <a:schemeClr val="bg2"/>
              </a:gs>
            </a:gsLst>
            <a:lin ang="5400000" scaled="1"/>
          </a:gradFill>
          <a:ln w="5679" cap="flat">
            <a:noFill/>
            <a:prstDash val="solid"/>
            <a:miter/>
          </a:ln>
        </p:spPr>
        <p:txBody>
          <a:bodyPr rtlCol="0" anchor="ctr"/>
          <a:lstStyle/>
          <a:p>
            <a:endParaRPr lang="en-US" dirty="0"/>
          </a:p>
        </p:txBody>
      </p:sp>
      <p:pic>
        <p:nvPicPr>
          <p:cNvPr id="10" name="Graphic 9">
            <a:extLst>
              <a:ext uri="{FF2B5EF4-FFF2-40B4-BE49-F238E27FC236}">
                <a16:creationId xmlns:a16="http://schemas.microsoft.com/office/drawing/2014/main" id="{9C00214A-5A16-420C-9F33-80B000797718}"/>
              </a:ext>
            </a:extLst>
          </p:cNvPr>
          <p:cNvPicPr>
            <a:picLocks noChangeAspect="1"/>
          </p:cNvPicPr>
          <p:nvPr userDrawn="1"/>
        </p:nvPicPr>
        <p:blipFill rotWithShape="1">
          <a:blip r:embed="rId2" cstate="email">
            <a:alphaModFix amt="90000"/>
            <a:extLst>
              <a:ext uri="{28A0092B-C50C-407E-A947-70E740481C1C}">
                <a14:useLocalDpi xmlns:a14="http://schemas.microsoft.com/office/drawing/2010/main"/>
              </a:ext>
              <a:ext uri="{96DAC541-7B7A-43D3-8B79-37D633B846F1}">
                <asvg:svgBlip xmlns:asvg="http://schemas.microsoft.com/office/drawing/2016/SVG/main" r:embed="rId3"/>
              </a:ext>
            </a:extLst>
          </a:blip>
          <a:srcRect r="25986"/>
          <a:stretch/>
        </p:blipFill>
        <p:spPr>
          <a:xfrm>
            <a:off x="6972301" y="2045966"/>
            <a:ext cx="5219700" cy="4812033"/>
          </a:xfrm>
          <a:prstGeom prst="rect">
            <a:avLst/>
          </a:prstGeom>
        </p:spPr>
      </p:pic>
      <p:pic>
        <p:nvPicPr>
          <p:cNvPr id="7" name="Graphic 6">
            <a:extLst>
              <a:ext uri="{FF2B5EF4-FFF2-40B4-BE49-F238E27FC236}">
                <a16:creationId xmlns:a16="http://schemas.microsoft.com/office/drawing/2014/main" id="{AB827E74-2FAB-45BA-BBB0-4ED5BC4B34E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6775" y="1"/>
            <a:ext cx="6875145" cy="4469466"/>
          </a:xfrm>
          <a:prstGeom prst="rect">
            <a:avLst/>
          </a:prstGeom>
        </p:spPr>
      </p:pic>
      <p:sp>
        <p:nvSpPr>
          <p:cNvPr id="8" name="Title 1">
            <a:extLst>
              <a:ext uri="{FF2B5EF4-FFF2-40B4-BE49-F238E27FC236}">
                <a16:creationId xmlns:a16="http://schemas.microsoft.com/office/drawing/2014/main" id="{3248C100-438C-422F-AA49-F87BB958B883}"/>
              </a:ext>
            </a:extLst>
          </p:cNvPr>
          <p:cNvSpPr>
            <a:spLocks noGrp="1"/>
          </p:cNvSpPr>
          <p:nvPr>
            <p:ph type="title" hasCustomPrompt="1"/>
          </p:nvPr>
        </p:nvSpPr>
        <p:spPr>
          <a:xfrm>
            <a:off x="540000" y="1440000"/>
            <a:ext cx="5768822" cy="2267984"/>
          </a:xfrm>
        </p:spPr>
        <p:txBody>
          <a:bodyPr>
            <a:noAutofit/>
          </a:bodyPr>
          <a:lstStyle>
            <a:lvl1pPr>
              <a:defRPr sz="4800"/>
            </a:lvl1pPr>
          </a:lstStyle>
          <a:p>
            <a:r>
              <a:rPr lang="en-US" dirty="0"/>
              <a:t>Insert chapter / divider slide title</a:t>
            </a:r>
          </a:p>
        </p:txBody>
      </p:sp>
      <p:pic>
        <p:nvPicPr>
          <p:cNvPr id="9" name="Graphic 8">
            <a:extLst>
              <a:ext uri="{FF2B5EF4-FFF2-40B4-BE49-F238E27FC236}">
                <a16:creationId xmlns:a16="http://schemas.microsoft.com/office/drawing/2014/main" id="{4B8EC9F9-414B-4E8B-A7EE-7B02F44414D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51564" y="4990214"/>
            <a:ext cx="4657258" cy="1867786"/>
          </a:xfrm>
          <a:prstGeom prst="rect">
            <a:avLst/>
          </a:prstGeom>
        </p:spPr>
      </p:pic>
      <p:pic>
        <p:nvPicPr>
          <p:cNvPr id="11" name="Graphic 10">
            <a:extLst>
              <a:ext uri="{FF2B5EF4-FFF2-40B4-BE49-F238E27FC236}">
                <a16:creationId xmlns:a16="http://schemas.microsoft.com/office/drawing/2014/main" id="{F12ABB1D-7CFB-4DB4-A5A2-82B5349A14A1}"/>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706485" y="1620464"/>
            <a:ext cx="4891315" cy="3822884"/>
          </a:xfrm>
          <a:prstGeom prst="rect">
            <a:avLst/>
          </a:prstGeom>
        </p:spPr>
      </p:pic>
      <p:sp>
        <p:nvSpPr>
          <p:cNvPr id="12" name="Text Placeholder 21">
            <a:extLst>
              <a:ext uri="{FF2B5EF4-FFF2-40B4-BE49-F238E27FC236}">
                <a16:creationId xmlns:a16="http://schemas.microsoft.com/office/drawing/2014/main" id="{675DC081-BF37-4180-A427-99B23C38D4D4}"/>
              </a:ext>
            </a:extLst>
          </p:cNvPr>
          <p:cNvSpPr>
            <a:spLocks noGrp="1"/>
          </p:cNvSpPr>
          <p:nvPr>
            <p:ph type="body" sz="quarter" idx="30" hasCustomPrompt="1"/>
          </p:nvPr>
        </p:nvSpPr>
        <p:spPr>
          <a:xfrm>
            <a:off x="6308822" y="0"/>
            <a:ext cx="5883179" cy="6858000"/>
          </a:xfrm>
          <a:blipFill>
            <a:blip r:embed="rId10" cstate="email">
              <a:extLst>
                <a:ext uri="{28A0092B-C50C-407E-A947-70E740481C1C}">
                  <a14:useLocalDpi xmlns:a14="http://schemas.microsoft.com/office/drawing/2010/main"/>
                </a:ext>
              </a:extLst>
            </a:blip>
            <a:srcRect/>
            <a:stretch>
              <a:fillRect l="1201" t="-2128" r="-28333"/>
            </a:stretch>
          </a:blipFill>
        </p:spPr>
        <p:txBody>
          <a:bodyPr/>
          <a:lstStyle>
            <a:lvl1pPr>
              <a:defRPr/>
            </a:lvl1pPr>
          </a:lstStyle>
          <a:p>
            <a:pPr lvl="0"/>
            <a:r>
              <a:rPr lang="en-US"/>
              <a:t> </a:t>
            </a:r>
            <a:endParaRPr lang="en-US" dirty="0"/>
          </a:p>
        </p:txBody>
      </p:sp>
      <p:sp>
        <p:nvSpPr>
          <p:cNvPr id="14" name="Text Placeholder 22">
            <a:extLst>
              <a:ext uri="{FF2B5EF4-FFF2-40B4-BE49-F238E27FC236}">
                <a16:creationId xmlns:a16="http://schemas.microsoft.com/office/drawing/2014/main" id="{BF62B977-47CA-411B-8F60-C58EBE1A18EB}"/>
              </a:ext>
            </a:extLst>
          </p:cNvPr>
          <p:cNvSpPr>
            <a:spLocks noGrp="1"/>
          </p:cNvSpPr>
          <p:nvPr>
            <p:ph type="body" sz="quarter" idx="19" hasCustomPrompt="1"/>
          </p:nvPr>
        </p:nvSpPr>
        <p:spPr>
          <a:xfrm>
            <a:off x="10465001" y="284811"/>
            <a:ext cx="1462681" cy="300037"/>
          </a:xfrm>
          <a: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l="-2030" t="2210" r="2030" b="2210"/>
            </a:stretch>
          </a:blipFill>
        </p:spPr>
        <p:txBody>
          <a:bodyPr/>
          <a:lstStyle>
            <a:lvl1pPr>
              <a:defRPr/>
            </a:lvl1pPr>
          </a:lstStyle>
          <a:p>
            <a:pPr lvl="0"/>
            <a:r>
              <a:rPr lang="en-US"/>
              <a:t> </a:t>
            </a:r>
            <a:endParaRPr lang="en-US" dirty="0"/>
          </a:p>
        </p:txBody>
      </p:sp>
      <p:sp>
        <p:nvSpPr>
          <p:cNvPr id="13" name="Text Placeholder 16">
            <a:extLst>
              <a:ext uri="{FF2B5EF4-FFF2-40B4-BE49-F238E27FC236}">
                <a16:creationId xmlns:a16="http://schemas.microsoft.com/office/drawing/2014/main" id="{C98FC2EA-1CD8-1FFA-583E-D98E65C7F47C}"/>
              </a:ext>
            </a:extLst>
          </p:cNvPr>
          <p:cNvSpPr>
            <a:spLocks noGrp="1"/>
          </p:cNvSpPr>
          <p:nvPr>
            <p:ph type="body" sz="quarter" idx="16" hasCustomPrompt="1"/>
          </p:nvPr>
        </p:nvSpPr>
        <p:spPr>
          <a:xfrm>
            <a:off x="540000" y="5093272"/>
            <a:ext cx="3960000" cy="290734"/>
          </a:xfrm>
        </p:spPr>
        <p:txBody>
          <a:bodyPr>
            <a:noAutofit/>
          </a:bodyPr>
          <a:lstStyle>
            <a:lvl1pPr algn="l">
              <a:defRPr sz="1600" b="0">
                <a:solidFill>
                  <a:schemeClr val="accent2"/>
                </a:solidFill>
                <a:latin typeface="+mj-lt"/>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name]</a:t>
            </a:r>
          </a:p>
        </p:txBody>
      </p:sp>
      <p:sp>
        <p:nvSpPr>
          <p:cNvPr id="15" name="Text Placeholder 16">
            <a:extLst>
              <a:ext uri="{FF2B5EF4-FFF2-40B4-BE49-F238E27FC236}">
                <a16:creationId xmlns:a16="http://schemas.microsoft.com/office/drawing/2014/main" id="{3D6E94A3-3B49-3E4A-44E8-FF0A39AA3ADA}"/>
              </a:ext>
            </a:extLst>
          </p:cNvPr>
          <p:cNvSpPr>
            <a:spLocks noGrp="1"/>
          </p:cNvSpPr>
          <p:nvPr>
            <p:ph type="body" sz="quarter" idx="17" hasCustomPrompt="1"/>
          </p:nvPr>
        </p:nvSpPr>
        <p:spPr>
          <a:xfrm>
            <a:off x="540000" y="5459985"/>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job title]</a:t>
            </a:r>
          </a:p>
        </p:txBody>
      </p:sp>
      <p:sp>
        <p:nvSpPr>
          <p:cNvPr id="16" name="Text Placeholder 16">
            <a:extLst>
              <a:ext uri="{FF2B5EF4-FFF2-40B4-BE49-F238E27FC236}">
                <a16:creationId xmlns:a16="http://schemas.microsoft.com/office/drawing/2014/main" id="{9AC5EBFC-FBEA-FD80-F049-EB27EB8AAC9E}"/>
              </a:ext>
            </a:extLst>
          </p:cNvPr>
          <p:cNvSpPr>
            <a:spLocks noGrp="1"/>
          </p:cNvSpPr>
          <p:nvPr>
            <p:ph type="body" sz="quarter" idx="18" hasCustomPrompt="1"/>
          </p:nvPr>
        </p:nvSpPr>
        <p:spPr>
          <a:xfrm>
            <a:off x="540000" y="5826698"/>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handle]</a:t>
            </a:r>
            <a:endParaRPr lang="en-US" dirty="0"/>
          </a:p>
        </p:txBody>
      </p:sp>
    </p:spTree>
    <p:extLst>
      <p:ext uri="{BB962C8B-B14F-4D97-AF65-F5344CB8AC3E}">
        <p14:creationId xmlns:p14="http://schemas.microsoft.com/office/powerpoint/2010/main" val="3825998846"/>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se Study 7">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744CAA58-5A31-31EA-5FF9-19589B6B24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2598" y="-1"/>
            <a:ext cx="6612752" cy="1962494"/>
          </a:xfrm>
          <a:prstGeom prst="rect">
            <a:avLst/>
          </a:prstGeom>
        </p:spPr>
      </p:pic>
      <p:sp>
        <p:nvSpPr>
          <p:cNvPr id="24" name="Text Placeholder 11">
            <a:extLst>
              <a:ext uri="{FF2B5EF4-FFF2-40B4-BE49-F238E27FC236}">
                <a16:creationId xmlns:a16="http://schemas.microsoft.com/office/drawing/2014/main" id="{4197D5D2-8A8F-ACCD-75C5-5A91CEA2867F}"/>
              </a:ext>
            </a:extLst>
          </p:cNvPr>
          <p:cNvSpPr>
            <a:spLocks noGrp="1"/>
          </p:cNvSpPr>
          <p:nvPr>
            <p:ph type="body" sz="quarter" idx="40" hasCustomPrompt="1"/>
          </p:nvPr>
        </p:nvSpPr>
        <p:spPr>
          <a:xfrm rot="5400000" flipH="1">
            <a:off x="2464902" y="689110"/>
            <a:ext cx="2495827" cy="7425636"/>
          </a:xfrm>
          <a:prstGeom prst="round2SameRect">
            <a:avLst>
              <a:gd name="adj1" fmla="val 12058"/>
              <a:gd name="adj2" fmla="val 0"/>
            </a:avLst>
          </a:prstGeom>
          <a:solidFill>
            <a:schemeClr val="bg1"/>
          </a:solidFill>
          <a:effectLst>
            <a:outerShdw blurRad="101600" sx="101000" sy="101000" algn="ctr" rotWithShape="0">
              <a:prstClr val="black">
                <a:alpha val="10000"/>
              </a:prstClr>
            </a:outerShdw>
          </a:effectLst>
        </p:spPr>
        <p:txBody>
          <a:bodyPr/>
          <a:lstStyle>
            <a:lvl1pPr>
              <a:defRPr/>
            </a:lvl1pPr>
          </a:lstStyle>
          <a:p>
            <a:pPr lvl="0"/>
            <a:r>
              <a:rPr lang="en-US"/>
              <a:t> </a:t>
            </a:r>
            <a:endParaRPr lang="en-US" dirty="0"/>
          </a:p>
        </p:txBody>
      </p:sp>
      <p:sp>
        <p:nvSpPr>
          <p:cNvPr id="8" name="Rectangle 7">
            <a:extLst>
              <a:ext uri="{FF2B5EF4-FFF2-40B4-BE49-F238E27FC236}">
                <a16:creationId xmlns:a16="http://schemas.microsoft.com/office/drawing/2014/main" id="{3C5FA88D-E3EB-FB60-8C13-09CD76DD2673}"/>
              </a:ext>
            </a:extLst>
          </p:cNvPr>
          <p:cNvSpPr/>
          <p:nvPr userDrawn="1"/>
        </p:nvSpPr>
        <p:spPr>
          <a:xfrm>
            <a:off x="9230360" y="0"/>
            <a:ext cx="29616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400" dirty="0">
              <a:solidFill>
                <a:schemeClr val="bg1"/>
              </a:solidFill>
            </a:endParaRPr>
          </a:p>
        </p:txBody>
      </p:sp>
      <p:sp>
        <p:nvSpPr>
          <p:cNvPr id="2" name="Title 1">
            <a:extLst>
              <a:ext uri="{FF2B5EF4-FFF2-40B4-BE49-F238E27FC236}">
                <a16:creationId xmlns:a16="http://schemas.microsoft.com/office/drawing/2014/main" id="{83CF8547-5B3F-1EFC-83B0-58742BB7F480}"/>
              </a:ext>
            </a:extLst>
          </p:cNvPr>
          <p:cNvSpPr>
            <a:spLocks noGrp="1"/>
          </p:cNvSpPr>
          <p:nvPr>
            <p:ph type="title" hasCustomPrompt="1"/>
          </p:nvPr>
        </p:nvSpPr>
        <p:spPr>
          <a:xfrm>
            <a:off x="321091" y="434495"/>
            <a:ext cx="6867108" cy="467294"/>
          </a:xfrm>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79BE0BD0-4746-D3FD-937A-75A361F61280}"/>
              </a:ext>
            </a:extLst>
          </p:cNvPr>
          <p:cNvSpPr>
            <a:spLocks noGrp="1"/>
          </p:cNvSpPr>
          <p:nvPr>
            <p:ph type="dt" sz="half" idx="10"/>
          </p:nvPr>
        </p:nvSpPr>
        <p:spPr/>
        <p:txBody>
          <a:bodyPr/>
          <a:lstStyle/>
          <a:p>
            <a:fld id="{79C97DE3-6C71-4792-B587-1A6525429099}" type="datetimeFigureOut">
              <a:rPr lang="en-US" smtClean="0"/>
              <a:pPr/>
              <a:t>6/8/2023</a:t>
            </a:fld>
            <a:endParaRPr lang="en-US" dirty="0"/>
          </a:p>
        </p:txBody>
      </p:sp>
      <p:sp>
        <p:nvSpPr>
          <p:cNvPr id="4" name="Footer Placeholder 3">
            <a:extLst>
              <a:ext uri="{FF2B5EF4-FFF2-40B4-BE49-F238E27FC236}">
                <a16:creationId xmlns:a16="http://schemas.microsoft.com/office/drawing/2014/main" id="{CA6EA6DE-072C-02E2-6786-C5AE3BDC786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09869E-5DE9-7EF9-D5DE-6E2D73E744B5}"/>
              </a:ext>
            </a:extLst>
          </p:cNvPr>
          <p:cNvSpPr>
            <a:spLocks noGrp="1"/>
          </p:cNvSpPr>
          <p:nvPr>
            <p:ph type="sldNum" sz="quarter" idx="12"/>
          </p:nvPr>
        </p:nvSpPr>
        <p:spPr/>
        <p:txBody>
          <a:bodyPr/>
          <a:lstStyle/>
          <a:p>
            <a:fld id="{95CA51F2-55A9-44C4-825A-9FFD63764F51}" type="slidenum">
              <a:rPr lang="en-US" smtClean="0"/>
              <a:pPr/>
              <a:t>‹#›</a:t>
            </a:fld>
            <a:endParaRPr lang="en-US" dirty="0"/>
          </a:p>
        </p:txBody>
      </p:sp>
      <p:sp>
        <p:nvSpPr>
          <p:cNvPr id="7" name="Text Placeholder 10">
            <a:extLst>
              <a:ext uri="{FF2B5EF4-FFF2-40B4-BE49-F238E27FC236}">
                <a16:creationId xmlns:a16="http://schemas.microsoft.com/office/drawing/2014/main" id="{0F86D982-2D31-8E34-BEF0-B81FA1EC235D}"/>
              </a:ext>
            </a:extLst>
          </p:cNvPr>
          <p:cNvSpPr>
            <a:spLocks noGrp="1"/>
          </p:cNvSpPr>
          <p:nvPr>
            <p:ph type="body" sz="quarter" idx="13"/>
          </p:nvPr>
        </p:nvSpPr>
        <p:spPr>
          <a:xfrm>
            <a:off x="321090" y="914489"/>
            <a:ext cx="6867109"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9" name="Graphic 8">
            <a:extLst>
              <a:ext uri="{FF2B5EF4-FFF2-40B4-BE49-F238E27FC236}">
                <a16:creationId xmlns:a16="http://schemas.microsoft.com/office/drawing/2014/main" id="{1E8AAE35-E5F4-7B92-5DE3-A5136D5F5E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48925" y="227013"/>
            <a:ext cx="1461710" cy="286251"/>
          </a:xfrm>
          <a:prstGeom prst="rect">
            <a:avLst/>
          </a:prstGeom>
        </p:spPr>
      </p:pic>
      <p:sp>
        <p:nvSpPr>
          <p:cNvPr id="14" name="Text Placeholder 8">
            <a:extLst>
              <a:ext uri="{FF2B5EF4-FFF2-40B4-BE49-F238E27FC236}">
                <a16:creationId xmlns:a16="http://schemas.microsoft.com/office/drawing/2014/main" id="{190D06B7-02B4-C2CA-DE08-CA24CD5F5C62}"/>
              </a:ext>
            </a:extLst>
          </p:cNvPr>
          <p:cNvSpPr>
            <a:spLocks noGrp="1"/>
          </p:cNvSpPr>
          <p:nvPr>
            <p:ph type="body" sz="quarter" idx="14"/>
          </p:nvPr>
        </p:nvSpPr>
        <p:spPr>
          <a:xfrm>
            <a:off x="321092" y="1341359"/>
            <a:ext cx="5523117" cy="1704655"/>
          </a:xfrm>
        </p:spPr>
        <p:txBody>
          <a:bodyPr/>
          <a:lstStyle>
            <a:lvl1pPr>
              <a:defRPr sz="1500">
                <a:solidFill>
                  <a:schemeClr val="accent3"/>
                </a:solidFill>
              </a:defRPr>
            </a:lvl1pPr>
            <a:lvl2pPr>
              <a:defRPr sz="1500">
                <a:solidFill>
                  <a:schemeClr val="accent3"/>
                </a:solidFill>
              </a:defRPr>
            </a:lvl2pPr>
            <a:lvl3pPr>
              <a:defRPr sz="1400">
                <a:solidFill>
                  <a:schemeClr val="accent3"/>
                </a:solidFill>
              </a:defRPr>
            </a:lvl3pPr>
            <a:lvl4pPr>
              <a:defRPr sz="1050">
                <a:solidFill>
                  <a:schemeClr val="accent3"/>
                </a:solidFill>
              </a:defRPr>
            </a:lvl4pPr>
            <a:lvl5pPr>
              <a:defRPr sz="9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25" name="Graphic 24">
            <a:extLst>
              <a:ext uri="{FF2B5EF4-FFF2-40B4-BE49-F238E27FC236}">
                <a16:creationId xmlns:a16="http://schemas.microsoft.com/office/drawing/2014/main" id="{BF75AA3D-59B8-742B-86FB-167841D38030}"/>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2650" b="29833"/>
          <a:stretch/>
        </p:blipFill>
        <p:spPr>
          <a:xfrm>
            <a:off x="0" y="5760271"/>
            <a:ext cx="7650480" cy="1097729"/>
          </a:xfrm>
          <a:prstGeom prst="rect">
            <a:avLst/>
          </a:prstGeom>
        </p:spPr>
      </p:pic>
      <p:pic>
        <p:nvPicPr>
          <p:cNvPr id="26" name="Graphic 25">
            <a:extLst>
              <a:ext uri="{FF2B5EF4-FFF2-40B4-BE49-F238E27FC236}">
                <a16:creationId xmlns:a16="http://schemas.microsoft.com/office/drawing/2014/main" id="{EA48F5B0-2106-EA06-A181-CA6B73F654A6}"/>
              </a:ext>
            </a:extLst>
          </p:cNvPr>
          <p:cNvPicPr>
            <a:picLocks noChangeAspect="1"/>
          </p:cNvPicPr>
          <p:nvPr userDrawn="1"/>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473" t="29841" r="52131" b="-1368"/>
          <a:stretch/>
        </p:blipFill>
        <p:spPr>
          <a:xfrm rot="5400000">
            <a:off x="10512169" y="3881400"/>
            <a:ext cx="1812232" cy="1303589"/>
          </a:xfrm>
          <a:prstGeom prst="rect">
            <a:avLst/>
          </a:prstGeom>
        </p:spPr>
      </p:pic>
      <p:pic>
        <p:nvPicPr>
          <p:cNvPr id="27" name="Graphic 26">
            <a:extLst>
              <a:ext uri="{FF2B5EF4-FFF2-40B4-BE49-F238E27FC236}">
                <a16:creationId xmlns:a16="http://schemas.microsoft.com/office/drawing/2014/main" id="{189E319F-08F3-55E5-ACC6-C645A5FE9D24}"/>
              </a:ext>
            </a:extLst>
          </p:cNvPr>
          <p:cNvPicPr>
            <a:picLocks noChangeAspect="1"/>
          </p:cNvPicPr>
          <p:nvPr userDrawn="1"/>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473" t="29841" r="52131" b="-1368"/>
          <a:stretch/>
        </p:blipFill>
        <p:spPr>
          <a:xfrm rot="5400000">
            <a:off x="10512169" y="1871093"/>
            <a:ext cx="1812232" cy="1303589"/>
          </a:xfrm>
          <a:prstGeom prst="rect">
            <a:avLst/>
          </a:prstGeom>
        </p:spPr>
      </p:pic>
      <p:sp>
        <p:nvSpPr>
          <p:cNvPr id="10" name="Text Placeholder 25">
            <a:extLst>
              <a:ext uri="{FF2B5EF4-FFF2-40B4-BE49-F238E27FC236}">
                <a16:creationId xmlns:a16="http://schemas.microsoft.com/office/drawing/2014/main" id="{EB835989-2AE0-A32E-3490-127387AE1B64}"/>
              </a:ext>
            </a:extLst>
          </p:cNvPr>
          <p:cNvSpPr>
            <a:spLocks noGrp="1"/>
          </p:cNvSpPr>
          <p:nvPr>
            <p:ph type="body" sz="quarter" idx="19" hasCustomPrompt="1"/>
          </p:nvPr>
        </p:nvSpPr>
        <p:spPr>
          <a:xfrm>
            <a:off x="7736840" y="695649"/>
            <a:ext cx="4455160" cy="6162351"/>
          </a:xfrm>
          <a:blipFill>
            <a:blip r:embed="rId10" cstate="screen">
              <a:extLst>
                <a:ext uri="{28A0092B-C50C-407E-A947-70E740481C1C}">
                  <a14:useLocalDpi xmlns:a14="http://schemas.microsoft.com/office/drawing/2010/main"/>
                </a:ext>
              </a:extLst>
            </a:blip>
            <a:srcRect/>
            <a:stretch>
              <a:fillRect l="-2269" r="-1812" b="-4545"/>
            </a:stretch>
          </a:blipFill>
        </p:spPr>
        <p:txBody>
          <a:bodyPr/>
          <a:lstStyle>
            <a:lvl1pPr>
              <a:defRPr/>
            </a:lvl1pPr>
          </a:lstStyle>
          <a:p>
            <a:pPr lvl="0"/>
            <a:r>
              <a:rPr lang="en-US"/>
              <a:t> </a:t>
            </a:r>
            <a:endParaRPr lang="en-US" dirty="0"/>
          </a:p>
        </p:txBody>
      </p:sp>
      <p:sp>
        <p:nvSpPr>
          <p:cNvPr id="11" name="Picture Placeholder 13">
            <a:extLst>
              <a:ext uri="{FF2B5EF4-FFF2-40B4-BE49-F238E27FC236}">
                <a16:creationId xmlns:a16="http://schemas.microsoft.com/office/drawing/2014/main" id="{32DF0BE5-2D32-D6DF-5152-88BC4CDA1367}"/>
              </a:ext>
            </a:extLst>
          </p:cNvPr>
          <p:cNvSpPr>
            <a:spLocks noGrp="1"/>
          </p:cNvSpPr>
          <p:nvPr>
            <p:ph type="pic" sz="quarter" idx="37" hasCustomPrompt="1"/>
          </p:nvPr>
        </p:nvSpPr>
        <p:spPr>
          <a:xfrm>
            <a:off x="8447723" y="807720"/>
            <a:ext cx="2397101" cy="5178686"/>
          </a:xfrm>
          <a:prstGeom prst="roundRect">
            <a:avLst>
              <a:gd name="adj" fmla="val 11273"/>
            </a:avLst>
          </a:prstGeom>
        </p:spPr>
        <p:txBody>
          <a:bodyPr anchor="ctr"/>
          <a:lstStyle>
            <a:lvl1pPr algn="ctr">
              <a:defRPr>
                <a:solidFill>
                  <a:schemeClr val="bg2"/>
                </a:solidFill>
              </a:defRPr>
            </a:lvl1pPr>
          </a:lstStyle>
          <a:p>
            <a:r>
              <a:rPr lang="en-US" dirty="0"/>
              <a:t>Click to insert image</a:t>
            </a:r>
          </a:p>
        </p:txBody>
      </p:sp>
      <p:sp>
        <p:nvSpPr>
          <p:cNvPr id="15" name="Text Placeholder 17">
            <a:extLst>
              <a:ext uri="{FF2B5EF4-FFF2-40B4-BE49-F238E27FC236}">
                <a16:creationId xmlns:a16="http://schemas.microsoft.com/office/drawing/2014/main" id="{32F53346-075F-A0AD-4146-9FB763746559}"/>
              </a:ext>
            </a:extLst>
          </p:cNvPr>
          <p:cNvSpPr>
            <a:spLocks noGrp="1"/>
          </p:cNvSpPr>
          <p:nvPr>
            <p:ph type="body" sz="quarter" idx="38" hasCustomPrompt="1"/>
          </p:nvPr>
        </p:nvSpPr>
        <p:spPr>
          <a:xfrm>
            <a:off x="7455673" y="371111"/>
            <a:ext cx="1625600" cy="759741"/>
          </a:xfrm>
          <a:prstGeom prst="roundRect">
            <a:avLst>
              <a:gd name="adj" fmla="val 16880"/>
            </a:avLst>
          </a:prstGeom>
          <a:solidFill>
            <a:schemeClr val="bg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16" name="Picture Placeholder 35">
            <a:extLst>
              <a:ext uri="{FF2B5EF4-FFF2-40B4-BE49-F238E27FC236}">
                <a16:creationId xmlns:a16="http://schemas.microsoft.com/office/drawing/2014/main" id="{15943E91-BDE2-D4CE-E2F9-2EE7011175F6}"/>
              </a:ext>
            </a:extLst>
          </p:cNvPr>
          <p:cNvSpPr>
            <a:spLocks noGrp="1"/>
          </p:cNvSpPr>
          <p:nvPr>
            <p:ph type="pic" sz="quarter" idx="39" hasCustomPrompt="1"/>
          </p:nvPr>
        </p:nvSpPr>
        <p:spPr>
          <a:xfrm>
            <a:off x="7554098" y="500156"/>
            <a:ext cx="1428750" cy="501650"/>
          </a:xfrm>
        </p:spPr>
        <p:txBody>
          <a:bodyPr anchor="ctr"/>
          <a:lstStyle>
            <a:lvl1pPr algn="ctr">
              <a:defRPr/>
            </a:lvl1pPr>
          </a:lstStyle>
          <a:p>
            <a:r>
              <a:rPr lang="en-US" dirty="0"/>
              <a:t>Insert logo</a:t>
            </a:r>
          </a:p>
        </p:txBody>
      </p:sp>
      <p:sp>
        <p:nvSpPr>
          <p:cNvPr id="46" name="Text Placeholder 11">
            <a:extLst>
              <a:ext uri="{FF2B5EF4-FFF2-40B4-BE49-F238E27FC236}">
                <a16:creationId xmlns:a16="http://schemas.microsoft.com/office/drawing/2014/main" id="{88B1ABC3-DAB3-B118-4E5E-537CD5484BB2}"/>
              </a:ext>
            </a:extLst>
          </p:cNvPr>
          <p:cNvSpPr>
            <a:spLocks noGrp="1"/>
          </p:cNvSpPr>
          <p:nvPr>
            <p:ph type="body" sz="quarter" idx="41" hasCustomPrompt="1"/>
          </p:nvPr>
        </p:nvSpPr>
        <p:spPr>
          <a:xfrm>
            <a:off x="321090" y="3408711"/>
            <a:ext cx="3570190"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47" name="Text Placeholder 11">
            <a:extLst>
              <a:ext uri="{FF2B5EF4-FFF2-40B4-BE49-F238E27FC236}">
                <a16:creationId xmlns:a16="http://schemas.microsoft.com/office/drawing/2014/main" id="{2B9AE1E5-B563-59F1-36EE-3F47D9B29991}"/>
              </a:ext>
            </a:extLst>
          </p:cNvPr>
          <p:cNvSpPr>
            <a:spLocks noGrp="1"/>
          </p:cNvSpPr>
          <p:nvPr>
            <p:ph type="body" sz="quarter" idx="42" hasCustomPrompt="1"/>
          </p:nvPr>
        </p:nvSpPr>
        <p:spPr>
          <a:xfrm>
            <a:off x="4552730" y="3408711"/>
            <a:ext cx="2669737"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48" name="Text Placeholder 17">
            <a:extLst>
              <a:ext uri="{FF2B5EF4-FFF2-40B4-BE49-F238E27FC236}">
                <a16:creationId xmlns:a16="http://schemas.microsoft.com/office/drawing/2014/main" id="{19119CEE-4222-263F-F264-B290842611F4}"/>
              </a:ext>
            </a:extLst>
          </p:cNvPr>
          <p:cNvSpPr>
            <a:spLocks noGrp="1"/>
          </p:cNvSpPr>
          <p:nvPr>
            <p:ph type="body" sz="quarter" idx="43" hasCustomPrompt="1"/>
          </p:nvPr>
        </p:nvSpPr>
        <p:spPr>
          <a:xfrm>
            <a:off x="4661673" y="3823177"/>
            <a:ext cx="1625600" cy="759741"/>
          </a:xfrm>
          <a:prstGeom prst="roundRect">
            <a:avLst>
              <a:gd name="adj" fmla="val 16880"/>
            </a:avLst>
          </a:prstGeom>
          <a:solidFill>
            <a:schemeClr val="bg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49" name="Picture Placeholder 35">
            <a:extLst>
              <a:ext uri="{FF2B5EF4-FFF2-40B4-BE49-F238E27FC236}">
                <a16:creationId xmlns:a16="http://schemas.microsoft.com/office/drawing/2014/main" id="{77344072-8033-ED7B-7B64-E54ECA183FBF}"/>
              </a:ext>
            </a:extLst>
          </p:cNvPr>
          <p:cNvSpPr>
            <a:spLocks noGrp="1"/>
          </p:cNvSpPr>
          <p:nvPr>
            <p:ph type="pic" sz="quarter" idx="44" hasCustomPrompt="1"/>
          </p:nvPr>
        </p:nvSpPr>
        <p:spPr>
          <a:xfrm>
            <a:off x="4760098" y="3952222"/>
            <a:ext cx="1428750" cy="501650"/>
          </a:xfrm>
        </p:spPr>
        <p:txBody>
          <a:bodyPr anchor="ctr"/>
          <a:lstStyle>
            <a:lvl1pPr algn="ctr">
              <a:defRPr/>
            </a:lvl1pPr>
          </a:lstStyle>
          <a:p>
            <a:r>
              <a:rPr lang="en-US" dirty="0"/>
              <a:t>Insert logo</a:t>
            </a:r>
          </a:p>
        </p:txBody>
      </p:sp>
      <p:sp>
        <p:nvSpPr>
          <p:cNvPr id="50" name="Picture Placeholder 11">
            <a:extLst>
              <a:ext uri="{FF2B5EF4-FFF2-40B4-BE49-F238E27FC236}">
                <a16:creationId xmlns:a16="http://schemas.microsoft.com/office/drawing/2014/main" id="{1BD44B4C-DA35-ED1D-1499-48026B8DEC93}"/>
              </a:ext>
            </a:extLst>
          </p:cNvPr>
          <p:cNvSpPr>
            <a:spLocks noGrp="1"/>
          </p:cNvSpPr>
          <p:nvPr>
            <p:ph type="pic" sz="quarter" idx="45" hasCustomPrompt="1"/>
          </p:nvPr>
        </p:nvSpPr>
        <p:spPr>
          <a:xfrm>
            <a:off x="417513" y="3815108"/>
            <a:ext cx="450850" cy="449263"/>
          </a:xfrm>
          <a:prstGeom prst="ellipse">
            <a:avLst/>
          </a:prstGeom>
        </p:spPr>
        <p:txBody>
          <a:bodyPr lIns="0" tIns="0" rIns="0" bIns="0" anchor="ctr"/>
          <a:lstStyle>
            <a:lvl1pPr algn="ctr">
              <a:defRPr sz="600"/>
            </a:lvl1pPr>
          </a:lstStyle>
          <a:p>
            <a:r>
              <a:rPr lang="en-US" dirty="0"/>
              <a:t>Logo</a:t>
            </a:r>
          </a:p>
        </p:txBody>
      </p:sp>
      <p:sp>
        <p:nvSpPr>
          <p:cNvPr id="51" name="Picture Placeholder 11">
            <a:extLst>
              <a:ext uri="{FF2B5EF4-FFF2-40B4-BE49-F238E27FC236}">
                <a16:creationId xmlns:a16="http://schemas.microsoft.com/office/drawing/2014/main" id="{BA78AE5B-E1EF-9A19-86C7-FC4DFB1787B3}"/>
              </a:ext>
            </a:extLst>
          </p:cNvPr>
          <p:cNvSpPr>
            <a:spLocks noGrp="1"/>
          </p:cNvSpPr>
          <p:nvPr>
            <p:ph type="pic" sz="quarter" idx="46" hasCustomPrompt="1"/>
          </p:nvPr>
        </p:nvSpPr>
        <p:spPr>
          <a:xfrm>
            <a:off x="903992" y="3815108"/>
            <a:ext cx="450850" cy="449263"/>
          </a:xfrm>
          <a:prstGeom prst="ellipse">
            <a:avLst/>
          </a:prstGeom>
        </p:spPr>
        <p:txBody>
          <a:bodyPr lIns="0" tIns="0" rIns="0" bIns="0" anchor="ctr"/>
          <a:lstStyle>
            <a:lvl1pPr algn="ctr">
              <a:defRPr sz="600"/>
            </a:lvl1pPr>
          </a:lstStyle>
          <a:p>
            <a:r>
              <a:rPr lang="en-US" dirty="0"/>
              <a:t>Logo</a:t>
            </a:r>
          </a:p>
        </p:txBody>
      </p:sp>
      <p:sp>
        <p:nvSpPr>
          <p:cNvPr id="52" name="Picture Placeholder 11">
            <a:extLst>
              <a:ext uri="{FF2B5EF4-FFF2-40B4-BE49-F238E27FC236}">
                <a16:creationId xmlns:a16="http://schemas.microsoft.com/office/drawing/2014/main" id="{ABAD1BA8-B26A-0F10-170F-A31870781C4D}"/>
              </a:ext>
            </a:extLst>
          </p:cNvPr>
          <p:cNvSpPr>
            <a:spLocks noGrp="1"/>
          </p:cNvSpPr>
          <p:nvPr>
            <p:ph type="pic" sz="quarter" idx="18" hasCustomPrompt="1"/>
          </p:nvPr>
        </p:nvSpPr>
        <p:spPr>
          <a:xfrm>
            <a:off x="1390471" y="3815108"/>
            <a:ext cx="450850" cy="449263"/>
          </a:xfrm>
          <a:prstGeom prst="ellipse">
            <a:avLst/>
          </a:prstGeom>
        </p:spPr>
        <p:txBody>
          <a:bodyPr lIns="0" tIns="0" rIns="0" bIns="0" anchor="ctr"/>
          <a:lstStyle>
            <a:lvl1pPr algn="ctr">
              <a:defRPr sz="600"/>
            </a:lvl1pPr>
          </a:lstStyle>
          <a:p>
            <a:r>
              <a:rPr lang="en-US" dirty="0"/>
              <a:t>Logo</a:t>
            </a:r>
          </a:p>
        </p:txBody>
      </p:sp>
      <p:sp>
        <p:nvSpPr>
          <p:cNvPr id="53" name="Picture Placeholder 11">
            <a:extLst>
              <a:ext uri="{FF2B5EF4-FFF2-40B4-BE49-F238E27FC236}">
                <a16:creationId xmlns:a16="http://schemas.microsoft.com/office/drawing/2014/main" id="{61E1F49A-171C-D008-63F1-7B9E85BC8F8D}"/>
              </a:ext>
            </a:extLst>
          </p:cNvPr>
          <p:cNvSpPr>
            <a:spLocks noGrp="1"/>
          </p:cNvSpPr>
          <p:nvPr>
            <p:ph type="pic" sz="quarter" idx="47" hasCustomPrompt="1"/>
          </p:nvPr>
        </p:nvSpPr>
        <p:spPr>
          <a:xfrm>
            <a:off x="1876950" y="3815108"/>
            <a:ext cx="450850" cy="449263"/>
          </a:xfrm>
          <a:prstGeom prst="ellipse">
            <a:avLst/>
          </a:prstGeom>
        </p:spPr>
        <p:txBody>
          <a:bodyPr lIns="0" tIns="0" rIns="0" bIns="0" anchor="ctr"/>
          <a:lstStyle>
            <a:lvl1pPr algn="ctr">
              <a:defRPr sz="600"/>
            </a:lvl1pPr>
          </a:lstStyle>
          <a:p>
            <a:r>
              <a:rPr lang="en-US" dirty="0"/>
              <a:t>Logo</a:t>
            </a:r>
          </a:p>
        </p:txBody>
      </p:sp>
      <p:sp>
        <p:nvSpPr>
          <p:cNvPr id="54" name="Picture Placeholder 11">
            <a:extLst>
              <a:ext uri="{FF2B5EF4-FFF2-40B4-BE49-F238E27FC236}">
                <a16:creationId xmlns:a16="http://schemas.microsoft.com/office/drawing/2014/main" id="{9CA5AE90-403C-4900-06E4-F3EB50902DB5}"/>
              </a:ext>
            </a:extLst>
          </p:cNvPr>
          <p:cNvSpPr>
            <a:spLocks noGrp="1"/>
          </p:cNvSpPr>
          <p:nvPr>
            <p:ph type="pic" sz="quarter" idx="20" hasCustomPrompt="1"/>
          </p:nvPr>
        </p:nvSpPr>
        <p:spPr>
          <a:xfrm>
            <a:off x="2363429" y="3815108"/>
            <a:ext cx="450850" cy="449263"/>
          </a:xfrm>
          <a:prstGeom prst="ellipse">
            <a:avLst/>
          </a:prstGeom>
        </p:spPr>
        <p:txBody>
          <a:bodyPr lIns="0" tIns="0" rIns="0" bIns="0" anchor="ctr"/>
          <a:lstStyle>
            <a:lvl1pPr algn="ctr">
              <a:defRPr sz="600"/>
            </a:lvl1pPr>
          </a:lstStyle>
          <a:p>
            <a:r>
              <a:rPr lang="en-US" dirty="0"/>
              <a:t>Logo</a:t>
            </a:r>
          </a:p>
        </p:txBody>
      </p:sp>
      <p:sp>
        <p:nvSpPr>
          <p:cNvPr id="55" name="Picture Placeholder 11">
            <a:extLst>
              <a:ext uri="{FF2B5EF4-FFF2-40B4-BE49-F238E27FC236}">
                <a16:creationId xmlns:a16="http://schemas.microsoft.com/office/drawing/2014/main" id="{73C19E7F-D6AB-0EA0-5744-DE604DCEBC22}"/>
              </a:ext>
            </a:extLst>
          </p:cNvPr>
          <p:cNvSpPr>
            <a:spLocks noGrp="1"/>
          </p:cNvSpPr>
          <p:nvPr>
            <p:ph type="pic" sz="quarter" idx="21" hasCustomPrompt="1"/>
          </p:nvPr>
        </p:nvSpPr>
        <p:spPr>
          <a:xfrm>
            <a:off x="2849908" y="3815108"/>
            <a:ext cx="450850" cy="449263"/>
          </a:xfrm>
          <a:prstGeom prst="ellipse">
            <a:avLst/>
          </a:prstGeom>
        </p:spPr>
        <p:txBody>
          <a:bodyPr lIns="0" tIns="0" rIns="0" bIns="0" anchor="ctr"/>
          <a:lstStyle>
            <a:lvl1pPr algn="ctr">
              <a:defRPr sz="600"/>
            </a:lvl1pPr>
          </a:lstStyle>
          <a:p>
            <a:r>
              <a:rPr lang="en-US" dirty="0"/>
              <a:t>Logo</a:t>
            </a:r>
          </a:p>
        </p:txBody>
      </p:sp>
      <p:sp>
        <p:nvSpPr>
          <p:cNvPr id="56" name="Picture Placeholder 11">
            <a:extLst>
              <a:ext uri="{FF2B5EF4-FFF2-40B4-BE49-F238E27FC236}">
                <a16:creationId xmlns:a16="http://schemas.microsoft.com/office/drawing/2014/main" id="{F6F0BCF3-C649-83DC-5B90-EEE1080EAE0D}"/>
              </a:ext>
            </a:extLst>
          </p:cNvPr>
          <p:cNvSpPr>
            <a:spLocks noGrp="1"/>
          </p:cNvSpPr>
          <p:nvPr>
            <p:ph type="pic" sz="quarter" idx="22" hasCustomPrompt="1"/>
          </p:nvPr>
        </p:nvSpPr>
        <p:spPr>
          <a:xfrm>
            <a:off x="3336386" y="3815108"/>
            <a:ext cx="450850" cy="449263"/>
          </a:xfrm>
          <a:prstGeom prst="ellipse">
            <a:avLst/>
          </a:prstGeom>
        </p:spPr>
        <p:txBody>
          <a:bodyPr lIns="0" tIns="0" rIns="0" bIns="0" anchor="ctr"/>
          <a:lstStyle>
            <a:lvl1pPr algn="ctr">
              <a:defRPr sz="600"/>
            </a:lvl1pPr>
          </a:lstStyle>
          <a:p>
            <a:r>
              <a:rPr lang="en-US" dirty="0"/>
              <a:t>Logo</a:t>
            </a:r>
          </a:p>
        </p:txBody>
      </p:sp>
      <p:sp>
        <p:nvSpPr>
          <p:cNvPr id="57" name="Picture Placeholder 11">
            <a:extLst>
              <a:ext uri="{FF2B5EF4-FFF2-40B4-BE49-F238E27FC236}">
                <a16:creationId xmlns:a16="http://schemas.microsoft.com/office/drawing/2014/main" id="{101338A5-69BA-3928-4CDA-611B3932554E}"/>
              </a:ext>
            </a:extLst>
          </p:cNvPr>
          <p:cNvSpPr>
            <a:spLocks noGrp="1"/>
          </p:cNvSpPr>
          <p:nvPr>
            <p:ph type="pic" sz="quarter" idx="23" hasCustomPrompt="1"/>
          </p:nvPr>
        </p:nvSpPr>
        <p:spPr>
          <a:xfrm>
            <a:off x="417513" y="4344275"/>
            <a:ext cx="450850" cy="449263"/>
          </a:xfrm>
          <a:prstGeom prst="ellipse">
            <a:avLst/>
          </a:prstGeom>
        </p:spPr>
        <p:txBody>
          <a:bodyPr lIns="0" tIns="0" rIns="0" bIns="0" anchor="ctr"/>
          <a:lstStyle>
            <a:lvl1pPr algn="ctr">
              <a:defRPr sz="600"/>
            </a:lvl1pPr>
          </a:lstStyle>
          <a:p>
            <a:r>
              <a:rPr lang="en-US" dirty="0"/>
              <a:t>Logo</a:t>
            </a:r>
          </a:p>
        </p:txBody>
      </p:sp>
      <p:sp>
        <p:nvSpPr>
          <p:cNvPr id="58" name="Picture Placeholder 11">
            <a:extLst>
              <a:ext uri="{FF2B5EF4-FFF2-40B4-BE49-F238E27FC236}">
                <a16:creationId xmlns:a16="http://schemas.microsoft.com/office/drawing/2014/main" id="{CCC02346-339A-6637-00A9-302D74C37EC8}"/>
              </a:ext>
            </a:extLst>
          </p:cNvPr>
          <p:cNvSpPr>
            <a:spLocks noGrp="1"/>
          </p:cNvSpPr>
          <p:nvPr>
            <p:ph type="pic" sz="quarter" idx="24" hasCustomPrompt="1"/>
          </p:nvPr>
        </p:nvSpPr>
        <p:spPr>
          <a:xfrm>
            <a:off x="903992" y="4344275"/>
            <a:ext cx="450850" cy="449263"/>
          </a:xfrm>
          <a:prstGeom prst="ellipse">
            <a:avLst/>
          </a:prstGeom>
        </p:spPr>
        <p:txBody>
          <a:bodyPr lIns="0" tIns="0" rIns="0" bIns="0" anchor="ctr"/>
          <a:lstStyle>
            <a:lvl1pPr algn="ctr">
              <a:defRPr sz="600"/>
            </a:lvl1pPr>
          </a:lstStyle>
          <a:p>
            <a:r>
              <a:rPr lang="en-US" dirty="0"/>
              <a:t>Logo</a:t>
            </a:r>
          </a:p>
        </p:txBody>
      </p:sp>
      <p:sp>
        <p:nvSpPr>
          <p:cNvPr id="59" name="Picture Placeholder 11">
            <a:extLst>
              <a:ext uri="{FF2B5EF4-FFF2-40B4-BE49-F238E27FC236}">
                <a16:creationId xmlns:a16="http://schemas.microsoft.com/office/drawing/2014/main" id="{C07528A2-B280-E5C7-8AF4-DE42CC6AB840}"/>
              </a:ext>
            </a:extLst>
          </p:cNvPr>
          <p:cNvSpPr>
            <a:spLocks noGrp="1"/>
          </p:cNvSpPr>
          <p:nvPr>
            <p:ph type="pic" sz="quarter" idx="25" hasCustomPrompt="1"/>
          </p:nvPr>
        </p:nvSpPr>
        <p:spPr>
          <a:xfrm>
            <a:off x="1390471" y="4344275"/>
            <a:ext cx="450850" cy="449263"/>
          </a:xfrm>
          <a:prstGeom prst="ellipse">
            <a:avLst/>
          </a:prstGeom>
        </p:spPr>
        <p:txBody>
          <a:bodyPr lIns="0" tIns="0" rIns="0" bIns="0" anchor="ctr"/>
          <a:lstStyle>
            <a:lvl1pPr algn="ctr">
              <a:defRPr sz="600"/>
            </a:lvl1pPr>
          </a:lstStyle>
          <a:p>
            <a:r>
              <a:rPr lang="en-US" dirty="0"/>
              <a:t>Logo</a:t>
            </a:r>
          </a:p>
        </p:txBody>
      </p:sp>
      <p:sp>
        <p:nvSpPr>
          <p:cNvPr id="60" name="Picture Placeholder 11">
            <a:extLst>
              <a:ext uri="{FF2B5EF4-FFF2-40B4-BE49-F238E27FC236}">
                <a16:creationId xmlns:a16="http://schemas.microsoft.com/office/drawing/2014/main" id="{03F976CE-D4F0-D342-4838-E232061C6CBF}"/>
              </a:ext>
            </a:extLst>
          </p:cNvPr>
          <p:cNvSpPr>
            <a:spLocks noGrp="1"/>
          </p:cNvSpPr>
          <p:nvPr>
            <p:ph type="pic" sz="quarter" idx="26" hasCustomPrompt="1"/>
          </p:nvPr>
        </p:nvSpPr>
        <p:spPr>
          <a:xfrm>
            <a:off x="1876950" y="4344275"/>
            <a:ext cx="450850" cy="449263"/>
          </a:xfrm>
          <a:prstGeom prst="ellipse">
            <a:avLst/>
          </a:prstGeom>
        </p:spPr>
        <p:txBody>
          <a:bodyPr lIns="0" tIns="0" rIns="0" bIns="0" anchor="ctr"/>
          <a:lstStyle>
            <a:lvl1pPr algn="ctr">
              <a:defRPr sz="600"/>
            </a:lvl1pPr>
          </a:lstStyle>
          <a:p>
            <a:r>
              <a:rPr lang="en-US" dirty="0"/>
              <a:t>Logo</a:t>
            </a:r>
          </a:p>
        </p:txBody>
      </p:sp>
      <p:sp>
        <p:nvSpPr>
          <p:cNvPr id="61" name="Picture Placeholder 11">
            <a:extLst>
              <a:ext uri="{FF2B5EF4-FFF2-40B4-BE49-F238E27FC236}">
                <a16:creationId xmlns:a16="http://schemas.microsoft.com/office/drawing/2014/main" id="{F93037F2-9E41-470D-59C1-50592E9A05DE}"/>
              </a:ext>
            </a:extLst>
          </p:cNvPr>
          <p:cNvSpPr>
            <a:spLocks noGrp="1"/>
          </p:cNvSpPr>
          <p:nvPr>
            <p:ph type="pic" sz="quarter" idx="27" hasCustomPrompt="1"/>
          </p:nvPr>
        </p:nvSpPr>
        <p:spPr>
          <a:xfrm>
            <a:off x="2363429" y="4344275"/>
            <a:ext cx="450850" cy="449263"/>
          </a:xfrm>
          <a:prstGeom prst="ellipse">
            <a:avLst/>
          </a:prstGeom>
        </p:spPr>
        <p:txBody>
          <a:bodyPr lIns="0" tIns="0" rIns="0" bIns="0" anchor="ctr"/>
          <a:lstStyle>
            <a:lvl1pPr algn="ctr">
              <a:defRPr sz="600"/>
            </a:lvl1pPr>
          </a:lstStyle>
          <a:p>
            <a:r>
              <a:rPr lang="en-US" dirty="0"/>
              <a:t>Logo</a:t>
            </a:r>
          </a:p>
        </p:txBody>
      </p:sp>
      <p:sp>
        <p:nvSpPr>
          <p:cNvPr id="62" name="Picture Placeholder 11">
            <a:extLst>
              <a:ext uri="{FF2B5EF4-FFF2-40B4-BE49-F238E27FC236}">
                <a16:creationId xmlns:a16="http://schemas.microsoft.com/office/drawing/2014/main" id="{B50B4BAC-9660-07FE-433E-657A6F822011}"/>
              </a:ext>
            </a:extLst>
          </p:cNvPr>
          <p:cNvSpPr>
            <a:spLocks noGrp="1"/>
          </p:cNvSpPr>
          <p:nvPr>
            <p:ph type="pic" sz="quarter" idx="28" hasCustomPrompt="1"/>
          </p:nvPr>
        </p:nvSpPr>
        <p:spPr>
          <a:xfrm>
            <a:off x="2849908" y="4344275"/>
            <a:ext cx="450850" cy="449263"/>
          </a:xfrm>
          <a:prstGeom prst="ellipse">
            <a:avLst/>
          </a:prstGeom>
        </p:spPr>
        <p:txBody>
          <a:bodyPr lIns="0" tIns="0" rIns="0" bIns="0" anchor="ctr"/>
          <a:lstStyle>
            <a:lvl1pPr algn="ctr">
              <a:defRPr sz="600"/>
            </a:lvl1pPr>
          </a:lstStyle>
          <a:p>
            <a:r>
              <a:rPr lang="en-US" dirty="0"/>
              <a:t>Logo</a:t>
            </a:r>
          </a:p>
        </p:txBody>
      </p:sp>
      <p:sp>
        <p:nvSpPr>
          <p:cNvPr id="63" name="Picture Placeholder 11">
            <a:extLst>
              <a:ext uri="{FF2B5EF4-FFF2-40B4-BE49-F238E27FC236}">
                <a16:creationId xmlns:a16="http://schemas.microsoft.com/office/drawing/2014/main" id="{19CA0750-82C1-D855-2013-A99D9D8B4D75}"/>
              </a:ext>
            </a:extLst>
          </p:cNvPr>
          <p:cNvSpPr>
            <a:spLocks noGrp="1"/>
          </p:cNvSpPr>
          <p:nvPr>
            <p:ph type="pic" sz="quarter" idx="29" hasCustomPrompt="1"/>
          </p:nvPr>
        </p:nvSpPr>
        <p:spPr>
          <a:xfrm>
            <a:off x="3336386" y="4344275"/>
            <a:ext cx="450850" cy="449263"/>
          </a:xfrm>
          <a:prstGeom prst="ellipse">
            <a:avLst/>
          </a:prstGeom>
        </p:spPr>
        <p:txBody>
          <a:bodyPr lIns="0" tIns="0" rIns="0" bIns="0" anchor="ctr"/>
          <a:lstStyle>
            <a:lvl1pPr algn="ctr">
              <a:defRPr sz="600"/>
            </a:lvl1pPr>
          </a:lstStyle>
          <a:p>
            <a:r>
              <a:rPr lang="en-US" dirty="0"/>
              <a:t>Logo</a:t>
            </a:r>
          </a:p>
        </p:txBody>
      </p:sp>
      <p:sp>
        <p:nvSpPr>
          <p:cNvPr id="64" name="Picture Placeholder 11">
            <a:extLst>
              <a:ext uri="{FF2B5EF4-FFF2-40B4-BE49-F238E27FC236}">
                <a16:creationId xmlns:a16="http://schemas.microsoft.com/office/drawing/2014/main" id="{21DAA47D-9475-31DB-236D-801E06925024}"/>
              </a:ext>
            </a:extLst>
          </p:cNvPr>
          <p:cNvSpPr>
            <a:spLocks noGrp="1"/>
          </p:cNvSpPr>
          <p:nvPr>
            <p:ph type="pic" sz="quarter" idx="30" hasCustomPrompt="1"/>
          </p:nvPr>
        </p:nvSpPr>
        <p:spPr>
          <a:xfrm>
            <a:off x="417513" y="4877517"/>
            <a:ext cx="450850" cy="449263"/>
          </a:xfrm>
          <a:prstGeom prst="ellipse">
            <a:avLst/>
          </a:prstGeom>
        </p:spPr>
        <p:txBody>
          <a:bodyPr lIns="0" tIns="0" rIns="0" bIns="0" anchor="ctr"/>
          <a:lstStyle>
            <a:lvl1pPr algn="ctr">
              <a:defRPr sz="600"/>
            </a:lvl1pPr>
          </a:lstStyle>
          <a:p>
            <a:r>
              <a:rPr lang="en-US" dirty="0"/>
              <a:t>Logo</a:t>
            </a:r>
          </a:p>
        </p:txBody>
      </p:sp>
      <p:sp>
        <p:nvSpPr>
          <p:cNvPr id="65" name="Picture Placeholder 11">
            <a:extLst>
              <a:ext uri="{FF2B5EF4-FFF2-40B4-BE49-F238E27FC236}">
                <a16:creationId xmlns:a16="http://schemas.microsoft.com/office/drawing/2014/main" id="{E47BB7CC-C2E4-2AE7-1308-6D1436AA7DA8}"/>
              </a:ext>
            </a:extLst>
          </p:cNvPr>
          <p:cNvSpPr>
            <a:spLocks noGrp="1"/>
          </p:cNvSpPr>
          <p:nvPr>
            <p:ph type="pic" sz="quarter" idx="31" hasCustomPrompt="1"/>
          </p:nvPr>
        </p:nvSpPr>
        <p:spPr>
          <a:xfrm>
            <a:off x="903992" y="4877517"/>
            <a:ext cx="450850" cy="449263"/>
          </a:xfrm>
          <a:prstGeom prst="ellipse">
            <a:avLst/>
          </a:prstGeom>
        </p:spPr>
        <p:txBody>
          <a:bodyPr lIns="0" tIns="0" rIns="0" bIns="0" anchor="ctr"/>
          <a:lstStyle>
            <a:lvl1pPr algn="ctr">
              <a:defRPr sz="600"/>
            </a:lvl1pPr>
          </a:lstStyle>
          <a:p>
            <a:r>
              <a:rPr lang="en-US" dirty="0"/>
              <a:t>Logo</a:t>
            </a:r>
          </a:p>
        </p:txBody>
      </p:sp>
      <p:sp>
        <p:nvSpPr>
          <p:cNvPr id="66" name="Picture Placeholder 11">
            <a:extLst>
              <a:ext uri="{FF2B5EF4-FFF2-40B4-BE49-F238E27FC236}">
                <a16:creationId xmlns:a16="http://schemas.microsoft.com/office/drawing/2014/main" id="{0A64512A-2027-1CB3-F627-5158EC84F08D}"/>
              </a:ext>
            </a:extLst>
          </p:cNvPr>
          <p:cNvSpPr>
            <a:spLocks noGrp="1"/>
          </p:cNvSpPr>
          <p:nvPr>
            <p:ph type="pic" sz="quarter" idx="32" hasCustomPrompt="1"/>
          </p:nvPr>
        </p:nvSpPr>
        <p:spPr>
          <a:xfrm>
            <a:off x="1390471" y="4877517"/>
            <a:ext cx="450850" cy="449263"/>
          </a:xfrm>
          <a:prstGeom prst="ellipse">
            <a:avLst/>
          </a:prstGeom>
        </p:spPr>
        <p:txBody>
          <a:bodyPr lIns="0" tIns="0" rIns="0" bIns="0" anchor="ctr"/>
          <a:lstStyle>
            <a:lvl1pPr algn="ctr">
              <a:defRPr sz="600"/>
            </a:lvl1pPr>
          </a:lstStyle>
          <a:p>
            <a:r>
              <a:rPr lang="en-US" dirty="0"/>
              <a:t>Logo</a:t>
            </a:r>
          </a:p>
        </p:txBody>
      </p:sp>
      <p:sp>
        <p:nvSpPr>
          <p:cNvPr id="67" name="Picture Placeholder 11">
            <a:extLst>
              <a:ext uri="{FF2B5EF4-FFF2-40B4-BE49-F238E27FC236}">
                <a16:creationId xmlns:a16="http://schemas.microsoft.com/office/drawing/2014/main" id="{9F5D2554-80C8-63AA-F5A7-11B57F700B6B}"/>
              </a:ext>
            </a:extLst>
          </p:cNvPr>
          <p:cNvSpPr>
            <a:spLocks noGrp="1"/>
          </p:cNvSpPr>
          <p:nvPr>
            <p:ph type="pic" sz="quarter" idx="33" hasCustomPrompt="1"/>
          </p:nvPr>
        </p:nvSpPr>
        <p:spPr>
          <a:xfrm>
            <a:off x="1876950" y="4877517"/>
            <a:ext cx="450850" cy="449263"/>
          </a:xfrm>
          <a:prstGeom prst="ellipse">
            <a:avLst/>
          </a:prstGeom>
        </p:spPr>
        <p:txBody>
          <a:bodyPr lIns="0" tIns="0" rIns="0" bIns="0" anchor="ctr"/>
          <a:lstStyle>
            <a:lvl1pPr algn="ctr">
              <a:defRPr sz="600"/>
            </a:lvl1pPr>
          </a:lstStyle>
          <a:p>
            <a:r>
              <a:rPr lang="en-US" dirty="0"/>
              <a:t>Logo</a:t>
            </a:r>
          </a:p>
        </p:txBody>
      </p:sp>
    </p:spTree>
    <p:extLst>
      <p:ext uri="{BB962C8B-B14F-4D97-AF65-F5344CB8AC3E}">
        <p14:creationId xmlns:p14="http://schemas.microsoft.com/office/powerpoint/2010/main" val="37762936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ase Study 8">
    <p:spTree>
      <p:nvGrpSpPr>
        <p:cNvPr id="1" name=""/>
        <p:cNvGrpSpPr/>
        <p:nvPr/>
      </p:nvGrpSpPr>
      <p:grpSpPr>
        <a:xfrm>
          <a:off x="0" y="0"/>
          <a:ext cx="0" cy="0"/>
          <a:chOff x="0" y="0"/>
          <a:chExt cx="0" cy="0"/>
        </a:xfrm>
      </p:grpSpPr>
      <p:sp>
        <p:nvSpPr>
          <p:cNvPr id="31" name="Text Placeholder 46">
            <a:extLst>
              <a:ext uri="{FF2B5EF4-FFF2-40B4-BE49-F238E27FC236}">
                <a16:creationId xmlns:a16="http://schemas.microsoft.com/office/drawing/2014/main" id="{F18C6982-F4CF-5B6D-74F2-B9CB8F4F4FC8}"/>
              </a:ext>
            </a:extLst>
          </p:cNvPr>
          <p:cNvSpPr>
            <a:spLocks noGrp="1"/>
          </p:cNvSpPr>
          <p:nvPr>
            <p:ph type="body" sz="quarter" idx="56" hasCustomPrompt="1"/>
          </p:nvPr>
        </p:nvSpPr>
        <p:spPr>
          <a:xfrm>
            <a:off x="402284" y="1579218"/>
            <a:ext cx="505230" cy="41689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393" r="393"/>
            </a:stretch>
          </a:blipFill>
        </p:spPr>
        <p:txBody>
          <a:bodyPr/>
          <a:lstStyle>
            <a:lvl1pPr>
              <a:defRPr sz="1200"/>
            </a:lvl1pPr>
          </a:lstStyle>
          <a:p>
            <a:pPr lvl="0"/>
            <a:r>
              <a:rPr lang="en-US"/>
              <a:t> </a:t>
            </a:r>
            <a:endParaRPr lang="en-US" dirty="0"/>
          </a:p>
        </p:txBody>
      </p:sp>
      <p:pic>
        <p:nvPicPr>
          <p:cNvPr id="29" name="Graphic 28">
            <a:extLst>
              <a:ext uri="{FF2B5EF4-FFF2-40B4-BE49-F238E27FC236}">
                <a16:creationId xmlns:a16="http://schemas.microsoft.com/office/drawing/2014/main" id="{744CAA58-5A31-31EA-5FF9-19589B6B24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42598" y="-1"/>
            <a:ext cx="6612752" cy="1962494"/>
          </a:xfrm>
          <a:prstGeom prst="rect">
            <a:avLst/>
          </a:prstGeom>
        </p:spPr>
      </p:pic>
      <p:sp>
        <p:nvSpPr>
          <p:cNvPr id="24" name="Text Placeholder 11">
            <a:extLst>
              <a:ext uri="{FF2B5EF4-FFF2-40B4-BE49-F238E27FC236}">
                <a16:creationId xmlns:a16="http://schemas.microsoft.com/office/drawing/2014/main" id="{4197D5D2-8A8F-ACCD-75C5-5A91CEA2867F}"/>
              </a:ext>
            </a:extLst>
          </p:cNvPr>
          <p:cNvSpPr>
            <a:spLocks noGrp="1"/>
          </p:cNvSpPr>
          <p:nvPr>
            <p:ph type="body" sz="quarter" idx="40" hasCustomPrompt="1"/>
          </p:nvPr>
        </p:nvSpPr>
        <p:spPr>
          <a:xfrm rot="5400000" flipH="1">
            <a:off x="2464902" y="689110"/>
            <a:ext cx="2495827" cy="7425636"/>
          </a:xfrm>
          <a:prstGeom prst="round2SameRect">
            <a:avLst>
              <a:gd name="adj1" fmla="val 12058"/>
              <a:gd name="adj2" fmla="val 0"/>
            </a:avLst>
          </a:prstGeom>
          <a:solidFill>
            <a:schemeClr val="bg1"/>
          </a:solidFill>
          <a:effectLst>
            <a:outerShdw blurRad="101600" sx="101000" sy="101000" algn="ctr" rotWithShape="0">
              <a:prstClr val="black">
                <a:alpha val="10000"/>
              </a:prstClr>
            </a:outerShdw>
          </a:effectLst>
        </p:spPr>
        <p:txBody>
          <a:bodyPr/>
          <a:lstStyle>
            <a:lvl1pPr>
              <a:defRPr/>
            </a:lvl1pPr>
          </a:lstStyle>
          <a:p>
            <a:pPr lvl="0"/>
            <a:r>
              <a:rPr lang="en-US"/>
              <a:t> </a:t>
            </a:r>
            <a:endParaRPr lang="en-US" dirty="0"/>
          </a:p>
        </p:txBody>
      </p:sp>
      <p:sp>
        <p:nvSpPr>
          <p:cNvPr id="8" name="Rectangle 7">
            <a:extLst>
              <a:ext uri="{FF2B5EF4-FFF2-40B4-BE49-F238E27FC236}">
                <a16:creationId xmlns:a16="http://schemas.microsoft.com/office/drawing/2014/main" id="{3C5FA88D-E3EB-FB60-8C13-09CD76DD2673}"/>
              </a:ext>
            </a:extLst>
          </p:cNvPr>
          <p:cNvSpPr/>
          <p:nvPr userDrawn="1"/>
        </p:nvSpPr>
        <p:spPr>
          <a:xfrm>
            <a:off x="9230360" y="0"/>
            <a:ext cx="29616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400" dirty="0">
              <a:solidFill>
                <a:schemeClr val="bg1"/>
              </a:solidFill>
            </a:endParaRPr>
          </a:p>
        </p:txBody>
      </p:sp>
      <p:sp>
        <p:nvSpPr>
          <p:cNvPr id="2" name="Title 1">
            <a:extLst>
              <a:ext uri="{FF2B5EF4-FFF2-40B4-BE49-F238E27FC236}">
                <a16:creationId xmlns:a16="http://schemas.microsoft.com/office/drawing/2014/main" id="{83CF8547-5B3F-1EFC-83B0-58742BB7F480}"/>
              </a:ext>
            </a:extLst>
          </p:cNvPr>
          <p:cNvSpPr>
            <a:spLocks noGrp="1"/>
          </p:cNvSpPr>
          <p:nvPr>
            <p:ph type="title" hasCustomPrompt="1"/>
          </p:nvPr>
        </p:nvSpPr>
        <p:spPr>
          <a:xfrm>
            <a:off x="321091" y="434495"/>
            <a:ext cx="6867108" cy="467294"/>
          </a:xfrm>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79BE0BD0-4746-D3FD-937A-75A361F61280}"/>
              </a:ext>
            </a:extLst>
          </p:cNvPr>
          <p:cNvSpPr>
            <a:spLocks noGrp="1"/>
          </p:cNvSpPr>
          <p:nvPr>
            <p:ph type="dt" sz="half" idx="10"/>
          </p:nvPr>
        </p:nvSpPr>
        <p:spPr/>
        <p:txBody>
          <a:bodyPr/>
          <a:lstStyle/>
          <a:p>
            <a:fld id="{79C97DE3-6C71-4792-B587-1A6525429099}" type="datetimeFigureOut">
              <a:rPr lang="en-US" smtClean="0"/>
              <a:pPr/>
              <a:t>6/8/2023</a:t>
            </a:fld>
            <a:endParaRPr lang="en-US" dirty="0"/>
          </a:p>
        </p:txBody>
      </p:sp>
      <p:sp>
        <p:nvSpPr>
          <p:cNvPr id="4" name="Footer Placeholder 3">
            <a:extLst>
              <a:ext uri="{FF2B5EF4-FFF2-40B4-BE49-F238E27FC236}">
                <a16:creationId xmlns:a16="http://schemas.microsoft.com/office/drawing/2014/main" id="{CA6EA6DE-072C-02E2-6786-C5AE3BDC786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09869E-5DE9-7EF9-D5DE-6E2D73E744B5}"/>
              </a:ext>
            </a:extLst>
          </p:cNvPr>
          <p:cNvSpPr>
            <a:spLocks noGrp="1"/>
          </p:cNvSpPr>
          <p:nvPr>
            <p:ph type="sldNum" sz="quarter" idx="12"/>
          </p:nvPr>
        </p:nvSpPr>
        <p:spPr/>
        <p:txBody>
          <a:bodyPr/>
          <a:lstStyle/>
          <a:p>
            <a:fld id="{95CA51F2-55A9-44C4-825A-9FFD63764F51}" type="slidenum">
              <a:rPr lang="en-US" smtClean="0"/>
              <a:pPr/>
              <a:t>‹#›</a:t>
            </a:fld>
            <a:endParaRPr lang="en-US" dirty="0"/>
          </a:p>
        </p:txBody>
      </p:sp>
      <p:sp>
        <p:nvSpPr>
          <p:cNvPr id="7" name="Text Placeholder 10">
            <a:extLst>
              <a:ext uri="{FF2B5EF4-FFF2-40B4-BE49-F238E27FC236}">
                <a16:creationId xmlns:a16="http://schemas.microsoft.com/office/drawing/2014/main" id="{0F86D982-2D31-8E34-BEF0-B81FA1EC235D}"/>
              </a:ext>
            </a:extLst>
          </p:cNvPr>
          <p:cNvSpPr>
            <a:spLocks noGrp="1"/>
          </p:cNvSpPr>
          <p:nvPr>
            <p:ph type="body" sz="quarter" idx="13"/>
          </p:nvPr>
        </p:nvSpPr>
        <p:spPr>
          <a:xfrm>
            <a:off x="321090" y="914489"/>
            <a:ext cx="6867109"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9" name="Graphic 8">
            <a:extLst>
              <a:ext uri="{FF2B5EF4-FFF2-40B4-BE49-F238E27FC236}">
                <a16:creationId xmlns:a16="http://schemas.microsoft.com/office/drawing/2014/main" id="{1E8AAE35-E5F4-7B92-5DE3-A5136D5F5E7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48925" y="227013"/>
            <a:ext cx="1461710" cy="286251"/>
          </a:xfrm>
          <a:prstGeom prst="rect">
            <a:avLst/>
          </a:prstGeom>
        </p:spPr>
      </p:pic>
      <p:pic>
        <p:nvPicPr>
          <p:cNvPr id="25" name="Graphic 24">
            <a:extLst>
              <a:ext uri="{FF2B5EF4-FFF2-40B4-BE49-F238E27FC236}">
                <a16:creationId xmlns:a16="http://schemas.microsoft.com/office/drawing/2014/main" id="{BF75AA3D-59B8-742B-86FB-167841D38030}"/>
              </a:ext>
            </a:extLst>
          </p:cNvPr>
          <p:cNvPicPr>
            <a:picLocks noChangeAspect="1"/>
          </p:cNvPicPr>
          <p:nvPr userDrawn="1"/>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2650" b="29833"/>
          <a:stretch/>
        </p:blipFill>
        <p:spPr>
          <a:xfrm>
            <a:off x="0" y="5760271"/>
            <a:ext cx="7650480" cy="1097729"/>
          </a:xfrm>
          <a:prstGeom prst="rect">
            <a:avLst/>
          </a:prstGeom>
        </p:spPr>
      </p:pic>
      <p:pic>
        <p:nvPicPr>
          <p:cNvPr id="26" name="Graphic 25">
            <a:extLst>
              <a:ext uri="{FF2B5EF4-FFF2-40B4-BE49-F238E27FC236}">
                <a16:creationId xmlns:a16="http://schemas.microsoft.com/office/drawing/2014/main" id="{EA48F5B0-2106-EA06-A181-CA6B73F654A6}"/>
              </a:ext>
            </a:extLst>
          </p:cNvPr>
          <p:cNvPicPr>
            <a:picLocks noChangeAspect="1"/>
          </p:cNvPicPr>
          <p:nvPr userDrawn="1"/>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l="-473" t="29841" r="52131" b="-1368"/>
          <a:stretch/>
        </p:blipFill>
        <p:spPr>
          <a:xfrm rot="5400000">
            <a:off x="10512169" y="3881400"/>
            <a:ext cx="1812232" cy="1303589"/>
          </a:xfrm>
          <a:prstGeom prst="rect">
            <a:avLst/>
          </a:prstGeom>
        </p:spPr>
      </p:pic>
      <p:pic>
        <p:nvPicPr>
          <p:cNvPr id="27" name="Graphic 26">
            <a:extLst>
              <a:ext uri="{FF2B5EF4-FFF2-40B4-BE49-F238E27FC236}">
                <a16:creationId xmlns:a16="http://schemas.microsoft.com/office/drawing/2014/main" id="{189E319F-08F3-55E5-ACC6-C645A5FE9D24}"/>
              </a:ext>
            </a:extLst>
          </p:cNvPr>
          <p:cNvPicPr>
            <a:picLocks noChangeAspect="1"/>
          </p:cNvPicPr>
          <p:nvPr userDrawn="1"/>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l="-473" t="29841" r="52131" b="-1368"/>
          <a:stretch/>
        </p:blipFill>
        <p:spPr>
          <a:xfrm rot="5400000">
            <a:off x="10512169" y="1871093"/>
            <a:ext cx="1812232" cy="1303589"/>
          </a:xfrm>
          <a:prstGeom prst="rect">
            <a:avLst/>
          </a:prstGeom>
        </p:spPr>
      </p:pic>
      <p:sp>
        <p:nvSpPr>
          <p:cNvPr id="10" name="Text Placeholder 25">
            <a:extLst>
              <a:ext uri="{FF2B5EF4-FFF2-40B4-BE49-F238E27FC236}">
                <a16:creationId xmlns:a16="http://schemas.microsoft.com/office/drawing/2014/main" id="{EB835989-2AE0-A32E-3490-127387AE1B64}"/>
              </a:ext>
            </a:extLst>
          </p:cNvPr>
          <p:cNvSpPr>
            <a:spLocks noGrp="1"/>
          </p:cNvSpPr>
          <p:nvPr>
            <p:ph type="body" sz="quarter" idx="19" hasCustomPrompt="1"/>
          </p:nvPr>
        </p:nvSpPr>
        <p:spPr>
          <a:xfrm>
            <a:off x="7736840" y="695649"/>
            <a:ext cx="4455160" cy="6162351"/>
          </a:xfrm>
          <a:blipFill>
            <a:blip r:embed="rId12" cstate="screen">
              <a:extLst>
                <a:ext uri="{28A0092B-C50C-407E-A947-70E740481C1C}">
                  <a14:useLocalDpi xmlns:a14="http://schemas.microsoft.com/office/drawing/2010/main"/>
                </a:ext>
              </a:extLst>
            </a:blip>
            <a:srcRect/>
            <a:stretch>
              <a:fillRect l="-2269" r="-1812" b="-4545"/>
            </a:stretch>
          </a:blipFill>
        </p:spPr>
        <p:txBody>
          <a:bodyPr/>
          <a:lstStyle>
            <a:lvl1pPr>
              <a:defRPr/>
            </a:lvl1pPr>
          </a:lstStyle>
          <a:p>
            <a:pPr lvl="0"/>
            <a:r>
              <a:rPr lang="en-US"/>
              <a:t> </a:t>
            </a:r>
            <a:endParaRPr lang="en-US" dirty="0"/>
          </a:p>
        </p:txBody>
      </p:sp>
      <p:sp>
        <p:nvSpPr>
          <p:cNvPr id="11" name="Picture Placeholder 13">
            <a:extLst>
              <a:ext uri="{FF2B5EF4-FFF2-40B4-BE49-F238E27FC236}">
                <a16:creationId xmlns:a16="http://schemas.microsoft.com/office/drawing/2014/main" id="{32DF0BE5-2D32-D6DF-5152-88BC4CDA1367}"/>
              </a:ext>
            </a:extLst>
          </p:cNvPr>
          <p:cNvSpPr>
            <a:spLocks noGrp="1"/>
          </p:cNvSpPr>
          <p:nvPr>
            <p:ph type="pic" sz="quarter" idx="37" hasCustomPrompt="1"/>
          </p:nvPr>
        </p:nvSpPr>
        <p:spPr>
          <a:xfrm>
            <a:off x="8447723" y="807720"/>
            <a:ext cx="2397101" cy="5178686"/>
          </a:xfrm>
          <a:prstGeom prst="roundRect">
            <a:avLst>
              <a:gd name="adj" fmla="val 11273"/>
            </a:avLst>
          </a:prstGeom>
        </p:spPr>
        <p:txBody>
          <a:bodyPr anchor="ctr"/>
          <a:lstStyle>
            <a:lvl1pPr algn="ctr">
              <a:defRPr>
                <a:solidFill>
                  <a:schemeClr val="bg2"/>
                </a:solidFill>
              </a:defRPr>
            </a:lvl1pPr>
          </a:lstStyle>
          <a:p>
            <a:r>
              <a:rPr lang="en-US" dirty="0"/>
              <a:t>Click to insert image</a:t>
            </a:r>
          </a:p>
        </p:txBody>
      </p:sp>
      <p:sp>
        <p:nvSpPr>
          <p:cNvPr id="15" name="Text Placeholder 17">
            <a:extLst>
              <a:ext uri="{FF2B5EF4-FFF2-40B4-BE49-F238E27FC236}">
                <a16:creationId xmlns:a16="http://schemas.microsoft.com/office/drawing/2014/main" id="{32F53346-075F-A0AD-4146-9FB763746559}"/>
              </a:ext>
            </a:extLst>
          </p:cNvPr>
          <p:cNvSpPr>
            <a:spLocks noGrp="1"/>
          </p:cNvSpPr>
          <p:nvPr>
            <p:ph type="body" sz="quarter" idx="38" hasCustomPrompt="1"/>
          </p:nvPr>
        </p:nvSpPr>
        <p:spPr>
          <a:xfrm>
            <a:off x="7455673" y="371111"/>
            <a:ext cx="1625600" cy="759741"/>
          </a:xfrm>
          <a:prstGeom prst="roundRect">
            <a:avLst>
              <a:gd name="adj" fmla="val 16880"/>
            </a:avLst>
          </a:prstGeom>
          <a:solidFill>
            <a:schemeClr val="bg1"/>
          </a:solidFill>
          <a:effectLst>
            <a:outerShdw blurRad="127000" sx="102000" sy="102000" algn="ctr" rotWithShape="0">
              <a:prstClr val="black">
                <a:alpha val="10000"/>
              </a:prstClr>
            </a:outerShdw>
          </a:effectLst>
        </p:spPr>
        <p:txBody>
          <a:bodyPr/>
          <a:lstStyle/>
          <a:p>
            <a:pPr lvl="0"/>
            <a:r>
              <a:rPr lang="en-US"/>
              <a:t> </a:t>
            </a:r>
            <a:endParaRPr lang="en-US" dirty="0"/>
          </a:p>
        </p:txBody>
      </p:sp>
      <p:sp>
        <p:nvSpPr>
          <p:cNvPr id="16" name="Picture Placeholder 35">
            <a:extLst>
              <a:ext uri="{FF2B5EF4-FFF2-40B4-BE49-F238E27FC236}">
                <a16:creationId xmlns:a16="http://schemas.microsoft.com/office/drawing/2014/main" id="{15943E91-BDE2-D4CE-E2F9-2EE7011175F6}"/>
              </a:ext>
            </a:extLst>
          </p:cNvPr>
          <p:cNvSpPr>
            <a:spLocks noGrp="1"/>
          </p:cNvSpPr>
          <p:nvPr>
            <p:ph type="pic" sz="quarter" idx="39" hasCustomPrompt="1"/>
          </p:nvPr>
        </p:nvSpPr>
        <p:spPr>
          <a:xfrm>
            <a:off x="7554098" y="500156"/>
            <a:ext cx="1428750" cy="501650"/>
          </a:xfrm>
        </p:spPr>
        <p:txBody>
          <a:bodyPr anchor="ctr"/>
          <a:lstStyle>
            <a:lvl1pPr algn="ctr">
              <a:defRPr/>
            </a:lvl1pPr>
          </a:lstStyle>
          <a:p>
            <a:r>
              <a:rPr lang="en-US" dirty="0"/>
              <a:t>Insert logo</a:t>
            </a:r>
          </a:p>
        </p:txBody>
      </p:sp>
      <p:sp>
        <p:nvSpPr>
          <p:cNvPr id="6" name="Text Placeholder 11">
            <a:extLst>
              <a:ext uri="{FF2B5EF4-FFF2-40B4-BE49-F238E27FC236}">
                <a16:creationId xmlns:a16="http://schemas.microsoft.com/office/drawing/2014/main" id="{1A6EBBBA-B54C-A1DC-A48C-EF669A4CED8A}"/>
              </a:ext>
            </a:extLst>
          </p:cNvPr>
          <p:cNvSpPr>
            <a:spLocks noGrp="1"/>
          </p:cNvSpPr>
          <p:nvPr>
            <p:ph type="body" sz="quarter" idx="15" hasCustomPrompt="1"/>
          </p:nvPr>
        </p:nvSpPr>
        <p:spPr>
          <a:xfrm>
            <a:off x="321090" y="3637311"/>
            <a:ext cx="3570190" cy="331470"/>
          </a:xfrm>
        </p:spPr>
        <p:txBody>
          <a:bodyPr anchor="b"/>
          <a:lstStyle>
            <a:lvl1pPr>
              <a:defRPr sz="1500" b="0">
                <a:solidFill>
                  <a:schemeClr val="tx2"/>
                </a:solidFill>
                <a:latin typeface="+mj-lt"/>
              </a:defRPr>
            </a:lvl1pPr>
            <a:lvl2pPr>
              <a:defRPr sz="1600" b="0">
                <a:solidFill>
                  <a:schemeClr val="tx2"/>
                </a:solidFill>
                <a:latin typeface="+mj-lt"/>
              </a:defRPr>
            </a:lvl2pPr>
            <a:lvl3pPr>
              <a:defRPr sz="1400" b="0">
                <a:solidFill>
                  <a:schemeClr val="tx2"/>
                </a:solidFill>
                <a:latin typeface="+mj-lt"/>
              </a:defRPr>
            </a:lvl3pPr>
            <a:lvl4pPr>
              <a:defRPr sz="1050" b="0">
                <a:solidFill>
                  <a:schemeClr val="tx2"/>
                </a:solidFill>
                <a:latin typeface="+mj-lt"/>
              </a:defRPr>
            </a:lvl4pPr>
            <a:lvl5pPr>
              <a:defRPr sz="900" b="0">
                <a:solidFill>
                  <a:schemeClr val="tx2"/>
                </a:solidFill>
                <a:latin typeface="+mj-lt"/>
              </a:defRPr>
            </a:lvl5pPr>
          </a:lstStyle>
          <a:p>
            <a:pPr lvl="0"/>
            <a:r>
              <a:rPr lang="en-US" dirty="0"/>
              <a:t>Click to </a:t>
            </a:r>
            <a:r>
              <a:rPr lang="en-US"/>
              <a:t>insert title</a:t>
            </a:r>
            <a:endParaRPr lang="en-US" dirty="0"/>
          </a:p>
        </p:txBody>
      </p:sp>
      <p:sp>
        <p:nvSpPr>
          <p:cNvPr id="12" name="Text Placeholder 42">
            <a:extLst>
              <a:ext uri="{FF2B5EF4-FFF2-40B4-BE49-F238E27FC236}">
                <a16:creationId xmlns:a16="http://schemas.microsoft.com/office/drawing/2014/main" id="{45CC3EB4-3442-B2AF-EE03-858555BF8178}"/>
              </a:ext>
            </a:extLst>
          </p:cNvPr>
          <p:cNvSpPr>
            <a:spLocks noGrp="1"/>
          </p:cNvSpPr>
          <p:nvPr>
            <p:ph type="body" sz="quarter" idx="48" hasCustomPrompt="1"/>
          </p:nvPr>
        </p:nvSpPr>
        <p:spPr>
          <a:xfrm>
            <a:off x="321090" y="4062825"/>
            <a:ext cx="1873250" cy="638175"/>
          </a:xfrm>
        </p:spPr>
        <p:txBody>
          <a:bodyPr/>
          <a:lstStyle>
            <a:lvl1pPr>
              <a:defRPr sz="4600" b="1">
                <a:solidFill>
                  <a:schemeClr val="accent1"/>
                </a:solidFill>
                <a:latin typeface="+mj-lt"/>
              </a:defRPr>
            </a:lvl1pPr>
          </a:lstStyle>
          <a:p>
            <a:pPr lvl="0"/>
            <a:r>
              <a:rPr lang="en-US"/>
              <a:t>XX%</a:t>
            </a:r>
            <a:endParaRPr lang="en-US" dirty="0"/>
          </a:p>
        </p:txBody>
      </p:sp>
      <p:sp>
        <p:nvSpPr>
          <p:cNvPr id="13" name="Text Placeholder 44">
            <a:extLst>
              <a:ext uri="{FF2B5EF4-FFF2-40B4-BE49-F238E27FC236}">
                <a16:creationId xmlns:a16="http://schemas.microsoft.com/office/drawing/2014/main" id="{3F727787-C018-271E-133C-C1EEE89A4AE8}"/>
              </a:ext>
            </a:extLst>
          </p:cNvPr>
          <p:cNvSpPr>
            <a:spLocks noGrp="1"/>
          </p:cNvSpPr>
          <p:nvPr>
            <p:ph type="body" sz="quarter" idx="49"/>
          </p:nvPr>
        </p:nvSpPr>
        <p:spPr>
          <a:xfrm>
            <a:off x="321090" y="4745387"/>
            <a:ext cx="1873250" cy="52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7" name="Text Placeholder 42">
            <a:extLst>
              <a:ext uri="{FF2B5EF4-FFF2-40B4-BE49-F238E27FC236}">
                <a16:creationId xmlns:a16="http://schemas.microsoft.com/office/drawing/2014/main" id="{246B2A00-1879-9F70-F18E-9F2022E2144D}"/>
              </a:ext>
            </a:extLst>
          </p:cNvPr>
          <p:cNvSpPr>
            <a:spLocks noGrp="1"/>
          </p:cNvSpPr>
          <p:nvPr>
            <p:ph type="body" sz="quarter" idx="50" hasCustomPrompt="1"/>
          </p:nvPr>
        </p:nvSpPr>
        <p:spPr>
          <a:xfrm>
            <a:off x="2521365" y="4062825"/>
            <a:ext cx="1873250" cy="638175"/>
          </a:xfrm>
        </p:spPr>
        <p:txBody>
          <a:bodyPr/>
          <a:lstStyle>
            <a:lvl1pPr>
              <a:defRPr sz="4600" b="1">
                <a:solidFill>
                  <a:schemeClr val="accent1"/>
                </a:solidFill>
                <a:latin typeface="+mj-lt"/>
              </a:defRPr>
            </a:lvl1pPr>
          </a:lstStyle>
          <a:p>
            <a:pPr lvl="0"/>
            <a:r>
              <a:rPr lang="en-US"/>
              <a:t>XX%</a:t>
            </a:r>
            <a:endParaRPr lang="en-US" dirty="0"/>
          </a:p>
        </p:txBody>
      </p:sp>
      <p:sp>
        <p:nvSpPr>
          <p:cNvPr id="18" name="Text Placeholder 44">
            <a:extLst>
              <a:ext uri="{FF2B5EF4-FFF2-40B4-BE49-F238E27FC236}">
                <a16:creationId xmlns:a16="http://schemas.microsoft.com/office/drawing/2014/main" id="{8EF84BD2-6BCB-83D0-1573-CEB900789E05}"/>
              </a:ext>
            </a:extLst>
          </p:cNvPr>
          <p:cNvSpPr>
            <a:spLocks noGrp="1"/>
          </p:cNvSpPr>
          <p:nvPr>
            <p:ph type="body" sz="quarter" idx="51"/>
          </p:nvPr>
        </p:nvSpPr>
        <p:spPr>
          <a:xfrm>
            <a:off x="2521365" y="4745387"/>
            <a:ext cx="1873250" cy="52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9" name="Text Placeholder 42">
            <a:extLst>
              <a:ext uri="{FF2B5EF4-FFF2-40B4-BE49-F238E27FC236}">
                <a16:creationId xmlns:a16="http://schemas.microsoft.com/office/drawing/2014/main" id="{52E82F7F-33ED-4FF6-1CF1-DEA6F6DBB9D3}"/>
              </a:ext>
            </a:extLst>
          </p:cNvPr>
          <p:cNvSpPr>
            <a:spLocks noGrp="1"/>
          </p:cNvSpPr>
          <p:nvPr>
            <p:ph type="body" sz="quarter" idx="52" hasCustomPrompt="1"/>
          </p:nvPr>
        </p:nvSpPr>
        <p:spPr>
          <a:xfrm>
            <a:off x="4721640" y="4062825"/>
            <a:ext cx="1873250" cy="638175"/>
          </a:xfrm>
        </p:spPr>
        <p:txBody>
          <a:bodyPr/>
          <a:lstStyle>
            <a:lvl1pPr>
              <a:defRPr sz="4600" b="1">
                <a:solidFill>
                  <a:schemeClr val="accent1"/>
                </a:solidFill>
                <a:latin typeface="+mj-lt"/>
              </a:defRPr>
            </a:lvl1pPr>
          </a:lstStyle>
          <a:p>
            <a:pPr lvl="0"/>
            <a:r>
              <a:rPr lang="en-US"/>
              <a:t>XX%</a:t>
            </a:r>
            <a:endParaRPr lang="en-US" dirty="0"/>
          </a:p>
        </p:txBody>
      </p:sp>
      <p:sp>
        <p:nvSpPr>
          <p:cNvPr id="20" name="Text Placeholder 44">
            <a:extLst>
              <a:ext uri="{FF2B5EF4-FFF2-40B4-BE49-F238E27FC236}">
                <a16:creationId xmlns:a16="http://schemas.microsoft.com/office/drawing/2014/main" id="{2598B96D-4801-869E-613F-68C13050DB9B}"/>
              </a:ext>
            </a:extLst>
          </p:cNvPr>
          <p:cNvSpPr>
            <a:spLocks noGrp="1"/>
          </p:cNvSpPr>
          <p:nvPr>
            <p:ph type="body" sz="quarter" idx="53"/>
          </p:nvPr>
        </p:nvSpPr>
        <p:spPr>
          <a:xfrm>
            <a:off x="4721640" y="4745387"/>
            <a:ext cx="1873250" cy="52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1" name="Text Placeholder 20">
            <a:extLst>
              <a:ext uri="{FF2B5EF4-FFF2-40B4-BE49-F238E27FC236}">
                <a16:creationId xmlns:a16="http://schemas.microsoft.com/office/drawing/2014/main" id="{49F77BEF-78F2-0F60-0CAB-98D2887F6C7E}"/>
              </a:ext>
            </a:extLst>
          </p:cNvPr>
          <p:cNvSpPr>
            <a:spLocks noGrp="1"/>
          </p:cNvSpPr>
          <p:nvPr>
            <p:ph type="body" sz="quarter" idx="54" hasCustomPrompt="1"/>
          </p:nvPr>
        </p:nvSpPr>
        <p:spPr>
          <a:xfrm>
            <a:off x="-610674" y="4174607"/>
            <a:ext cx="262587" cy="414610"/>
          </a:xfrm>
          <a:custGeom>
            <a:avLst/>
            <a:gdLst>
              <a:gd name="connsiteX0" fmla="*/ 131295 w 262587"/>
              <a:gd name="connsiteY0" fmla="*/ 11 h 414610"/>
              <a:gd name="connsiteX1" fmla="*/ 140798 w 262587"/>
              <a:gd name="connsiteY1" fmla="*/ 3896 h 414610"/>
              <a:gd name="connsiteX2" fmla="*/ 258273 w 262587"/>
              <a:gd name="connsiteY2" fmla="*/ 114458 h 414610"/>
              <a:gd name="connsiteX3" fmla="*/ 258813 w 262587"/>
              <a:gd name="connsiteY3" fmla="*/ 134000 h 414610"/>
              <a:gd name="connsiteX4" fmla="*/ 239272 w 262587"/>
              <a:gd name="connsiteY4" fmla="*/ 134541 h 414610"/>
              <a:gd name="connsiteX5" fmla="*/ 145124 w 262587"/>
              <a:gd name="connsiteY5" fmla="*/ 45789 h 414610"/>
              <a:gd name="connsiteX6" fmla="*/ 145124 w 262587"/>
              <a:gd name="connsiteY6" fmla="*/ 400790 h 414610"/>
              <a:gd name="connsiteX7" fmla="*/ 131304 w 262587"/>
              <a:gd name="connsiteY7" fmla="*/ 414610 h 414610"/>
              <a:gd name="connsiteX8" fmla="*/ 117484 w 262587"/>
              <a:gd name="connsiteY8" fmla="*/ 400790 h 414610"/>
              <a:gd name="connsiteX9" fmla="*/ 117484 w 262587"/>
              <a:gd name="connsiteY9" fmla="*/ 45789 h 414610"/>
              <a:gd name="connsiteX10" fmla="*/ 23324 w 262587"/>
              <a:gd name="connsiteY10" fmla="*/ 134566 h 414610"/>
              <a:gd name="connsiteX11" fmla="*/ 3782 w 262587"/>
              <a:gd name="connsiteY11" fmla="*/ 134025 h 414610"/>
              <a:gd name="connsiteX12" fmla="*/ 4323 w 262587"/>
              <a:gd name="connsiteY12" fmla="*/ 114483 h 414610"/>
              <a:gd name="connsiteX13" fmla="*/ 121797 w 262587"/>
              <a:gd name="connsiteY13" fmla="*/ 3921 h 414610"/>
              <a:gd name="connsiteX14" fmla="*/ 131301 w 262587"/>
              <a:gd name="connsiteY14" fmla="*/ 36 h 41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2587" h="414610">
                <a:moveTo>
                  <a:pt x="131295" y="11"/>
                </a:moveTo>
                <a:cubicBezTo>
                  <a:pt x="134877" y="-139"/>
                  <a:pt x="138347" y="1279"/>
                  <a:pt x="140798" y="3896"/>
                </a:cubicBezTo>
                <a:lnTo>
                  <a:pt x="258273" y="114458"/>
                </a:lnTo>
                <a:cubicBezTo>
                  <a:pt x="263808" y="119710"/>
                  <a:pt x="264050" y="128451"/>
                  <a:pt x="258813" y="134000"/>
                </a:cubicBezTo>
                <a:cubicBezTo>
                  <a:pt x="253422" y="139213"/>
                  <a:pt x="244943" y="139447"/>
                  <a:pt x="239272" y="134541"/>
                </a:cubicBezTo>
                <a:lnTo>
                  <a:pt x="145124" y="45789"/>
                </a:lnTo>
                <a:lnTo>
                  <a:pt x="145124" y="400790"/>
                </a:lnTo>
                <a:cubicBezTo>
                  <a:pt x="145124" y="408423"/>
                  <a:pt x="138937" y="414610"/>
                  <a:pt x="131304" y="414610"/>
                </a:cubicBezTo>
                <a:cubicBezTo>
                  <a:pt x="123671" y="414610"/>
                  <a:pt x="117484" y="408423"/>
                  <a:pt x="117484" y="400790"/>
                </a:cubicBezTo>
                <a:lnTo>
                  <a:pt x="117484" y="45789"/>
                </a:lnTo>
                <a:lnTo>
                  <a:pt x="23324" y="134566"/>
                </a:lnTo>
                <a:cubicBezTo>
                  <a:pt x="17694" y="139585"/>
                  <a:pt x="9127" y="139348"/>
                  <a:pt x="3782" y="134025"/>
                </a:cubicBezTo>
                <a:cubicBezTo>
                  <a:pt x="-1465" y="128479"/>
                  <a:pt x="-1222" y="119730"/>
                  <a:pt x="4323" y="114483"/>
                </a:cubicBezTo>
                <a:lnTo>
                  <a:pt x="121797" y="3921"/>
                </a:lnTo>
                <a:cubicBezTo>
                  <a:pt x="124459" y="1627"/>
                  <a:pt x="127795" y="264"/>
                  <a:pt x="131301" y="36"/>
                </a:cubicBezTo>
                <a:close/>
              </a:path>
            </a:pathLst>
          </a:custGeom>
          <a:solidFill>
            <a:schemeClr val="accent1"/>
          </a:solidFill>
        </p:spPr>
        <p:txBody>
          <a:bodyPr wrap="square">
            <a:noAutofit/>
          </a:bodyPr>
          <a:lstStyle>
            <a:lvl1pPr>
              <a:defRPr/>
            </a:lvl1pPr>
          </a:lstStyle>
          <a:p>
            <a:pPr lvl="0"/>
            <a:r>
              <a:rPr lang="en-US"/>
              <a:t> </a:t>
            </a:r>
            <a:endParaRPr lang="en-US" dirty="0"/>
          </a:p>
        </p:txBody>
      </p:sp>
      <p:sp>
        <p:nvSpPr>
          <p:cNvPr id="22" name="Text Placeholder 21">
            <a:extLst>
              <a:ext uri="{FF2B5EF4-FFF2-40B4-BE49-F238E27FC236}">
                <a16:creationId xmlns:a16="http://schemas.microsoft.com/office/drawing/2014/main" id="{0BE4A1FE-A46C-ECD7-142D-E38A07758502}"/>
              </a:ext>
            </a:extLst>
          </p:cNvPr>
          <p:cNvSpPr>
            <a:spLocks noGrp="1"/>
          </p:cNvSpPr>
          <p:nvPr>
            <p:ph type="body" sz="quarter" idx="55" hasCustomPrompt="1"/>
          </p:nvPr>
        </p:nvSpPr>
        <p:spPr>
          <a:xfrm rot="10800000">
            <a:off x="-351126" y="4174607"/>
            <a:ext cx="262587" cy="414610"/>
          </a:xfrm>
          <a:custGeom>
            <a:avLst/>
            <a:gdLst>
              <a:gd name="connsiteX0" fmla="*/ 131295 w 262587"/>
              <a:gd name="connsiteY0" fmla="*/ 11 h 414610"/>
              <a:gd name="connsiteX1" fmla="*/ 140798 w 262587"/>
              <a:gd name="connsiteY1" fmla="*/ 3896 h 414610"/>
              <a:gd name="connsiteX2" fmla="*/ 258273 w 262587"/>
              <a:gd name="connsiteY2" fmla="*/ 114458 h 414610"/>
              <a:gd name="connsiteX3" fmla="*/ 258813 w 262587"/>
              <a:gd name="connsiteY3" fmla="*/ 134000 h 414610"/>
              <a:gd name="connsiteX4" fmla="*/ 239272 w 262587"/>
              <a:gd name="connsiteY4" fmla="*/ 134541 h 414610"/>
              <a:gd name="connsiteX5" fmla="*/ 145124 w 262587"/>
              <a:gd name="connsiteY5" fmla="*/ 45789 h 414610"/>
              <a:gd name="connsiteX6" fmla="*/ 145124 w 262587"/>
              <a:gd name="connsiteY6" fmla="*/ 400790 h 414610"/>
              <a:gd name="connsiteX7" fmla="*/ 131304 w 262587"/>
              <a:gd name="connsiteY7" fmla="*/ 414610 h 414610"/>
              <a:gd name="connsiteX8" fmla="*/ 117484 w 262587"/>
              <a:gd name="connsiteY8" fmla="*/ 400790 h 414610"/>
              <a:gd name="connsiteX9" fmla="*/ 117484 w 262587"/>
              <a:gd name="connsiteY9" fmla="*/ 45789 h 414610"/>
              <a:gd name="connsiteX10" fmla="*/ 23324 w 262587"/>
              <a:gd name="connsiteY10" fmla="*/ 134566 h 414610"/>
              <a:gd name="connsiteX11" fmla="*/ 3782 w 262587"/>
              <a:gd name="connsiteY11" fmla="*/ 134025 h 414610"/>
              <a:gd name="connsiteX12" fmla="*/ 4323 w 262587"/>
              <a:gd name="connsiteY12" fmla="*/ 114483 h 414610"/>
              <a:gd name="connsiteX13" fmla="*/ 121797 w 262587"/>
              <a:gd name="connsiteY13" fmla="*/ 3921 h 414610"/>
              <a:gd name="connsiteX14" fmla="*/ 131301 w 262587"/>
              <a:gd name="connsiteY14" fmla="*/ 36 h 41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2587" h="414610">
                <a:moveTo>
                  <a:pt x="131295" y="11"/>
                </a:moveTo>
                <a:cubicBezTo>
                  <a:pt x="134877" y="-139"/>
                  <a:pt x="138347" y="1279"/>
                  <a:pt x="140798" y="3896"/>
                </a:cubicBezTo>
                <a:lnTo>
                  <a:pt x="258273" y="114458"/>
                </a:lnTo>
                <a:cubicBezTo>
                  <a:pt x="263808" y="119710"/>
                  <a:pt x="264050" y="128451"/>
                  <a:pt x="258813" y="134000"/>
                </a:cubicBezTo>
                <a:cubicBezTo>
                  <a:pt x="253422" y="139213"/>
                  <a:pt x="244943" y="139447"/>
                  <a:pt x="239272" y="134541"/>
                </a:cubicBezTo>
                <a:lnTo>
                  <a:pt x="145124" y="45789"/>
                </a:lnTo>
                <a:lnTo>
                  <a:pt x="145124" y="400790"/>
                </a:lnTo>
                <a:cubicBezTo>
                  <a:pt x="145124" y="408423"/>
                  <a:pt x="138937" y="414610"/>
                  <a:pt x="131304" y="414610"/>
                </a:cubicBezTo>
                <a:cubicBezTo>
                  <a:pt x="123671" y="414610"/>
                  <a:pt x="117484" y="408423"/>
                  <a:pt x="117484" y="400790"/>
                </a:cubicBezTo>
                <a:lnTo>
                  <a:pt x="117484" y="45789"/>
                </a:lnTo>
                <a:lnTo>
                  <a:pt x="23324" y="134566"/>
                </a:lnTo>
                <a:cubicBezTo>
                  <a:pt x="17694" y="139585"/>
                  <a:pt x="9127" y="139348"/>
                  <a:pt x="3782" y="134025"/>
                </a:cubicBezTo>
                <a:cubicBezTo>
                  <a:pt x="-1465" y="128479"/>
                  <a:pt x="-1222" y="119730"/>
                  <a:pt x="4323" y="114483"/>
                </a:cubicBezTo>
                <a:lnTo>
                  <a:pt x="121797" y="3921"/>
                </a:lnTo>
                <a:cubicBezTo>
                  <a:pt x="124459" y="1627"/>
                  <a:pt x="127795" y="264"/>
                  <a:pt x="131301" y="36"/>
                </a:cubicBezTo>
                <a:close/>
              </a:path>
            </a:pathLst>
          </a:custGeom>
          <a:solidFill>
            <a:schemeClr val="accent1"/>
          </a:solidFill>
        </p:spPr>
        <p:txBody>
          <a:bodyPr wrap="square">
            <a:noAutofit/>
          </a:bodyPr>
          <a:lstStyle>
            <a:lvl1pPr>
              <a:defRPr/>
            </a:lvl1pPr>
          </a:lstStyle>
          <a:p>
            <a:pPr lvl="0"/>
            <a:r>
              <a:rPr lang="en-US"/>
              <a:t> </a:t>
            </a:r>
            <a:endParaRPr lang="en-US" dirty="0"/>
          </a:p>
        </p:txBody>
      </p:sp>
      <p:sp>
        <p:nvSpPr>
          <p:cNvPr id="23" name="Text Placeholder 8">
            <a:extLst>
              <a:ext uri="{FF2B5EF4-FFF2-40B4-BE49-F238E27FC236}">
                <a16:creationId xmlns:a16="http://schemas.microsoft.com/office/drawing/2014/main" id="{E21CD764-B139-213B-8268-0AB97015E15F}"/>
              </a:ext>
            </a:extLst>
          </p:cNvPr>
          <p:cNvSpPr>
            <a:spLocks noGrp="1"/>
          </p:cNvSpPr>
          <p:nvPr>
            <p:ph type="body" sz="quarter" idx="14"/>
          </p:nvPr>
        </p:nvSpPr>
        <p:spPr>
          <a:xfrm>
            <a:off x="1002748" y="1495966"/>
            <a:ext cx="5439328" cy="1141218"/>
          </a:xfrm>
        </p:spPr>
        <p:txBody>
          <a:bodyPr/>
          <a:lstStyle>
            <a:lvl1pPr>
              <a:defRPr sz="1500">
                <a:solidFill>
                  <a:schemeClr val="accent3"/>
                </a:solidFill>
              </a:defRPr>
            </a:lvl1pPr>
            <a:lvl2pPr>
              <a:defRPr sz="1500">
                <a:solidFill>
                  <a:schemeClr val="accent3"/>
                </a:solidFill>
              </a:defRPr>
            </a:lvl2pPr>
            <a:lvl3pPr>
              <a:defRPr sz="1400">
                <a:solidFill>
                  <a:schemeClr val="accent3"/>
                </a:solidFill>
              </a:defRPr>
            </a:lvl3pPr>
            <a:lvl4pPr>
              <a:defRPr sz="1050">
                <a:solidFill>
                  <a:schemeClr val="accent3"/>
                </a:solidFill>
              </a:defRPr>
            </a:lvl4pPr>
            <a:lvl5pPr>
              <a:defRPr sz="9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30" name="Text Placeholder 48">
            <a:extLst>
              <a:ext uri="{FF2B5EF4-FFF2-40B4-BE49-F238E27FC236}">
                <a16:creationId xmlns:a16="http://schemas.microsoft.com/office/drawing/2014/main" id="{E78C9BBE-74C8-2DC1-559B-725764290428}"/>
              </a:ext>
            </a:extLst>
          </p:cNvPr>
          <p:cNvSpPr>
            <a:spLocks noGrp="1"/>
          </p:cNvSpPr>
          <p:nvPr>
            <p:ph type="body" sz="quarter" idx="43" hasCustomPrompt="1"/>
          </p:nvPr>
        </p:nvSpPr>
        <p:spPr>
          <a:xfrm>
            <a:off x="1002747" y="2679054"/>
            <a:ext cx="5439327" cy="336002"/>
          </a:xfrm>
        </p:spPr>
        <p:txBody>
          <a:bodyPr/>
          <a:lstStyle>
            <a:lvl1pPr>
              <a:defRPr sz="1400" b="1">
                <a:solidFill>
                  <a:schemeClr val="accent2"/>
                </a:solidFill>
                <a:latin typeface="+mn-lt"/>
              </a:defRPr>
            </a:lvl1pPr>
            <a:lvl2pPr>
              <a:defRPr sz="1400" b="1">
                <a:solidFill>
                  <a:schemeClr val="accent2"/>
                </a:solidFill>
                <a:latin typeface="+mn-lt"/>
              </a:defRPr>
            </a:lvl2pPr>
            <a:lvl3pPr>
              <a:defRPr sz="1200" b="1">
                <a:solidFill>
                  <a:schemeClr val="accent2"/>
                </a:solidFill>
                <a:latin typeface="+mn-lt"/>
              </a:defRPr>
            </a:lvl3pPr>
            <a:lvl4pPr>
              <a:defRPr sz="1000" b="1">
                <a:solidFill>
                  <a:schemeClr val="accent2"/>
                </a:solidFill>
                <a:latin typeface="+mn-lt"/>
              </a:defRPr>
            </a:lvl4pPr>
            <a:lvl5pPr>
              <a:defRPr sz="800" b="1">
                <a:solidFill>
                  <a:schemeClr val="accent2"/>
                </a:solidFill>
                <a:latin typeface="+mn-lt"/>
              </a:defRPr>
            </a:lvl5pPr>
          </a:lstStyle>
          <a:p>
            <a:pPr lvl="0"/>
            <a:r>
              <a:rPr lang="en-US" dirty="0"/>
              <a:t>Click to insert name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Tree>
    <p:extLst>
      <p:ext uri="{BB962C8B-B14F-4D97-AF65-F5344CB8AC3E}">
        <p14:creationId xmlns:p14="http://schemas.microsoft.com/office/powerpoint/2010/main" val="24135076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alf Tex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46E74DD4-FD2F-8D67-5A1F-A0ECD3A279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652445"/>
            <a:ext cx="5684520" cy="3205556"/>
          </a:xfrm>
          <a:prstGeom prst="rect">
            <a:avLst/>
          </a:prstGeom>
        </p:spPr>
      </p:pic>
      <p:sp>
        <p:nvSpPr>
          <p:cNvPr id="9" name="Text Placeholder 8">
            <a:extLst>
              <a:ext uri="{FF2B5EF4-FFF2-40B4-BE49-F238E27FC236}">
                <a16:creationId xmlns:a16="http://schemas.microsoft.com/office/drawing/2014/main" id="{D750D365-EEFB-E416-80BE-34032AC32D34}"/>
              </a:ext>
            </a:extLst>
          </p:cNvPr>
          <p:cNvSpPr>
            <a:spLocks noGrp="1"/>
          </p:cNvSpPr>
          <p:nvPr>
            <p:ph type="body" sz="quarter" idx="40" hasCustomPrompt="1"/>
          </p:nvPr>
        </p:nvSpPr>
        <p:spPr>
          <a:xfrm rot="5400000" flipH="1">
            <a:off x="438980" y="-438980"/>
            <a:ext cx="5553321" cy="6431282"/>
          </a:xfrm>
          <a:custGeom>
            <a:avLst/>
            <a:gdLst>
              <a:gd name="connsiteX0" fmla="*/ 5553321 w 5553321"/>
              <a:gd name="connsiteY0" fmla="*/ 6431282 h 6431282"/>
              <a:gd name="connsiteX1" fmla="*/ 5553321 w 5553321"/>
              <a:gd name="connsiteY1" fmla="*/ 0 h 6431282"/>
              <a:gd name="connsiteX2" fmla="*/ 617982 w 5553321"/>
              <a:gd name="connsiteY2" fmla="*/ 0 h 6431282"/>
              <a:gd name="connsiteX3" fmla="*/ 0 w 5553321"/>
              <a:gd name="connsiteY3" fmla="*/ 617982 h 6431282"/>
              <a:gd name="connsiteX4" fmla="*/ 0 w 5553321"/>
              <a:gd name="connsiteY4" fmla="*/ 6431282 h 6431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321" h="6431282">
                <a:moveTo>
                  <a:pt x="5553321" y="6431282"/>
                </a:moveTo>
                <a:lnTo>
                  <a:pt x="5553321" y="0"/>
                </a:lnTo>
                <a:lnTo>
                  <a:pt x="617982" y="0"/>
                </a:lnTo>
                <a:cubicBezTo>
                  <a:pt x="276680" y="0"/>
                  <a:pt x="0" y="276680"/>
                  <a:pt x="0" y="617982"/>
                </a:cubicBezTo>
                <a:lnTo>
                  <a:pt x="0" y="6431282"/>
                </a:lnTo>
                <a:close/>
              </a:path>
            </a:pathLst>
          </a:custGeom>
          <a:solidFill>
            <a:schemeClr val="bg1"/>
          </a:solidFill>
          <a:effectLst>
            <a:outerShdw blurRad="101600" sx="101000" sy="101000" algn="ctr" rotWithShape="0">
              <a:prstClr val="black">
                <a:alpha val="10000"/>
              </a:prstClr>
            </a:outerShdw>
          </a:effectLst>
        </p:spPr>
        <p:txBody>
          <a:bodyPr wrap="square">
            <a:noAutofit/>
          </a:bodyPr>
          <a:lstStyle>
            <a:lvl1pPr>
              <a:defRPr/>
            </a:lvl1pPr>
          </a:lstStyle>
          <a:p>
            <a:pPr lvl="0"/>
            <a:r>
              <a:rPr lang="en-US"/>
              <a:t> </a:t>
            </a:r>
            <a:endParaRPr lang="en-US" dirty="0"/>
          </a:p>
        </p:txBody>
      </p:sp>
      <p:sp>
        <p:nvSpPr>
          <p:cNvPr id="3" name="Date Placeholder 2">
            <a:extLst>
              <a:ext uri="{FF2B5EF4-FFF2-40B4-BE49-F238E27FC236}">
                <a16:creationId xmlns:a16="http://schemas.microsoft.com/office/drawing/2014/main" id="{A928E0BA-6D40-97BA-5366-4CA21E1CAFE7}"/>
              </a:ext>
            </a:extLst>
          </p:cNvPr>
          <p:cNvSpPr>
            <a:spLocks noGrp="1"/>
          </p:cNvSpPr>
          <p:nvPr>
            <p:ph type="dt" sz="half" idx="10"/>
          </p:nvPr>
        </p:nvSpPr>
        <p:spPr/>
        <p:txBody>
          <a:bodyPr/>
          <a:lstStyle/>
          <a:p>
            <a:fld id="{79C97DE3-6C71-4792-B587-1A6525429099}" type="datetimeFigureOut">
              <a:rPr lang="en-US" smtClean="0"/>
              <a:pPr/>
              <a:t>6/8/2023</a:t>
            </a:fld>
            <a:endParaRPr lang="en-US" dirty="0"/>
          </a:p>
        </p:txBody>
      </p:sp>
      <p:sp>
        <p:nvSpPr>
          <p:cNvPr id="4" name="Footer Placeholder 3">
            <a:extLst>
              <a:ext uri="{FF2B5EF4-FFF2-40B4-BE49-F238E27FC236}">
                <a16:creationId xmlns:a16="http://schemas.microsoft.com/office/drawing/2014/main" id="{870E5058-27F9-A04B-28D7-5806A6741F3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91D2440-2FB1-6496-762B-132890E1D517}"/>
              </a:ext>
            </a:extLst>
          </p:cNvPr>
          <p:cNvSpPr>
            <a:spLocks noGrp="1"/>
          </p:cNvSpPr>
          <p:nvPr>
            <p:ph type="sldNum" sz="quarter" idx="12"/>
          </p:nvPr>
        </p:nvSpPr>
        <p:spPr/>
        <p:txBody>
          <a:bodyPr/>
          <a:lstStyle/>
          <a:p>
            <a:fld id="{95CA51F2-55A9-44C4-825A-9FFD63764F51}" type="slidenum">
              <a:rPr lang="en-US" smtClean="0"/>
              <a:pPr/>
              <a:t>‹#›</a:t>
            </a:fld>
            <a:endParaRPr lang="en-US" dirty="0"/>
          </a:p>
        </p:txBody>
      </p:sp>
      <p:sp>
        <p:nvSpPr>
          <p:cNvPr id="10" name="Title 1">
            <a:extLst>
              <a:ext uri="{FF2B5EF4-FFF2-40B4-BE49-F238E27FC236}">
                <a16:creationId xmlns:a16="http://schemas.microsoft.com/office/drawing/2014/main" id="{DAF7D977-361D-0EE2-A426-116DAD525865}"/>
              </a:ext>
            </a:extLst>
          </p:cNvPr>
          <p:cNvSpPr>
            <a:spLocks noGrp="1"/>
          </p:cNvSpPr>
          <p:nvPr>
            <p:ph type="title" hasCustomPrompt="1"/>
          </p:nvPr>
        </p:nvSpPr>
        <p:spPr>
          <a:xfrm>
            <a:off x="321091" y="434495"/>
            <a:ext cx="5774909" cy="467294"/>
          </a:xfrm>
        </p:spPr>
        <p:txBody>
          <a:bodyPr/>
          <a:lstStyle/>
          <a:p>
            <a:r>
              <a:rPr lang="en-US" dirty="0"/>
              <a:t>Click to </a:t>
            </a:r>
            <a:r>
              <a:rPr lang="en-US"/>
              <a:t>insert title</a:t>
            </a:r>
            <a:endParaRPr lang="en-US" dirty="0"/>
          </a:p>
        </p:txBody>
      </p:sp>
      <p:sp>
        <p:nvSpPr>
          <p:cNvPr id="11" name="Text Placeholder 10">
            <a:extLst>
              <a:ext uri="{FF2B5EF4-FFF2-40B4-BE49-F238E27FC236}">
                <a16:creationId xmlns:a16="http://schemas.microsoft.com/office/drawing/2014/main" id="{CEF534B2-3E02-FD62-F179-FBBAAF1C1E79}"/>
              </a:ext>
            </a:extLst>
          </p:cNvPr>
          <p:cNvSpPr>
            <a:spLocks noGrp="1"/>
          </p:cNvSpPr>
          <p:nvPr>
            <p:ph type="body" sz="quarter" idx="13"/>
          </p:nvPr>
        </p:nvSpPr>
        <p:spPr>
          <a:xfrm>
            <a:off x="321091" y="914489"/>
            <a:ext cx="5774910"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2" name="Text Placeholder 8">
            <a:extLst>
              <a:ext uri="{FF2B5EF4-FFF2-40B4-BE49-F238E27FC236}">
                <a16:creationId xmlns:a16="http://schemas.microsoft.com/office/drawing/2014/main" id="{E544EC85-8A54-9D90-D20E-3FEC0224A7EE}"/>
              </a:ext>
            </a:extLst>
          </p:cNvPr>
          <p:cNvSpPr>
            <a:spLocks noGrp="1"/>
          </p:cNvSpPr>
          <p:nvPr>
            <p:ph type="body" sz="quarter" idx="14"/>
          </p:nvPr>
        </p:nvSpPr>
        <p:spPr>
          <a:xfrm>
            <a:off x="589173" y="2011919"/>
            <a:ext cx="5506827" cy="3032521"/>
          </a:xfrm>
        </p:spPr>
        <p:txBody>
          <a:bodyPr/>
          <a:lstStyle>
            <a:lvl1pPr>
              <a:defRPr sz="1500">
                <a:solidFill>
                  <a:schemeClr val="accent3"/>
                </a:solidFill>
              </a:defRPr>
            </a:lvl1pPr>
            <a:lvl2pPr>
              <a:defRPr sz="1500">
                <a:solidFill>
                  <a:schemeClr val="accent3"/>
                </a:solidFill>
              </a:defRPr>
            </a:lvl2pPr>
            <a:lvl3pPr>
              <a:defRPr sz="1400">
                <a:solidFill>
                  <a:schemeClr val="accent3"/>
                </a:solidFill>
              </a:defRPr>
            </a:lvl3pPr>
            <a:lvl4pPr>
              <a:defRPr sz="1050">
                <a:solidFill>
                  <a:schemeClr val="accent3"/>
                </a:solidFill>
              </a:defRPr>
            </a:lvl4pPr>
            <a:lvl5pPr>
              <a:defRPr sz="9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15" name="Graphic 14">
            <a:extLst>
              <a:ext uri="{FF2B5EF4-FFF2-40B4-BE49-F238E27FC236}">
                <a16:creationId xmlns:a16="http://schemas.microsoft.com/office/drawing/2014/main" id="{3FFD2AE1-C463-6563-5426-8FE4819D9BE6}"/>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38676" t="75903" r="-1" b="-1"/>
          <a:stretch/>
        </p:blipFill>
        <p:spPr>
          <a:xfrm>
            <a:off x="1402081" y="5852159"/>
            <a:ext cx="2960516" cy="909209"/>
          </a:xfrm>
          <a:prstGeom prst="rect">
            <a:avLst/>
          </a:prstGeom>
        </p:spPr>
      </p:pic>
      <p:pic>
        <p:nvPicPr>
          <p:cNvPr id="16" name="Graphic 15">
            <a:extLst>
              <a:ext uri="{FF2B5EF4-FFF2-40B4-BE49-F238E27FC236}">
                <a16:creationId xmlns:a16="http://schemas.microsoft.com/office/drawing/2014/main" id="{F795BE94-ABCB-9E6A-E262-B8CF9A1C7E9C}"/>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34632" t="30444" r="5726" b="5445"/>
          <a:stretch/>
        </p:blipFill>
        <p:spPr>
          <a:xfrm>
            <a:off x="6629400" y="40641"/>
            <a:ext cx="2235881" cy="1168399"/>
          </a:xfrm>
          <a:prstGeom prst="rect">
            <a:avLst/>
          </a:prstGeom>
        </p:spPr>
      </p:pic>
      <p:pic>
        <p:nvPicPr>
          <p:cNvPr id="17" name="Graphic 16">
            <a:extLst>
              <a:ext uri="{FF2B5EF4-FFF2-40B4-BE49-F238E27FC236}">
                <a16:creationId xmlns:a16="http://schemas.microsoft.com/office/drawing/2014/main" id="{1FBB00D4-79F5-BCE3-3548-5F1D93645059}"/>
              </a:ext>
            </a:extLst>
          </p:cNvPr>
          <p:cNvPicPr>
            <a:picLocks noChangeAspect="1"/>
          </p:cNvPicPr>
          <p:nvPr userDrawn="1"/>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9397" t="30832" r="12678" b="26410"/>
          <a:stretch/>
        </p:blipFill>
        <p:spPr>
          <a:xfrm>
            <a:off x="10448926" y="227013"/>
            <a:ext cx="1461710" cy="296862"/>
          </a:xfrm>
          <a:prstGeom prst="rect">
            <a:avLst/>
          </a:prstGeom>
        </p:spPr>
      </p:pic>
    </p:spTree>
    <p:extLst>
      <p:ext uri="{BB962C8B-B14F-4D97-AF65-F5344CB8AC3E}">
        <p14:creationId xmlns:p14="http://schemas.microsoft.com/office/powerpoint/2010/main" val="24224218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alf Text / Circle">
    <p:bg>
      <p:bgPr>
        <a:gradFill flip="none" rotWithShape="1">
          <a:gsLst>
            <a:gs pos="7000">
              <a:schemeClr val="accent1">
                <a:alpha val="10000"/>
              </a:schemeClr>
            </a:gs>
            <a:gs pos="100000">
              <a:schemeClr val="bg1">
                <a:alpha val="10000"/>
                <a:lumMod val="100000"/>
              </a:schemeClr>
            </a:gs>
          </a:gsLst>
          <a:lin ang="16200000" scaled="1"/>
          <a:tileRect/>
        </a:gradFill>
        <a:effectLst/>
      </p:bgPr>
    </p:bg>
    <p:spTree>
      <p:nvGrpSpPr>
        <p:cNvPr id="1" name=""/>
        <p:cNvGrpSpPr/>
        <p:nvPr/>
      </p:nvGrpSpPr>
      <p:grpSpPr>
        <a:xfrm>
          <a:off x="0" y="0"/>
          <a:ext cx="0" cy="0"/>
          <a:chOff x="0" y="0"/>
          <a:chExt cx="0" cy="0"/>
        </a:xfrm>
      </p:grpSpPr>
      <p:sp>
        <p:nvSpPr>
          <p:cNvPr id="37" name="Text Placeholder 11">
            <a:extLst>
              <a:ext uri="{FF2B5EF4-FFF2-40B4-BE49-F238E27FC236}">
                <a16:creationId xmlns:a16="http://schemas.microsoft.com/office/drawing/2014/main" id="{A4639493-7BA3-8B11-B3E4-1DBE5F42074D}"/>
              </a:ext>
            </a:extLst>
          </p:cNvPr>
          <p:cNvSpPr>
            <a:spLocks noGrp="1"/>
          </p:cNvSpPr>
          <p:nvPr>
            <p:ph type="body" sz="quarter" idx="23" hasCustomPrompt="1"/>
          </p:nvPr>
        </p:nvSpPr>
        <p:spPr>
          <a:xfrm rot="16200000">
            <a:off x="4027808" y="-1920029"/>
            <a:ext cx="4559300" cy="11769089"/>
          </a:xfrm>
          <a:prstGeom prst="round2SameRect">
            <a:avLst>
              <a:gd name="adj1" fmla="val 7163"/>
              <a:gd name="adj2" fmla="val 0"/>
            </a:avLst>
          </a:prstGeom>
          <a:solidFill>
            <a:schemeClr val="bg1"/>
          </a:solidFill>
          <a:effectLst>
            <a:outerShdw blurRad="101600" sx="101000" sy="101000" algn="ctr" rotWithShape="0">
              <a:prstClr val="black">
                <a:alpha val="10000"/>
              </a:prstClr>
            </a:outerShdw>
          </a:effectLst>
        </p:spPr>
        <p:txBody>
          <a:bodyPr vert="horz" wrap="square" lIns="91440" tIns="45720" rIns="91440" bIns="45720" rtlCol="0">
            <a:noAutofit/>
          </a:bodyPr>
          <a:lstStyle>
            <a:lvl1pPr>
              <a:defRPr lang="en-GB" dirty="0"/>
            </a:lvl1pPr>
          </a:lstStyle>
          <a:p>
            <a:pPr lvl="0"/>
            <a:r>
              <a:rPr lang="en-US"/>
              <a:t> </a:t>
            </a:r>
            <a:endParaRPr lang="en-US" dirty="0"/>
          </a:p>
        </p:txBody>
      </p:sp>
      <p:sp>
        <p:nvSpPr>
          <p:cNvPr id="22" name="Text Placeholder 21">
            <a:extLst>
              <a:ext uri="{FF2B5EF4-FFF2-40B4-BE49-F238E27FC236}">
                <a16:creationId xmlns:a16="http://schemas.microsoft.com/office/drawing/2014/main" id="{332A5F87-6C4C-DD0F-2355-A0AB27B1D95E}"/>
              </a:ext>
            </a:extLst>
          </p:cNvPr>
          <p:cNvSpPr>
            <a:spLocks noGrp="1"/>
          </p:cNvSpPr>
          <p:nvPr>
            <p:ph type="body" sz="quarter" idx="24" hasCustomPrompt="1"/>
          </p:nvPr>
        </p:nvSpPr>
        <p:spPr>
          <a:xfrm>
            <a:off x="7659370" y="1062990"/>
            <a:ext cx="5878830" cy="5878830"/>
          </a:xfrm>
          <a:prstGeom prst="ellipse">
            <a:avLst/>
          </a:prstGeom>
          <a:blipFill>
            <a:blip r:embed="rId2">
              <a:extLst>
                <a:ext uri="{96DAC541-7B7A-43D3-8B79-37D633B846F1}">
                  <asvg:svgBlip xmlns:asvg="http://schemas.microsoft.com/office/drawing/2016/SVG/main" r:embed="rId3"/>
                </a:ext>
              </a:extLst>
            </a:blip>
            <a:srcRect/>
            <a:stretch>
              <a:fillRect/>
            </a:stretch>
          </a:blipFill>
        </p:spPr>
        <p:txBody>
          <a:bodyPr/>
          <a:lstStyle>
            <a:lvl1pPr>
              <a:defRPr/>
            </a:lvl1pPr>
          </a:lstStyle>
          <a:p>
            <a:pPr lvl="0"/>
            <a:r>
              <a:rPr lang="en-US"/>
              <a:t> </a:t>
            </a:r>
            <a:endParaRPr lang="en-US" dirty="0"/>
          </a:p>
        </p:txBody>
      </p:sp>
      <p:pic>
        <p:nvPicPr>
          <p:cNvPr id="18" name="Graphic 17">
            <a:extLst>
              <a:ext uri="{FF2B5EF4-FFF2-40B4-BE49-F238E27FC236}">
                <a16:creationId xmlns:a16="http://schemas.microsoft.com/office/drawing/2014/main" id="{B7E454BE-735F-9F9A-4BC2-5F5B337DC1D7}"/>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473" t="29841" r="52131" b="-1368"/>
          <a:stretch/>
        </p:blipFill>
        <p:spPr>
          <a:xfrm rot="5400000">
            <a:off x="10512169" y="3881400"/>
            <a:ext cx="1812232" cy="1303589"/>
          </a:xfrm>
          <a:prstGeom prst="rect">
            <a:avLst/>
          </a:prstGeom>
        </p:spPr>
      </p:pic>
      <p:pic>
        <p:nvPicPr>
          <p:cNvPr id="19" name="Graphic 18">
            <a:extLst>
              <a:ext uri="{FF2B5EF4-FFF2-40B4-BE49-F238E27FC236}">
                <a16:creationId xmlns:a16="http://schemas.microsoft.com/office/drawing/2014/main" id="{18E4E2D6-E549-4A50-81A7-3986F2589574}"/>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473" t="29841" r="52131" b="-1368"/>
          <a:stretch/>
        </p:blipFill>
        <p:spPr>
          <a:xfrm rot="5400000">
            <a:off x="10512169" y="1871093"/>
            <a:ext cx="1812232" cy="1303589"/>
          </a:xfrm>
          <a:prstGeom prst="rect">
            <a:avLst/>
          </a:prstGeom>
        </p:spPr>
      </p:pic>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a:xfrm>
            <a:off x="321091" y="434495"/>
            <a:ext cx="6759159" cy="467294"/>
          </a:xfrm>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lvl1pPr>
              <a:defRPr>
                <a:solidFill>
                  <a:schemeClr val="bg2"/>
                </a:solidFill>
              </a:defRPr>
            </a:lvl1pPr>
          </a:lstStyle>
          <a:p>
            <a:fld id="{79C97DE3-6C71-4792-B587-1A6525429099}" type="datetimeFigureOut">
              <a:rPr lang="en-US" smtClean="0"/>
              <a:pPr/>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sp>
        <p:nvSpPr>
          <p:cNvPr id="24" name="Text Placeholder 13">
            <a:extLst>
              <a:ext uri="{FF2B5EF4-FFF2-40B4-BE49-F238E27FC236}">
                <a16:creationId xmlns:a16="http://schemas.microsoft.com/office/drawing/2014/main" id="{6F61CD57-7D33-A773-27E6-6D5ED6195F61}"/>
              </a:ext>
            </a:extLst>
          </p:cNvPr>
          <p:cNvSpPr>
            <a:spLocks noGrp="1"/>
          </p:cNvSpPr>
          <p:nvPr>
            <p:ph type="body" sz="quarter" idx="18"/>
          </p:nvPr>
        </p:nvSpPr>
        <p:spPr>
          <a:xfrm>
            <a:off x="835024" y="2281748"/>
            <a:ext cx="4839336" cy="3204652"/>
          </a:xfrm>
        </p:spPr>
        <p:txBody>
          <a:bodyPr/>
          <a:lstStyle>
            <a:lvl1pPr>
              <a:defRPr sz="1500"/>
            </a:lvl1pPr>
            <a:lvl2pPr>
              <a:defRPr sz="1500"/>
            </a:lvl2pPr>
            <a:lvl3pPr>
              <a:defRPr sz="1400"/>
            </a:lvl3pPr>
            <a:lvl4pPr>
              <a:defRPr sz="105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11" name="Graphic 10">
            <a:extLst>
              <a:ext uri="{FF2B5EF4-FFF2-40B4-BE49-F238E27FC236}">
                <a16:creationId xmlns:a16="http://schemas.microsoft.com/office/drawing/2014/main" id="{46904E58-C965-A45A-DAC6-601E1F90F284}"/>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9397" t="30832" r="12678" b="26410"/>
          <a:stretch/>
        </p:blipFill>
        <p:spPr>
          <a:xfrm>
            <a:off x="10448926" y="227013"/>
            <a:ext cx="1461710" cy="296862"/>
          </a:xfrm>
          <a:prstGeom prst="rect">
            <a:avLst/>
          </a:prstGeom>
        </p:spPr>
      </p:pic>
      <p:sp>
        <p:nvSpPr>
          <p:cNvPr id="13" name="Text Placeholder 10">
            <a:extLst>
              <a:ext uri="{FF2B5EF4-FFF2-40B4-BE49-F238E27FC236}">
                <a16:creationId xmlns:a16="http://schemas.microsoft.com/office/drawing/2014/main" id="{AA0D20E4-6912-6832-42C4-32D4C3E61FB7}"/>
              </a:ext>
            </a:extLst>
          </p:cNvPr>
          <p:cNvSpPr>
            <a:spLocks noGrp="1"/>
          </p:cNvSpPr>
          <p:nvPr>
            <p:ph type="body" sz="quarter" idx="13"/>
          </p:nvPr>
        </p:nvSpPr>
        <p:spPr>
          <a:xfrm>
            <a:off x="321090" y="914489"/>
            <a:ext cx="6759159"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17" name="Graphic 16">
            <a:extLst>
              <a:ext uri="{FF2B5EF4-FFF2-40B4-BE49-F238E27FC236}">
                <a16:creationId xmlns:a16="http://schemas.microsoft.com/office/drawing/2014/main" id="{FA79CB3B-5D11-E662-8A27-5BB2A968C0D0}"/>
              </a:ext>
            </a:extLst>
          </p:cNvPr>
          <p:cNvPicPr>
            <a:picLocks noChangeAspect="1"/>
          </p:cNvPicPr>
          <p:nvPr userDrawn="1"/>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15830" t="30444" r="5726" b="16734"/>
          <a:stretch/>
        </p:blipFill>
        <p:spPr>
          <a:xfrm>
            <a:off x="7099300" y="40641"/>
            <a:ext cx="2940731" cy="962659"/>
          </a:xfrm>
          <a:prstGeom prst="rect">
            <a:avLst/>
          </a:prstGeom>
        </p:spPr>
      </p:pic>
      <p:pic>
        <p:nvPicPr>
          <p:cNvPr id="20" name="Graphic 19">
            <a:extLst>
              <a:ext uri="{FF2B5EF4-FFF2-40B4-BE49-F238E27FC236}">
                <a16:creationId xmlns:a16="http://schemas.microsoft.com/office/drawing/2014/main" id="{A04F470C-41EF-2DF6-BFE5-2D6D91767AD1}"/>
              </a:ext>
            </a:extLst>
          </p:cNvPr>
          <p:cNvPicPr>
            <a:picLocks noChangeAspect="1"/>
          </p:cNvPicPr>
          <p:nvPr userDrawn="1"/>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l="22812" t="33131" r="33392" b="2"/>
          <a:stretch/>
        </p:blipFill>
        <p:spPr>
          <a:xfrm>
            <a:off x="5092699" y="5575300"/>
            <a:ext cx="2258483" cy="1191577"/>
          </a:xfrm>
          <a:prstGeom prst="rect">
            <a:avLst/>
          </a:prstGeom>
        </p:spPr>
      </p:pic>
    </p:spTree>
    <p:extLst>
      <p:ext uri="{BB962C8B-B14F-4D97-AF65-F5344CB8AC3E}">
        <p14:creationId xmlns:p14="http://schemas.microsoft.com/office/powerpoint/2010/main" val="17532288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ne Third Text">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0CE65C-347F-902F-531D-4A717C09F0AA}"/>
              </a:ext>
            </a:extLst>
          </p:cNvPr>
          <p:cNvSpPr/>
          <p:nvPr userDrawn="1"/>
        </p:nvSpPr>
        <p:spPr>
          <a:xfrm>
            <a:off x="0" y="0"/>
            <a:ext cx="40538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400" dirty="0">
              <a:solidFill>
                <a:schemeClr val="bg1"/>
              </a:solidFill>
            </a:endParaRPr>
          </a:p>
        </p:txBody>
      </p:sp>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a:xfrm>
            <a:off x="321091" y="434495"/>
            <a:ext cx="3666709" cy="880330"/>
          </a:xfrm>
        </p:spPr>
        <p:txBody>
          <a:bodyPr/>
          <a:lstStyle>
            <a:lvl1pPr>
              <a:defRPr>
                <a:solidFill>
                  <a:schemeClr val="bg2"/>
                </a:solidFill>
              </a:defRPr>
            </a:lvl1p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sp>
        <p:nvSpPr>
          <p:cNvPr id="7" name="Text Placeholder 10">
            <a:extLst>
              <a:ext uri="{FF2B5EF4-FFF2-40B4-BE49-F238E27FC236}">
                <a16:creationId xmlns:a16="http://schemas.microsoft.com/office/drawing/2014/main" id="{533C0761-CBD4-6EAD-9956-5643C3E560A7}"/>
              </a:ext>
            </a:extLst>
          </p:cNvPr>
          <p:cNvSpPr>
            <a:spLocks noGrp="1"/>
          </p:cNvSpPr>
          <p:nvPr>
            <p:ph type="body" sz="quarter" idx="13"/>
          </p:nvPr>
        </p:nvSpPr>
        <p:spPr>
          <a:xfrm>
            <a:off x="320675" y="1314825"/>
            <a:ext cx="3666709"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60F3A9EF-7860-4456-BCF6-147F41D5CAB2}"/>
              </a:ext>
            </a:extLst>
          </p:cNvPr>
          <p:cNvSpPr>
            <a:spLocks noGrp="1"/>
          </p:cNvSpPr>
          <p:nvPr>
            <p:ph type="body" sz="quarter" idx="14"/>
          </p:nvPr>
        </p:nvSpPr>
        <p:spPr>
          <a:xfrm>
            <a:off x="320675" y="1884363"/>
            <a:ext cx="3667125" cy="373919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11" name="Graphic 10">
            <a:extLst>
              <a:ext uri="{FF2B5EF4-FFF2-40B4-BE49-F238E27FC236}">
                <a16:creationId xmlns:a16="http://schemas.microsoft.com/office/drawing/2014/main" id="{5B80BCC9-B12C-093F-F072-73C1B39EF8B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55268" r="41228" b="-1368"/>
          <a:stretch/>
        </p:blipFill>
        <p:spPr>
          <a:xfrm>
            <a:off x="1850653" y="5974635"/>
            <a:ext cx="2203187" cy="840186"/>
          </a:xfrm>
          <a:prstGeom prst="rect">
            <a:avLst/>
          </a:prstGeom>
        </p:spPr>
      </p:pic>
      <p:pic>
        <p:nvPicPr>
          <p:cNvPr id="12" name="Graphic 11">
            <a:extLst>
              <a:ext uri="{FF2B5EF4-FFF2-40B4-BE49-F238E27FC236}">
                <a16:creationId xmlns:a16="http://schemas.microsoft.com/office/drawing/2014/main" id="{AEA51CAF-FC68-12CB-B3D1-4498B684C97B}"/>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58773" t="55268" r="425" b="-1368"/>
          <a:stretch/>
        </p:blipFill>
        <p:spPr>
          <a:xfrm>
            <a:off x="4053839" y="5974635"/>
            <a:ext cx="1529564" cy="840186"/>
          </a:xfrm>
          <a:prstGeom prst="rect">
            <a:avLst/>
          </a:prstGeom>
        </p:spPr>
      </p:pic>
      <p:pic>
        <p:nvPicPr>
          <p:cNvPr id="13" name="Graphic 12">
            <a:extLst>
              <a:ext uri="{FF2B5EF4-FFF2-40B4-BE49-F238E27FC236}">
                <a16:creationId xmlns:a16="http://schemas.microsoft.com/office/drawing/2014/main" id="{C844E612-8D04-44B3-FEA9-9AAA29169A3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6137" t="70010" r="5725" b="-1368"/>
          <a:stretch/>
        </p:blipFill>
        <p:spPr>
          <a:xfrm>
            <a:off x="5981700" y="55601"/>
            <a:ext cx="3304116" cy="571501"/>
          </a:xfrm>
          <a:prstGeom prst="rect">
            <a:avLst/>
          </a:prstGeom>
        </p:spPr>
      </p:pic>
      <p:pic>
        <p:nvPicPr>
          <p:cNvPr id="14" name="Graphic 13">
            <a:extLst>
              <a:ext uri="{FF2B5EF4-FFF2-40B4-BE49-F238E27FC236}">
                <a16:creationId xmlns:a16="http://schemas.microsoft.com/office/drawing/2014/main" id="{CA45E0AC-8E60-D734-77BE-3AEB82BC545B}"/>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9397" t="30832" r="12678" b="26410"/>
          <a:stretch/>
        </p:blipFill>
        <p:spPr>
          <a:xfrm>
            <a:off x="10448926" y="227013"/>
            <a:ext cx="1461710" cy="296862"/>
          </a:xfrm>
          <a:prstGeom prst="rect">
            <a:avLst/>
          </a:prstGeom>
        </p:spPr>
      </p:pic>
    </p:spTree>
    <p:extLst>
      <p:ext uri="{BB962C8B-B14F-4D97-AF65-F5344CB8AC3E}">
        <p14:creationId xmlns:p14="http://schemas.microsoft.com/office/powerpoint/2010/main" val="2300129025"/>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orizontal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34E90E-C3B3-DE87-49B5-DA990FDAA0D4}"/>
              </a:ext>
            </a:extLst>
          </p:cNvPr>
          <p:cNvSpPr/>
          <p:nvPr userDrawn="1"/>
        </p:nvSpPr>
        <p:spPr>
          <a:xfrm>
            <a:off x="0" y="3726180"/>
            <a:ext cx="12192000" cy="313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400" dirty="0">
              <a:solidFill>
                <a:schemeClr val="bg1"/>
              </a:solidFill>
            </a:endParaRPr>
          </a:p>
        </p:txBody>
      </p:sp>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pic>
        <p:nvPicPr>
          <p:cNvPr id="8" name="Graphic 7">
            <a:extLst>
              <a:ext uri="{FF2B5EF4-FFF2-40B4-BE49-F238E27FC236}">
                <a16:creationId xmlns:a16="http://schemas.microsoft.com/office/drawing/2014/main" id="{4C885C12-C914-B372-F30C-AEAD5696B6B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4921" t="70010" r="22798" b="-1368"/>
          <a:stretch/>
        </p:blipFill>
        <p:spPr>
          <a:xfrm rot="5400000">
            <a:off x="10674382" y="2017011"/>
            <a:ext cx="2334763" cy="571501"/>
          </a:xfrm>
          <a:prstGeom prst="rect">
            <a:avLst/>
          </a:prstGeom>
        </p:spPr>
      </p:pic>
      <p:pic>
        <p:nvPicPr>
          <p:cNvPr id="9" name="Graphic 8">
            <a:extLst>
              <a:ext uri="{FF2B5EF4-FFF2-40B4-BE49-F238E27FC236}">
                <a16:creationId xmlns:a16="http://schemas.microsoft.com/office/drawing/2014/main" id="{BF8EAD60-2631-9EC1-D51F-4965C9490F0A}"/>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9397" t="30832" r="12678" b="26410"/>
          <a:stretch/>
        </p:blipFill>
        <p:spPr>
          <a:xfrm>
            <a:off x="10448926" y="227013"/>
            <a:ext cx="1461710" cy="296862"/>
          </a:xfrm>
          <a:prstGeom prst="rect">
            <a:avLst/>
          </a:prstGeom>
        </p:spPr>
      </p:pic>
      <p:pic>
        <p:nvPicPr>
          <p:cNvPr id="6" name="Graphic 5">
            <a:extLst>
              <a:ext uri="{FF2B5EF4-FFF2-40B4-BE49-F238E27FC236}">
                <a16:creationId xmlns:a16="http://schemas.microsoft.com/office/drawing/2014/main" id="{C909B396-A043-6F4D-2E44-F66050E368E7}"/>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2321" r="87828" b="-1369"/>
          <a:stretch/>
        </p:blipFill>
        <p:spPr>
          <a:xfrm>
            <a:off x="108849" y="4968240"/>
            <a:ext cx="456302" cy="1889759"/>
          </a:xfrm>
          <a:prstGeom prst="rect">
            <a:avLst/>
          </a:prstGeom>
        </p:spPr>
      </p:pic>
      <p:sp>
        <p:nvSpPr>
          <p:cNvPr id="12" name="Text Placeholder 10">
            <a:extLst>
              <a:ext uri="{FF2B5EF4-FFF2-40B4-BE49-F238E27FC236}">
                <a16:creationId xmlns:a16="http://schemas.microsoft.com/office/drawing/2014/main" id="{46F08A62-44DB-3E33-DF03-01ABAE8E8296}"/>
              </a:ext>
            </a:extLst>
          </p:cNvPr>
          <p:cNvSpPr>
            <a:spLocks noGrp="1"/>
          </p:cNvSpPr>
          <p:nvPr>
            <p:ph type="body" sz="quarter" idx="13"/>
          </p:nvPr>
        </p:nvSpPr>
        <p:spPr>
          <a:xfrm>
            <a:off x="320675" y="908425"/>
            <a:ext cx="7148750"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Tree>
    <p:extLst>
      <p:ext uri="{BB962C8B-B14F-4D97-AF65-F5344CB8AC3E}">
        <p14:creationId xmlns:p14="http://schemas.microsoft.com/office/powerpoint/2010/main" val="19549945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ark Shape Blank 1">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2E8E501-8F71-AC93-57CE-E394D6D072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6864" y="0"/>
            <a:ext cx="11375136" cy="6858000"/>
          </a:xfrm>
          <a:prstGeom prst="rect">
            <a:avLst/>
          </a:prstGeom>
        </p:spPr>
      </p:pic>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a:xfrm>
            <a:off x="321091" y="434495"/>
            <a:ext cx="6867109" cy="467294"/>
          </a:xfrm>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pic>
        <p:nvPicPr>
          <p:cNvPr id="9" name="Graphic 8">
            <a:extLst>
              <a:ext uri="{FF2B5EF4-FFF2-40B4-BE49-F238E27FC236}">
                <a16:creationId xmlns:a16="http://schemas.microsoft.com/office/drawing/2014/main" id="{FAD0C039-1235-B6D4-F9C0-086749A151E4}"/>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33408" t="70010" r="5725" b="-1368"/>
          <a:stretch/>
        </p:blipFill>
        <p:spPr>
          <a:xfrm>
            <a:off x="7188200" y="201651"/>
            <a:ext cx="2281766" cy="571501"/>
          </a:xfrm>
          <a:prstGeom prst="rect">
            <a:avLst/>
          </a:prstGeom>
        </p:spPr>
      </p:pic>
      <p:pic>
        <p:nvPicPr>
          <p:cNvPr id="10" name="Graphic 9">
            <a:extLst>
              <a:ext uri="{FF2B5EF4-FFF2-40B4-BE49-F238E27FC236}">
                <a16:creationId xmlns:a16="http://schemas.microsoft.com/office/drawing/2014/main" id="{CCF7D2A3-2611-15D9-72D5-F703E033C32B}"/>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46763" r="17030"/>
          <a:stretch/>
        </p:blipFill>
        <p:spPr>
          <a:xfrm>
            <a:off x="72391" y="5905500"/>
            <a:ext cx="4278630" cy="948690"/>
          </a:xfrm>
          <a:prstGeom prst="rect">
            <a:avLst/>
          </a:prstGeom>
        </p:spPr>
      </p:pic>
      <p:pic>
        <p:nvPicPr>
          <p:cNvPr id="13" name="Graphic 12">
            <a:extLst>
              <a:ext uri="{FF2B5EF4-FFF2-40B4-BE49-F238E27FC236}">
                <a16:creationId xmlns:a16="http://schemas.microsoft.com/office/drawing/2014/main" id="{4DA7B0FF-EB9F-1404-D4D4-C0EF400223E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448925" y="227013"/>
            <a:ext cx="1461710" cy="286251"/>
          </a:xfrm>
          <a:prstGeom prst="rect">
            <a:avLst/>
          </a:prstGeom>
        </p:spPr>
      </p:pic>
      <p:sp>
        <p:nvSpPr>
          <p:cNvPr id="7" name="Text Placeholder 10">
            <a:extLst>
              <a:ext uri="{FF2B5EF4-FFF2-40B4-BE49-F238E27FC236}">
                <a16:creationId xmlns:a16="http://schemas.microsoft.com/office/drawing/2014/main" id="{CFABF386-8ECD-C59C-4323-C6CFFF8E93B2}"/>
              </a:ext>
            </a:extLst>
          </p:cNvPr>
          <p:cNvSpPr>
            <a:spLocks noGrp="1"/>
          </p:cNvSpPr>
          <p:nvPr>
            <p:ph type="body" sz="quarter" idx="13"/>
          </p:nvPr>
        </p:nvSpPr>
        <p:spPr>
          <a:xfrm>
            <a:off x="320675" y="908425"/>
            <a:ext cx="9838162" cy="365126"/>
          </a:xfrm>
        </p:spPr>
        <p:txBody>
          <a:bodyPr/>
          <a:lstStyle>
            <a:lvl1pPr>
              <a:defRPr sz="1900">
                <a:solidFill>
                  <a:schemeClr val="tx2"/>
                </a:solidFill>
                <a:latin typeface="Museo Sans 500" panose="02000000000000000000" pitchFamily="50" charset="0"/>
              </a:defRPr>
            </a:lvl1pPr>
            <a:lvl2pPr>
              <a:defRPr sz="1900">
                <a:solidFill>
                  <a:schemeClr val="tx2"/>
                </a:solidFill>
                <a:latin typeface="Museo Sans 500" panose="02000000000000000000" pitchFamily="50" charset="0"/>
              </a:defRPr>
            </a:lvl2pPr>
            <a:lvl3pPr>
              <a:defRPr sz="1600">
                <a:solidFill>
                  <a:schemeClr val="tx2"/>
                </a:solidFill>
                <a:latin typeface="Museo Sans 500" panose="02000000000000000000" pitchFamily="50" charset="0"/>
              </a:defRPr>
            </a:lvl3pPr>
            <a:lvl4pPr>
              <a:defRPr sz="1100">
                <a:solidFill>
                  <a:schemeClr val="tx2"/>
                </a:solidFill>
                <a:latin typeface="Museo Sans 500" panose="02000000000000000000" pitchFamily="50" charset="0"/>
              </a:defRPr>
            </a:lvl4pPr>
            <a:lvl5pPr>
              <a:defRPr sz="1000">
                <a:solidFill>
                  <a:schemeClr val="tx2"/>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Tree>
    <p:extLst>
      <p:ext uri="{BB962C8B-B14F-4D97-AF65-F5344CB8AC3E}">
        <p14:creationId xmlns:p14="http://schemas.microsoft.com/office/powerpoint/2010/main" val="869611969"/>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ark Shape Blank 2">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545F2B5-3A11-FDEA-F5C6-6F232BF8F7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pic>
        <p:nvPicPr>
          <p:cNvPr id="9" name="Graphic 8">
            <a:extLst>
              <a:ext uri="{FF2B5EF4-FFF2-40B4-BE49-F238E27FC236}">
                <a16:creationId xmlns:a16="http://schemas.microsoft.com/office/drawing/2014/main" id="{2CDBC7E7-E036-4148-A3B1-13485955E13C}"/>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46763" r="13516"/>
          <a:stretch/>
        </p:blipFill>
        <p:spPr>
          <a:xfrm>
            <a:off x="222583" y="0"/>
            <a:ext cx="4459852" cy="948690"/>
          </a:xfrm>
          <a:prstGeom prst="rect">
            <a:avLst/>
          </a:prstGeom>
        </p:spPr>
      </p:pic>
      <p:pic>
        <p:nvPicPr>
          <p:cNvPr id="10" name="Graphic 9">
            <a:extLst>
              <a:ext uri="{FF2B5EF4-FFF2-40B4-BE49-F238E27FC236}">
                <a16:creationId xmlns:a16="http://schemas.microsoft.com/office/drawing/2014/main" id="{571951BB-1949-A747-84AC-556517006865}"/>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9347" t="61213"/>
          <a:stretch/>
        </p:blipFill>
        <p:spPr>
          <a:xfrm>
            <a:off x="9885680" y="5867400"/>
            <a:ext cx="2306320" cy="986784"/>
          </a:xfrm>
          <a:prstGeom prst="rect">
            <a:avLst/>
          </a:prstGeom>
        </p:spPr>
      </p:pic>
      <p:pic>
        <p:nvPicPr>
          <p:cNvPr id="11" name="Graphic 10">
            <a:extLst>
              <a:ext uri="{FF2B5EF4-FFF2-40B4-BE49-F238E27FC236}">
                <a16:creationId xmlns:a16="http://schemas.microsoft.com/office/drawing/2014/main" id="{E042D5E4-BE9D-04BE-FECD-D3609FA5A44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448925" y="227013"/>
            <a:ext cx="1461710" cy="286251"/>
          </a:xfrm>
          <a:prstGeom prst="rect">
            <a:avLst/>
          </a:prstGeom>
        </p:spPr>
      </p:pic>
      <p:sp>
        <p:nvSpPr>
          <p:cNvPr id="6" name="Text Placeholder 10">
            <a:extLst>
              <a:ext uri="{FF2B5EF4-FFF2-40B4-BE49-F238E27FC236}">
                <a16:creationId xmlns:a16="http://schemas.microsoft.com/office/drawing/2014/main" id="{0808F77C-FAE3-96BC-0CD6-EB618E1CD572}"/>
              </a:ext>
            </a:extLst>
          </p:cNvPr>
          <p:cNvSpPr>
            <a:spLocks noGrp="1"/>
          </p:cNvSpPr>
          <p:nvPr>
            <p:ph type="body" sz="quarter" idx="13"/>
          </p:nvPr>
        </p:nvSpPr>
        <p:spPr>
          <a:xfrm>
            <a:off x="320675" y="908425"/>
            <a:ext cx="9838162" cy="365126"/>
          </a:xfrm>
        </p:spPr>
        <p:txBody>
          <a:bodyPr/>
          <a:lstStyle>
            <a:lvl1pPr>
              <a:defRPr sz="1900">
                <a:solidFill>
                  <a:schemeClr val="tx2"/>
                </a:solidFill>
                <a:latin typeface="Museo Sans 500" panose="02000000000000000000" pitchFamily="50" charset="0"/>
              </a:defRPr>
            </a:lvl1pPr>
            <a:lvl2pPr>
              <a:defRPr sz="1900">
                <a:solidFill>
                  <a:schemeClr val="tx2"/>
                </a:solidFill>
                <a:latin typeface="Museo Sans 500" panose="02000000000000000000" pitchFamily="50" charset="0"/>
              </a:defRPr>
            </a:lvl2pPr>
            <a:lvl3pPr>
              <a:defRPr sz="1600">
                <a:solidFill>
                  <a:schemeClr val="tx2"/>
                </a:solidFill>
                <a:latin typeface="Museo Sans 500" panose="02000000000000000000" pitchFamily="50" charset="0"/>
              </a:defRPr>
            </a:lvl3pPr>
            <a:lvl4pPr>
              <a:defRPr sz="1100">
                <a:solidFill>
                  <a:schemeClr val="tx2"/>
                </a:solidFill>
                <a:latin typeface="Museo Sans 500" panose="02000000000000000000" pitchFamily="50" charset="0"/>
              </a:defRPr>
            </a:lvl4pPr>
            <a:lvl5pPr>
              <a:defRPr sz="1000">
                <a:solidFill>
                  <a:schemeClr val="tx2"/>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Tree>
    <p:extLst>
      <p:ext uri="{BB962C8B-B14F-4D97-AF65-F5344CB8AC3E}">
        <p14:creationId xmlns:p14="http://schemas.microsoft.com/office/powerpoint/2010/main" val="3777330067"/>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ight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pic>
        <p:nvPicPr>
          <p:cNvPr id="7" name="Graphic 6">
            <a:extLst>
              <a:ext uri="{FF2B5EF4-FFF2-40B4-BE49-F238E27FC236}">
                <a16:creationId xmlns:a16="http://schemas.microsoft.com/office/drawing/2014/main" id="{35660294-2A00-3F34-CDC5-C01D162B679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0010" r="22798" b="-1368"/>
          <a:stretch/>
        </p:blipFill>
        <p:spPr>
          <a:xfrm>
            <a:off x="169173" y="6286499"/>
            <a:ext cx="2894067" cy="571501"/>
          </a:xfrm>
          <a:prstGeom prst="rect">
            <a:avLst/>
          </a:prstGeom>
        </p:spPr>
      </p:pic>
      <p:pic>
        <p:nvPicPr>
          <p:cNvPr id="8" name="Graphic 7">
            <a:extLst>
              <a:ext uri="{FF2B5EF4-FFF2-40B4-BE49-F238E27FC236}">
                <a16:creationId xmlns:a16="http://schemas.microsoft.com/office/drawing/2014/main" id="{4C885C12-C914-B372-F30C-AEAD5696B6B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383" t="70010" r="22798" b="-1368"/>
          <a:stretch/>
        </p:blipFill>
        <p:spPr>
          <a:xfrm rot="5400000">
            <a:off x="10468643" y="4066791"/>
            <a:ext cx="2654803" cy="571501"/>
          </a:xfrm>
          <a:prstGeom prst="rect">
            <a:avLst/>
          </a:prstGeom>
        </p:spPr>
      </p:pic>
      <p:pic>
        <p:nvPicPr>
          <p:cNvPr id="9" name="Graphic 8">
            <a:extLst>
              <a:ext uri="{FF2B5EF4-FFF2-40B4-BE49-F238E27FC236}">
                <a16:creationId xmlns:a16="http://schemas.microsoft.com/office/drawing/2014/main" id="{BF8EAD60-2631-9EC1-D51F-4965C9490F0A}"/>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9397" t="30832" r="12678" b="26410"/>
          <a:stretch/>
        </p:blipFill>
        <p:spPr>
          <a:xfrm>
            <a:off x="10448926" y="227013"/>
            <a:ext cx="1461710" cy="296862"/>
          </a:xfrm>
          <a:prstGeom prst="rect">
            <a:avLst/>
          </a:prstGeom>
        </p:spPr>
      </p:pic>
      <p:sp>
        <p:nvSpPr>
          <p:cNvPr id="6" name="Text Placeholder 10">
            <a:extLst>
              <a:ext uri="{FF2B5EF4-FFF2-40B4-BE49-F238E27FC236}">
                <a16:creationId xmlns:a16="http://schemas.microsoft.com/office/drawing/2014/main" id="{7D79A41D-00D6-92A9-4BB6-78D433139B6A}"/>
              </a:ext>
            </a:extLst>
          </p:cNvPr>
          <p:cNvSpPr>
            <a:spLocks noGrp="1"/>
          </p:cNvSpPr>
          <p:nvPr>
            <p:ph type="body" sz="quarter" idx="13"/>
          </p:nvPr>
        </p:nvSpPr>
        <p:spPr>
          <a:xfrm>
            <a:off x="320675" y="908425"/>
            <a:ext cx="9838162" cy="365126"/>
          </a:xfrm>
        </p:spPr>
        <p:txBody>
          <a:bodyPr/>
          <a:lstStyle>
            <a:lvl1pPr>
              <a:defRPr sz="1900">
                <a:solidFill>
                  <a:schemeClr val="accent1"/>
                </a:solidFill>
                <a:latin typeface="Museo Sans 500" panose="02000000000000000000" pitchFamily="50" charset="0"/>
              </a:defRPr>
            </a:lvl1pPr>
            <a:lvl2pPr>
              <a:defRPr sz="19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100">
                <a:solidFill>
                  <a:schemeClr val="accent1"/>
                </a:solidFill>
                <a:latin typeface="Museo Sans 500" panose="02000000000000000000" pitchFamily="50" charset="0"/>
              </a:defRPr>
            </a:lvl4pPr>
            <a:lvl5pPr>
              <a:defRPr sz="1000">
                <a:solidFill>
                  <a:schemeClr val="accent1"/>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Tree>
    <p:extLst>
      <p:ext uri="{BB962C8B-B14F-4D97-AF65-F5344CB8AC3E}">
        <p14:creationId xmlns:p14="http://schemas.microsoft.com/office/powerpoint/2010/main" val="23328845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ark Blan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252DE-E650-D1D2-144E-E984367BC25C}"/>
              </a:ext>
            </a:extLst>
          </p:cNvPr>
          <p:cNvSpPr>
            <a:spLocks noGrp="1"/>
          </p:cNvSpPr>
          <p:nvPr>
            <p:ph type="title" hasCustomPrompt="1"/>
          </p:nvPr>
        </p:nvSpPr>
        <p:spPr/>
        <p:txBody>
          <a:bodyPr/>
          <a:lstStyle/>
          <a:p>
            <a:r>
              <a:rPr lang="en-US" dirty="0"/>
              <a:t>Click to </a:t>
            </a:r>
            <a:r>
              <a:rPr lang="en-US"/>
              <a:t>insert title</a:t>
            </a:r>
            <a:endParaRPr lang="en-US" dirty="0"/>
          </a:p>
        </p:txBody>
      </p:sp>
      <p:sp>
        <p:nvSpPr>
          <p:cNvPr id="3" name="Date Placeholder 2">
            <a:extLst>
              <a:ext uri="{FF2B5EF4-FFF2-40B4-BE49-F238E27FC236}">
                <a16:creationId xmlns:a16="http://schemas.microsoft.com/office/drawing/2014/main" id="{C641B4A7-4AB7-CCB3-8C7E-620D541A8639}"/>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4" name="Footer Placeholder 3">
            <a:extLst>
              <a:ext uri="{FF2B5EF4-FFF2-40B4-BE49-F238E27FC236}">
                <a16:creationId xmlns:a16="http://schemas.microsoft.com/office/drawing/2014/main" id="{EEC1B959-E2E5-61FA-50B0-5BB9B44AC4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CD752-2A17-AC83-670A-F00D5DC73524}"/>
              </a:ext>
            </a:extLst>
          </p:cNvPr>
          <p:cNvSpPr>
            <a:spLocks noGrp="1"/>
          </p:cNvSpPr>
          <p:nvPr>
            <p:ph type="sldNum" sz="quarter" idx="12"/>
          </p:nvPr>
        </p:nvSpPr>
        <p:spPr/>
        <p:txBody>
          <a:bodyPr/>
          <a:lstStyle/>
          <a:p>
            <a:fld id="{95CA51F2-55A9-44C4-825A-9FFD63764F51}" type="slidenum">
              <a:rPr lang="en-US" smtClean="0"/>
              <a:t>‹#›</a:t>
            </a:fld>
            <a:endParaRPr lang="en-US" dirty="0"/>
          </a:p>
        </p:txBody>
      </p:sp>
      <p:pic>
        <p:nvPicPr>
          <p:cNvPr id="7" name="Graphic 6">
            <a:extLst>
              <a:ext uri="{FF2B5EF4-FFF2-40B4-BE49-F238E27FC236}">
                <a16:creationId xmlns:a16="http://schemas.microsoft.com/office/drawing/2014/main" id="{35660294-2A00-3F34-CDC5-C01D162B679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0010" r="22798" b="-1368"/>
          <a:stretch/>
        </p:blipFill>
        <p:spPr>
          <a:xfrm>
            <a:off x="169173" y="6286499"/>
            <a:ext cx="2894067" cy="571501"/>
          </a:xfrm>
          <a:prstGeom prst="rect">
            <a:avLst/>
          </a:prstGeom>
        </p:spPr>
      </p:pic>
      <p:pic>
        <p:nvPicPr>
          <p:cNvPr id="8" name="Graphic 7">
            <a:extLst>
              <a:ext uri="{FF2B5EF4-FFF2-40B4-BE49-F238E27FC236}">
                <a16:creationId xmlns:a16="http://schemas.microsoft.com/office/drawing/2014/main" id="{4C885C12-C914-B372-F30C-AEAD5696B6B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383" t="70010" r="22798" b="-1368"/>
          <a:stretch/>
        </p:blipFill>
        <p:spPr>
          <a:xfrm rot="5400000">
            <a:off x="10468643" y="4066791"/>
            <a:ext cx="2654803" cy="571501"/>
          </a:xfrm>
          <a:prstGeom prst="rect">
            <a:avLst/>
          </a:prstGeom>
        </p:spPr>
      </p:pic>
      <p:pic>
        <p:nvPicPr>
          <p:cNvPr id="6" name="Graphic 5">
            <a:extLst>
              <a:ext uri="{FF2B5EF4-FFF2-40B4-BE49-F238E27FC236}">
                <a16:creationId xmlns:a16="http://schemas.microsoft.com/office/drawing/2014/main" id="{AEF3CDCE-2C9A-949A-6BE8-590FEFFA6553}"/>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2321" r="79714" b="33647"/>
          <a:stretch/>
        </p:blipFill>
        <p:spPr>
          <a:xfrm>
            <a:off x="169173" y="4968241"/>
            <a:ext cx="760467" cy="1251584"/>
          </a:xfrm>
          <a:prstGeom prst="rect">
            <a:avLst/>
          </a:prstGeom>
        </p:spPr>
      </p:pic>
      <p:pic>
        <p:nvPicPr>
          <p:cNvPr id="10" name="Graphic 9">
            <a:extLst>
              <a:ext uri="{FF2B5EF4-FFF2-40B4-BE49-F238E27FC236}">
                <a16:creationId xmlns:a16="http://schemas.microsoft.com/office/drawing/2014/main" id="{C643C9EC-100D-80D1-CA64-DD11F6CC54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48925" y="227013"/>
            <a:ext cx="1461710" cy="286251"/>
          </a:xfrm>
          <a:prstGeom prst="rect">
            <a:avLst/>
          </a:prstGeom>
        </p:spPr>
      </p:pic>
      <p:sp>
        <p:nvSpPr>
          <p:cNvPr id="9" name="Text Placeholder 10">
            <a:extLst>
              <a:ext uri="{FF2B5EF4-FFF2-40B4-BE49-F238E27FC236}">
                <a16:creationId xmlns:a16="http://schemas.microsoft.com/office/drawing/2014/main" id="{C49FA962-571A-9000-5C9D-65BA6FA24E20}"/>
              </a:ext>
            </a:extLst>
          </p:cNvPr>
          <p:cNvSpPr>
            <a:spLocks noGrp="1"/>
          </p:cNvSpPr>
          <p:nvPr>
            <p:ph type="body" sz="quarter" idx="13"/>
          </p:nvPr>
        </p:nvSpPr>
        <p:spPr>
          <a:xfrm>
            <a:off x="320675" y="908425"/>
            <a:ext cx="9838162" cy="365126"/>
          </a:xfrm>
        </p:spPr>
        <p:txBody>
          <a:bodyPr/>
          <a:lstStyle>
            <a:lvl1pPr>
              <a:defRPr sz="1900">
                <a:solidFill>
                  <a:schemeClr val="tx2"/>
                </a:solidFill>
                <a:latin typeface="Museo Sans 500" panose="02000000000000000000" pitchFamily="50" charset="0"/>
              </a:defRPr>
            </a:lvl1pPr>
            <a:lvl2pPr>
              <a:defRPr sz="1900">
                <a:solidFill>
                  <a:schemeClr val="tx2"/>
                </a:solidFill>
                <a:latin typeface="Museo Sans 500" panose="02000000000000000000" pitchFamily="50" charset="0"/>
              </a:defRPr>
            </a:lvl2pPr>
            <a:lvl3pPr>
              <a:defRPr sz="1600">
                <a:solidFill>
                  <a:schemeClr val="tx2"/>
                </a:solidFill>
                <a:latin typeface="Museo Sans 500" panose="02000000000000000000" pitchFamily="50" charset="0"/>
              </a:defRPr>
            </a:lvl3pPr>
            <a:lvl4pPr>
              <a:defRPr sz="1100">
                <a:solidFill>
                  <a:schemeClr val="tx2"/>
                </a:solidFill>
                <a:latin typeface="Museo Sans 500" panose="02000000000000000000" pitchFamily="50" charset="0"/>
              </a:defRPr>
            </a:lvl4pPr>
            <a:lvl5pPr>
              <a:defRPr sz="1000">
                <a:solidFill>
                  <a:schemeClr val="tx2"/>
                </a:solidFill>
                <a:latin typeface="Museo Sans 5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Tree>
    <p:extLst>
      <p:ext uri="{BB962C8B-B14F-4D97-AF65-F5344CB8AC3E}">
        <p14:creationId xmlns:p14="http://schemas.microsoft.com/office/powerpoint/2010/main" val="267811066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hapter 2">
    <p:bg>
      <p:bgRef idx="1001">
        <a:schemeClr val="bg2"/>
      </p:bgRef>
    </p:bg>
    <p:spTree>
      <p:nvGrpSpPr>
        <p:cNvPr id="1" name=""/>
        <p:cNvGrpSpPr/>
        <p:nvPr/>
      </p:nvGrpSpPr>
      <p:grpSpPr>
        <a:xfrm>
          <a:off x="0" y="0"/>
          <a:ext cx="0" cy="0"/>
          <a:chOff x="0" y="0"/>
          <a:chExt cx="0" cy="0"/>
        </a:xfrm>
      </p:grpSpPr>
      <p:sp>
        <p:nvSpPr>
          <p:cNvPr id="13" name="Freeform: Shape 24">
            <a:extLst>
              <a:ext uri="{FF2B5EF4-FFF2-40B4-BE49-F238E27FC236}">
                <a16:creationId xmlns:a16="http://schemas.microsoft.com/office/drawing/2014/main" id="{979D28EB-4EDD-B9D7-14D3-EC06C1D15AEE}"/>
              </a:ext>
            </a:extLst>
          </p:cNvPr>
          <p:cNvSpPr/>
          <p:nvPr userDrawn="1"/>
        </p:nvSpPr>
        <p:spPr>
          <a:xfrm>
            <a:off x="6957056" y="2045964"/>
            <a:ext cx="5234944" cy="4812036"/>
          </a:xfrm>
          <a:custGeom>
            <a:avLst/>
            <a:gdLst>
              <a:gd name="connsiteX0" fmla="*/ 2553335 w 5074770"/>
              <a:gd name="connsiteY0" fmla="*/ 0 h 3885173"/>
              <a:gd name="connsiteX1" fmla="*/ 5074770 w 5074770"/>
              <a:gd name="connsiteY1" fmla="*/ 0 h 3885173"/>
              <a:gd name="connsiteX2" fmla="*/ 5074770 w 5074770"/>
              <a:gd name="connsiteY2" fmla="*/ 3885173 h 3885173"/>
              <a:gd name="connsiteX3" fmla="*/ 0 w 5074770"/>
              <a:gd name="connsiteY3" fmla="*/ 3885173 h 3885173"/>
              <a:gd name="connsiteX4" fmla="*/ 0 w 5074770"/>
              <a:gd name="connsiteY4" fmla="*/ 2553324 h 3885173"/>
              <a:gd name="connsiteX5" fmla="*/ 2553335 w 5074770"/>
              <a:gd name="connsiteY5" fmla="*/ 0 h 388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770" h="3885173">
                <a:moveTo>
                  <a:pt x="2553335" y="0"/>
                </a:moveTo>
                <a:lnTo>
                  <a:pt x="5074770" y="0"/>
                </a:lnTo>
                <a:lnTo>
                  <a:pt x="5074770" y="3885173"/>
                </a:lnTo>
                <a:lnTo>
                  <a:pt x="0" y="3885173"/>
                </a:lnTo>
                <a:lnTo>
                  <a:pt x="0" y="2553324"/>
                </a:lnTo>
                <a:cubicBezTo>
                  <a:pt x="0" y="1143165"/>
                  <a:pt x="1143170" y="0"/>
                  <a:pt x="2553335" y="0"/>
                </a:cubicBezTo>
                <a:close/>
              </a:path>
            </a:pathLst>
          </a:custGeom>
          <a:gradFill flip="none" rotWithShape="1">
            <a:gsLst>
              <a:gs pos="0">
                <a:schemeClr val="accent5"/>
              </a:gs>
              <a:gs pos="92000">
                <a:schemeClr val="accent2"/>
              </a:gs>
            </a:gsLst>
            <a:lin ang="16200000" scaled="1"/>
            <a:tileRect/>
          </a:gradFill>
          <a:ln w="567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pic>
        <p:nvPicPr>
          <p:cNvPr id="7" name="Graphic 6">
            <a:extLst>
              <a:ext uri="{FF2B5EF4-FFF2-40B4-BE49-F238E27FC236}">
                <a16:creationId xmlns:a16="http://schemas.microsoft.com/office/drawing/2014/main" id="{AB827E74-2FAB-45BA-BBB0-4ED5BC4B34E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775" y="1"/>
            <a:ext cx="6875145" cy="4469466"/>
          </a:xfrm>
          <a:prstGeom prst="rect">
            <a:avLst/>
          </a:prstGeom>
        </p:spPr>
      </p:pic>
      <p:sp>
        <p:nvSpPr>
          <p:cNvPr id="8" name="Title 1">
            <a:extLst>
              <a:ext uri="{FF2B5EF4-FFF2-40B4-BE49-F238E27FC236}">
                <a16:creationId xmlns:a16="http://schemas.microsoft.com/office/drawing/2014/main" id="{3248C100-438C-422F-AA49-F87BB958B883}"/>
              </a:ext>
            </a:extLst>
          </p:cNvPr>
          <p:cNvSpPr>
            <a:spLocks noGrp="1"/>
          </p:cNvSpPr>
          <p:nvPr>
            <p:ph type="title" hasCustomPrompt="1"/>
          </p:nvPr>
        </p:nvSpPr>
        <p:spPr>
          <a:xfrm>
            <a:off x="540000" y="1440000"/>
            <a:ext cx="6261417" cy="2267984"/>
          </a:xfrm>
        </p:spPr>
        <p:txBody>
          <a:bodyPr>
            <a:noAutofit/>
          </a:bodyPr>
          <a:lstStyle>
            <a:lvl1pPr>
              <a:defRPr sz="4800"/>
            </a:lvl1pPr>
          </a:lstStyle>
          <a:p>
            <a:r>
              <a:rPr lang="en-US" dirty="0"/>
              <a:t>Insert chapter / divider slide title</a:t>
            </a:r>
          </a:p>
        </p:txBody>
      </p:sp>
      <p:pic>
        <p:nvPicPr>
          <p:cNvPr id="9" name="Graphic 8">
            <a:extLst>
              <a:ext uri="{FF2B5EF4-FFF2-40B4-BE49-F238E27FC236}">
                <a16:creationId xmlns:a16="http://schemas.microsoft.com/office/drawing/2014/main" id="{4B8EC9F9-414B-4E8B-A7EE-7B02F44414D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1564" y="4990214"/>
            <a:ext cx="4657258" cy="1867786"/>
          </a:xfrm>
          <a:prstGeom prst="rect">
            <a:avLst/>
          </a:prstGeom>
        </p:spPr>
      </p:pic>
      <p:pic>
        <p:nvPicPr>
          <p:cNvPr id="11" name="Graphic 10">
            <a:extLst>
              <a:ext uri="{FF2B5EF4-FFF2-40B4-BE49-F238E27FC236}">
                <a16:creationId xmlns:a16="http://schemas.microsoft.com/office/drawing/2014/main" id="{F12ABB1D-7CFB-4DB4-A5A2-82B5349A14A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06485" y="1620464"/>
            <a:ext cx="4891315" cy="3822884"/>
          </a:xfrm>
          <a:prstGeom prst="rect">
            <a:avLst/>
          </a:prstGeom>
        </p:spPr>
      </p:pic>
      <p:sp>
        <p:nvSpPr>
          <p:cNvPr id="14" name="Text Placeholder 22">
            <a:extLst>
              <a:ext uri="{FF2B5EF4-FFF2-40B4-BE49-F238E27FC236}">
                <a16:creationId xmlns:a16="http://schemas.microsoft.com/office/drawing/2014/main" id="{BF62B977-47CA-411B-8F60-C58EBE1A18EB}"/>
              </a:ext>
            </a:extLst>
          </p:cNvPr>
          <p:cNvSpPr>
            <a:spLocks noGrp="1"/>
          </p:cNvSpPr>
          <p:nvPr>
            <p:ph type="body" sz="quarter" idx="19" hasCustomPrompt="1"/>
          </p:nvPr>
        </p:nvSpPr>
        <p:spPr>
          <a:xfrm>
            <a:off x="10465001" y="284811"/>
            <a:ext cx="1462681" cy="300037"/>
          </a:xfr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2030" t="2210" r="2030" b="2210"/>
            </a:stretch>
          </a:blipFill>
        </p:spPr>
        <p:txBody>
          <a:bodyPr/>
          <a:lstStyle>
            <a:lvl1pPr>
              <a:defRPr/>
            </a:lvl1pPr>
          </a:lstStyle>
          <a:p>
            <a:pPr lvl="0"/>
            <a:r>
              <a:rPr lang="en-US"/>
              <a:t> </a:t>
            </a:r>
            <a:endParaRPr lang="en-US" dirty="0"/>
          </a:p>
        </p:txBody>
      </p:sp>
      <p:sp>
        <p:nvSpPr>
          <p:cNvPr id="10" name="Text Placeholder 16">
            <a:extLst>
              <a:ext uri="{FF2B5EF4-FFF2-40B4-BE49-F238E27FC236}">
                <a16:creationId xmlns:a16="http://schemas.microsoft.com/office/drawing/2014/main" id="{0969AB6D-BDAB-1352-5BB3-A50F7F0BD6F1}"/>
              </a:ext>
            </a:extLst>
          </p:cNvPr>
          <p:cNvSpPr>
            <a:spLocks noGrp="1"/>
          </p:cNvSpPr>
          <p:nvPr>
            <p:ph type="body" sz="quarter" idx="16" hasCustomPrompt="1"/>
          </p:nvPr>
        </p:nvSpPr>
        <p:spPr>
          <a:xfrm>
            <a:off x="540000" y="5093272"/>
            <a:ext cx="3960000" cy="290734"/>
          </a:xfrm>
        </p:spPr>
        <p:txBody>
          <a:bodyPr>
            <a:noAutofit/>
          </a:bodyPr>
          <a:lstStyle>
            <a:lvl1pPr algn="l">
              <a:defRPr sz="1600" b="0">
                <a:solidFill>
                  <a:schemeClr val="accent2"/>
                </a:solidFill>
                <a:latin typeface="+mj-lt"/>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name]</a:t>
            </a:r>
          </a:p>
        </p:txBody>
      </p:sp>
      <p:sp>
        <p:nvSpPr>
          <p:cNvPr id="12" name="Text Placeholder 16">
            <a:extLst>
              <a:ext uri="{FF2B5EF4-FFF2-40B4-BE49-F238E27FC236}">
                <a16:creationId xmlns:a16="http://schemas.microsoft.com/office/drawing/2014/main" id="{AA7C8C38-A260-9B9D-E646-CF09204D0DC4}"/>
              </a:ext>
            </a:extLst>
          </p:cNvPr>
          <p:cNvSpPr>
            <a:spLocks noGrp="1"/>
          </p:cNvSpPr>
          <p:nvPr>
            <p:ph type="body" sz="quarter" idx="17" hasCustomPrompt="1"/>
          </p:nvPr>
        </p:nvSpPr>
        <p:spPr>
          <a:xfrm>
            <a:off x="540000" y="5459985"/>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job title]</a:t>
            </a:r>
          </a:p>
        </p:txBody>
      </p:sp>
      <p:sp>
        <p:nvSpPr>
          <p:cNvPr id="16" name="Text Placeholder 16">
            <a:extLst>
              <a:ext uri="{FF2B5EF4-FFF2-40B4-BE49-F238E27FC236}">
                <a16:creationId xmlns:a16="http://schemas.microsoft.com/office/drawing/2014/main" id="{8C6743D0-8479-2C69-A8BA-1E92FB47A4A9}"/>
              </a:ext>
            </a:extLst>
          </p:cNvPr>
          <p:cNvSpPr>
            <a:spLocks noGrp="1"/>
          </p:cNvSpPr>
          <p:nvPr>
            <p:ph type="body" sz="quarter" idx="18" hasCustomPrompt="1"/>
          </p:nvPr>
        </p:nvSpPr>
        <p:spPr>
          <a:xfrm>
            <a:off x="540000" y="5826698"/>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handle]</a:t>
            </a:r>
            <a:endParaRPr lang="en-US" dirty="0"/>
          </a:p>
        </p:txBody>
      </p:sp>
      <p:sp>
        <p:nvSpPr>
          <p:cNvPr id="17" name="Text Placeholder 21">
            <a:extLst>
              <a:ext uri="{FF2B5EF4-FFF2-40B4-BE49-F238E27FC236}">
                <a16:creationId xmlns:a16="http://schemas.microsoft.com/office/drawing/2014/main" id="{7F82EE37-A452-EED3-EF96-B83FB5FBB157}"/>
              </a:ext>
            </a:extLst>
          </p:cNvPr>
          <p:cNvSpPr>
            <a:spLocks noGrp="1"/>
          </p:cNvSpPr>
          <p:nvPr>
            <p:ph type="body" sz="quarter" idx="30" hasCustomPrompt="1"/>
          </p:nvPr>
        </p:nvSpPr>
        <p:spPr>
          <a:xfrm>
            <a:off x="7051988" y="0"/>
            <a:ext cx="4880242" cy="6858000"/>
          </a:xfrm>
          <a:blipFill>
            <a:blip r:embed="rId10" cstate="email">
              <a:extLst>
                <a:ext uri="{28A0092B-C50C-407E-A947-70E740481C1C}">
                  <a14:useLocalDpi xmlns:a14="http://schemas.microsoft.com/office/drawing/2010/main"/>
                </a:ext>
              </a:extLst>
            </a:blip>
            <a:srcRect/>
            <a:stretch>
              <a:fillRect l="393" t="-617" r="-113" b="45"/>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290041296"/>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98F62-7A15-E5B3-18AC-CF92A92DD067}"/>
              </a:ext>
            </a:extLst>
          </p:cNvPr>
          <p:cNvSpPr>
            <a:spLocks noGrp="1"/>
          </p:cNvSpPr>
          <p:nvPr>
            <p:ph type="dt" sz="half" idx="10"/>
          </p:nvPr>
        </p:nvSpPr>
        <p:spPr/>
        <p:txBody>
          <a:bodyPr/>
          <a:lstStyle/>
          <a:p>
            <a:fld id="{79C97DE3-6C71-4792-B587-1A6525429099}" type="datetimeFigureOut">
              <a:rPr lang="en-US" smtClean="0"/>
              <a:t>6/8/2023</a:t>
            </a:fld>
            <a:endParaRPr lang="en-US" dirty="0"/>
          </a:p>
        </p:txBody>
      </p:sp>
      <p:sp>
        <p:nvSpPr>
          <p:cNvPr id="3" name="Footer Placeholder 2">
            <a:extLst>
              <a:ext uri="{FF2B5EF4-FFF2-40B4-BE49-F238E27FC236}">
                <a16:creationId xmlns:a16="http://schemas.microsoft.com/office/drawing/2014/main" id="{A62055A4-7FBE-5071-FFDD-821DA3A9AB0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29DD987-4156-823F-66FD-D6F12ACCF636}"/>
              </a:ext>
            </a:extLst>
          </p:cNvPr>
          <p:cNvSpPr>
            <a:spLocks noGrp="1"/>
          </p:cNvSpPr>
          <p:nvPr>
            <p:ph type="sldNum" sz="quarter" idx="12"/>
          </p:nvPr>
        </p:nvSpPr>
        <p:spPr/>
        <p:txBody>
          <a:bodyPr/>
          <a:lstStyle/>
          <a:p>
            <a:fld id="{95CA51F2-55A9-44C4-825A-9FFD63764F51}" type="slidenum">
              <a:rPr lang="en-US" smtClean="0"/>
              <a:t>‹#›</a:t>
            </a:fld>
            <a:endParaRPr lang="en-US" dirty="0"/>
          </a:p>
        </p:txBody>
      </p:sp>
    </p:spTree>
    <p:extLst>
      <p:ext uri="{BB962C8B-B14F-4D97-AF65-F5344CB8AC3E}">
        <p14:creationId xmlns:p14="http://schemas.microsoft.com/office/powerpoint/2010/main" val="33310441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Chapter 2">
    <p:bg>
      <p:bgRef idx="1001">
        <a:schemeClr val="bg2"/>
      </p:bgRef>
    </p:bg>
    <p:spTree>
      <p:nvGrpSpPr>
        <p:cNvPr id="1" name=""/>
        <p:cNvGrpSpPr/>
        <p:nvPr/>
      </p:nvGrpSpPr>
      <p:grpSpPr>
        <a:xfrm>
          <a:off x="0" y="0"/>
          <a:ext cx="0" cy="0"/>
          <a:chOff x="0" y="0"/>
          <a:chExt cx="0" cy="0"/>
        </a:xfrm>
      </p:grpSpPr>
      <p:sp>
        <p:nvSpPr>
          <p:cNvPr id="13" name="Freeform: Shape 24">
            <a:extLst>
              <a:ext uri="{FF2B5EF4-FFF2-40B4-BE49-F238E27FC236}">
                <a16:creationId xmlns:a16="http://schemas.microsoft.com/office/drawing/2014/main" id="{979D28EB-4EDD-B9D7-14D3-EC06C1D15AEE}"/>
              </a:ext>
            </a:extLst>
          </p:cNvPr>
          <p:cNvSpPr/>
          <p:nvPr userDrawn="1"/>
        </p:nvSpPr>
        <p:spPr>
          <a:xfrm>
            <a:off x="6957056" y="2045964"/>
            <a:ext cx="5234944" cy="4812036"/>
          </a:xfrm>
          <a:custGeom>
            <a:avLst/>
            <a:gdLst>
              <a:gd name="connsiteX0" fmla="*/ 2553335 w 5074770"/>
              <a:gd name="connsiteY0" fmla="*/ 0 h 3885173"/>
              <a:gd name="connsiteX1" fmla="*/ 5074770 w 5074770"/>
              <a:gd name="connsiteY1" fmla="*/ 0 h 3885173"/>
              <a:gd name="connsiteX2" fmla="*/ 5074770 w 5074770"/>
              <a:gd name="connsiteY2" fmla="*/ 3885173 h 3885173"/>
              <a:gd name="connsiteX3" fmla="*/ 0 w 5074770"/>
              <a:gd name="connsiteY3" fmla="*/ 3885173 h 3885173"/>
              <a:gd name="connsiteX4" fmla="*/ 0 w 5074770"/>
              <a:gd name="connsiteY4" fmla="*/ 2553324 h 3885173"/>
              <a:gd name="connsiteX5" fmla="*/ 2553335 w 5074770"/>
              <a:gd name="connsiteY5" fmla="*/ 0 h 388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770" h="3885173">
                <a:moveTo>
                  <a:pt x="2553335" y="0"/>
                </a:moveTo>
                <a:lnTo>
                  <a:pt x="5074770" y="0"/>
                </a:lnTo>
                <a:lnTo>
                  <a:pt x="5074770" y="3885173"/>
                </a:lnTo>
                <a:lnTo>
                  <a:pt x="0" y="3885173"/>
                </a:lnTo>
                <a:lnTo>
                  <a:pt x="0" y="2553324"/>
                </a:lnTo>
                <a:cubicBezTo>
                  <a:pt x="0" y="1143165"/>
                  <a:pt x="1143170" y="0"/>
                  <a:pt x="2553335" y="0"/>
                </a:cubicBezTo>
                <a:close/>
              </a:path>
            </a:pathLst>
          </a:custGeom>
          <a:gradFill flip="none" rotWithShape="1">
            <a:gsLst>
              <a:gs pos="0">
                <a:schemeClr val="accent4">
                  <a:lumMod val="6578"/>
                </a:schemeClr>
              </a:gs>
              <a:gs pos="92000">
                <a:schemeClr val="accent4"/>
              </a:gs>
            </a:gsLst>
            <a:lin ang="16200000" scaled="1"/>
            <a:tileRect/>
          </a:gradFill>
          <a:ln w="567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pic>
        <p:nvPicPr>
          <p:cNvPr id="7" name="Graphic 6">
            <a:extLst>
              <a:ext uri="{FF2B5EF4-FFF2-40B4-BE49-F238E27FC236}">
                <a16:creationId xmlns:a16="http://schemas.microsoft.com/office/drawing/2014/main" id="{AB827E74-2FAB-45BA-BBB0-4ED5BC4B34E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775" y="1"/>
            <a:ext cx="6875145" cy="4469466"/>
          </a:xfrm>
          <a:prstGeom prst="rect">
            <a:avLst/>
          </a:prstGeom>
        </p:spPr>
      </p:pic>
      <p:sp>
        <p:nvSpPr>
          <p:cNvPr id="8" name="Title 1">
            <a:extLst>
              <a:ext uri="{FF2B5EF4-FFF2-40B4-BE49-F238E27FC236}">
                <a16:creationId xmlns:a16="http://schemas.microsoft.com/office/drawing/2014/main" id="{3248C100-438C-422F-AA49-F87BB958B883}"/>
              </a:ext>
            </a:extLst>
          </p:cNvPr>
          <p:cNvSpPr>
            <a:spLocks noGrp="1"/>
          </p:cNvSpPr>
          <p:nvPr>
            <p:ph type="title" hasCustomPrompt="1"/>
          </p:nvPr>
        </p:nvSpPr>
        <p:spPr>
          <a:xfrm>
            <a:off x="540000" y="1440000"/>
            <a:ext cx="6201103" cy="2267984"/>
          </a:xfrm>
        </p:spPr>
        <p:txBody>
          <a:bodyPr>
            <a:noAutofit/>
          </a:bodyPr>
          <a:lstStyle>
            <a:lvl1pPr>
              <a:defRPr sz="4800"/>
            </a:lvl1pPr>
          </a:lstStyle>
          <a:p>
            <a:r>
              <a:rPr lang="en-US" dirty="0"/>
              <a:t>Insert chapter / divider slide title</a:t>
            </a:r>
          </a:p>
        </p:txBody>
      </p:sp>
      <p:pic>
        <p:nvPicPr>
          <p:cNvPr id="9" name="Graphic 8">
            <a:extLst>
              <a:ext uri="{FF2B5EF4-FFF2-40B4-BE49-F238E27FC236}">
                <a16:creationId xmlns:a16="http://schemas.microsoft.com/office/drawing/2014/main" id="{4B8EC9F9-414B-4E8B-A7EE-7B02F44414D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1564" y="4990214"/>
            <a:ext cx="4657258" cy="1867786"/>
          </a:xfrm>
          <a:prstGeom prst="rect">
            <a:avLst/>
          </a:prstGeom>
        </p:spPr>
      </p:pic>
      <p:pic>
        <p:nvPicPr>
          <p:cNvPr id="11" name="Graphic 10">
            <a:extLst>
              <a:ext uri="{FF2B5EF4-FFF2-40B4-BE49-F238E27FC236}">
                <a16:creationId xmlns:a16="http://schemas.microsoft.com/office/drawing/2014/main" id="{F12ABB1D-7CFB-4DB4-A5A2-82B5349A14A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06485" y="1620464"/>
            <a:ext cx="4891315" cy="3822884"/>
          </a:xfrm>
          <a:prstGeom prst="rect">
            <a:avLst/>
          </a:prstGeom>
        </p:spPr>
      </p:pic>
      <p:sp>
        <p:nvSpPr>
          <p:cNvPr id="14" name="Text Placeholder 22">
            <a:extLst>
              <a:ext uri="{FF2B5EF4-FFF2-40B4-BE49-F238E27FC236}">
                <a16:creationId xmlns:a16="http://schemas.microsoft.com/office/drawing/2014/main" id="{BF62B977-47CA-411B-8F60-C58EBE1A18EB}"/>
              </a:ext>
            </a:extLst>
          </p:cNvPr>
          <p:cNvSpPr>
            <a:spLocks noGrp="1"/>
          </p:cNvSpPr>
          <p:nvPr>
            <p:ph type="body" sz="quarter" idx="19" hasCustomPrompt="1"/>
          </p:nvPr>
        </p:nvSpPr>
        <p:spPr>
          <a:xfrm>
            <a:off x="10465001" y="284811"/>
            <a:ext cx="1462681" cy="300037"/>
          </a:xfr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2030" t="2210" r="2030" b="2210"/>
            </a:stretch>
          </a:blipFill>
        </p:spPr>
        <p:txBody>
          <a:bodyPr/>
          <a:lstStyle>
            <a:lvl1pPr>
              <a:defRPr/>
            </a:lvl1pPr>
          </a:lstStyle>
          <a:p>
            <a:pPr lvl="0"/>
            <a:r>
              <a:rPr lang="en-US"/>
              <a:t> </a:t>
            </a:r>
            <a:endParaRPr lang="en-US" dirty="0"/>
          </a:p>
        </p:txBody>
      </p:sp>
      <p:sp>
        <p:nvSpPr>
          <p:cNvPr id="12" name="Text Placeholder 16">
            <a:extLst>
              <a:ext uri="{FF2B5EF4-FFF2-40B4-BE49-F238E27FC236}">
                <a16:creationId xmlns:a16="http://schemas.microsoft.com/office/drawing/2014/main" id="{028FD427-D0FA-5A2F-069C-8E1924F46891}"/>
              </a:ext>
            </a:extLst>
          </p:cNvPr>
          <p:cNvSpPr>
            <a:spLocks noGrp="1"/>
          </p:cNvSpPr>
          <p:nvPr>
            <p:ph type="body" sz="quarter" idx="16" hasCustomPrompt="1"/>
          </p:nvPr>
        </p:nvSpPr>
        <p:spPr>
          <a:xfrm>
            <a:off x="540000" y="5093272"/>
            <a:ext cx="3960000" cy="290734"/>
          </a:xfrm>
        </p:spPr>
        <p:txBody>
          <a:bodyPr>
            <a:noAutofit/>
          </a:bodyPr>
          <a:lstStyle>
            <a:lvl1pPr algn="l">
              <a:defRPr sz="1600" b="0">
                <a:solidFill>
                  <a:schemeClr val="accent2"/>
                </a:solidFill>
                <a:latin typeface="+mj-lt"/>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name]</a:t>
            </a:r>
          </a:p>
        </p:txBody>
      </p:sp>
      <p:sp>
        <p:nvSpPr>
          <p:cNvPr id="15" name="Text Placeholder 16">
            <a:extLst>
              <a:ext uri="{FF2B5EF4-FFF2-40B4-BE49-F238E27FC236}">
                <a16:creationId xmlns:a16="http://schemas.microsoft.com/office/drawing/2014/main" id="{0B7DBCAA-806B-3A0C-036C-0C5ABD074CD2}"/>
              </a:ext>
            </a:extLst>
          </p:cNvPr>
          <p:cNvSpPr>
            <a:spLocks noGrp="1"/>
          </p:cNvSpPr>
          <p:nvPr>
            <p:ph type="body" sz="quarter" idx="17" hasCustomPrompt="1"/>
          </p:nvPr>
        </p:nvSpPr>
        <p:spPr>
          <a:xfrm>
            <a:off x="540000" y="5459985"/>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job title]</a:t>
            </a:r>
          </a:p>
        </p:txBody>
      </p:sp>
      <p:sp>
        <p:nvSpPr>
          <p:cNvPr id="16" name="Text Placeholder 16">
            <a:extLst>
              <a:ext uri="{FF2B5EF4-FFF2-40B4-BE49-F238E27FC236}">
                <a16:creationId xmlns:a16="http://schemas.microsoft.com/office/drawing/2014/main" id="{4F0BEE9E-A218-5734-12F7-E32044895A1B}"/>
              </a:ext>
            </a:extLst>
          </p:cNvPr>
          <p:cNvSpPr>
            <a:spLocks noGrp="1"/>
          </p:cNvSpPr>
          <p:nvPr>
            <p:ph type="body" sz="quarter" idx="18" hasCustomPrompt="1"/>
          </p:nvPr>
        </p:nvSpPr>
        <p:spPr>
          <a:xfrm>
            <a:off x="540000" y="5826698"/>
            <a:ext cx="3960000" cy="290734"/>
          </a:xfrm>
        </p:spPr>
        <p:txBody>
          <a:bodyPr>
            <a:noAutofit/>
          </a:bodyPr>
          <a:lstStyle>
            <a:lvl1pPr algn="l">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handle]</a:t>
            </a:r>
            <a:endParaRPr lang="en-US" dirty="0"/>
          </a:p>
        </p:txBody>
      </p:sp>
      <p:pic>
        <p:nvPicPr>
          <p:cNvPr id="3" name="Picture 2" descr="A person with the arms crossed&#10;&#10;Description automatically generated with medium confidence">
            <a:extLst>
              <a:ext uri="{FF2B5EF4-FFF2-40B4-BE49-F238E27FC236}">
                <a16:creationId xmlns:a16="http://schemas.microsoft.com/office/drawing/2014/main" id="{9899BB79-0E0D-44DE-7BE6-BA30AC097FDB}"/>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57056" y="180974"/>
            <a:ext cx="4542644" cy="6677025"/>
          </a:xfrm>
          <a:prstGeom prst="rect">
            <a:avLst/>
          </a:prstGeom>
        </p:spPr>
      </p:pic>
    </p:spTree>
    <p:extLst>
      <p:ext uri="{BB962C8B-B14F-4D97-AF65-F5344CB8AC3E}">
        <p14:creationId xmlns:p14="http://schemas.microsoft.com/office/powerpoint/2010/main" val="1181033521"/>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Title 10"/>
          <p:cNvSpPr>
            <a:spLocks noGrp="1"/>
          </p:cNvSpPr>
          <p:nvPr>
            <p:ph type="title"/>
          </p:nvPr>
        </p:nvSpPr>
        <p:spPr>
          <a:xfrm>
            <a:off x="480000" y="384000"/>
            <a:ext cx="11280000" cy="1680000"/>
          </a:xfrm>
        </p:spPr>
        <p:txBody>
          <a:bodyPr/>
          <a:lstStyle>
            <a:lvl1pPr>
              <a:defRPr>
                <a:solidFill>
                  <a:srgbClr val="221C35"/>
                </a:solidFill>
              </a:defRPr>
            </a:lvl1pPr>
          </a:lstStyle>
          <a:p>
            <a:r>
              <a:rPr lang="en-US" dirty="0"/>
              <a:t>Click to edit Master title style</a:t>
            </a:r>
          </a:p>
        </p:txBody>
      </p:sp>
      <p:sp>
        <p:nvSpPr>
          <p:cNvPr id="3" name="Content Placeholder 2"/>
          <p:cNvSpPr>
            <a:spLocks noGrp="1"/>
          </p:cNvSpPr>
          <p:nvPr>
            <p:ph idx="1"/>
          </p:nvPr>
        </p:nvSpPr>
        <p:spPr>
          <a:xfrm>
            <a:off x="480000" y="1680000"/>
            <a:ext cx="11280000" cy="4800000"/>
          </a:xfrm>
        </p:spPr>
        <p:txBody>
          <a:bodyPr>
            <a:normAutofit/>
          </a:bodyPr>
          <a:lstStyle>
            <a:lvl1pPr>
              <a:lnSpc>
                <a:spcPct val="130000"/>
              </a:lnSpc>
              <a:spcBef>
                <a:spcPts val="0"/>
              </a:spcBef>
              <a:spcAft>
                <a:spcPts val="533"/>
              </a:spcAft>
              <a:defRPr sz="2133" b="0" i="0">
                <a:solidFill>
                  <a:srgbClr val="3E3F3D"/>
                </a:solidFill>
                <a:latin typeface="Roboto Light" panose="02000000000000000000" pitchFamily="2" charset="0"/>
                <a:ea typeface="Roboto Light" panose="02000000000000000000" pitchFamily="2" charset="0"/>
                <a:cs typeface="Arial" charset="0"/>
              </a:defRPr>
            </a:lvl1pPr>
            <a:lvl2pPr>
              <a:lnSpc>
                <a:spcPct val="130000"/>
              </a:lnSpc>
              <a:spcBef>
                <a:spcPts val="0"/>
              </a:spcBef>
              <a:spcAft>
                <a:spcPts val="533"/>
              </a:spcAft>
              <a:defRPr sz="2133" b="0" i="0">
                <a:solidFill>
                  <a:srgbClr val="3E3F3D"/>
                </a:solidFill>
                <a:latin typeface="Roboto Light" panose="02000000000000000000" pitchFamily="2" charset="0"/>
                <a:ea typeface="Roboto Light" panose="02000000000000000000" pitchFamily="2" charset="0"/>
                <a:cs typeface="Arial" charset="0"/>
              </a:defRPr>
            </a:lvl2pPr>
            <a:lvl3pPr>
              <a:lnSpc>
                <a:spcPct val="130000"/>
              </a:lnSpc>
              <a:spcBef>
                <a:spcPts val="0"/>
              </a:spcBef>
              <a:spcAft>
                <a:spcPts val="533"/>
              </a:spcAft>
              <a:defRPr sz="2133" b="0" i="0">
                <a:solidFill>
                  <a:srgbClr val="3E3F3D"/>
                </a:solidFill>
                <a:latin typeface="Roboto Light" panose="02000000000000000000" pitchFamily="2" charset="0"/>
                <a:ea typeface="Roboto Light" panose="02000000000000000000" pitchFamily="2" charset="0"/>
                <a:cs typeface="Arial" charset="0"/>
              </a:defRPr>
            </a:lvl3pPr>
            <a:lvl4pPr>
              <a:lnSpc>
                <a:spcPct val="130000"/>
              </a:lnSpc>
              <a:spcBef>
                <a:spcPts val="0"/>
              </a:spcBef>
              <a:spcAft>
                <a:spcPts val="533"/>
              </a:spcAft>
              <a:defRPr sz="2133" b="0" i="0">
                <a:solidFill>
                  <a:srgbClr val="3E3F3D"/>
                </a:solidFill>
                <a:latin typeface="Roboto Light" panose="02000000000000000000" pitchFamily="2" charset="0"/>
                <a:ea typeface="Roboto Light" panose="02000000000000000000" pitchFamily="2" charset="0"/>
                <a:cs typeface="Arial" charset="0"/>
              </a:defRPr>
            </a:lvl4pPr>
            <a:lvl5pPr>
              <a:lnSpc>
                <a:spcPct val="130000"/>
              </a:lnSpc>
              <a:spcBef>
                <a:spcPts val="0"/>
              </a:spcBef>
              <a:spcAft>
                <a:spcPts val="533"/>
              </a:spcAft>
              <a:defRPr sz="2133" b="0" i="0">
                <a:solidFill>
                  <a:srgbClr val="3E3F3D"/>
                </a:solidFill>
                <a:latin typeface="Roboto Light" panose="02000000000000000000" pitchFamily="2" charset="0"/>
                <a:ea typeface="Roboto Light" panose="02000000000000000000" pitchFamily="2"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998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x 2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00" y="790400"/>
            <a:ext cx="11280000" cy="1680000"/>
          </a:xfrm>
        </p:spPr>
        <p:txBody>
          <a:bodyPr/>
          <a:lstStyle>
            <a:lvl1pPr>
              <a:defRPr>
                <a:solidFill>
                  <a:srgbClr val="221C35"/>
                </a:solidFill>
              </a:defRPr>
            </a:lvl1pPr>
          </a:lstStyle>
          <a:p>
            <a:r>
              <a:rPr lang="en-US"/>
              <a:t>Click to edit Master title style</a:t>
            </a:r>
            <a:endParaRPr lang="en-US" dirty="0"/>
          </a:p>
        </p:txBody>
      </p:sp>
      <p:sp>
        <p:nvSpPr>
          <p:cNvPr id="9" name="Content Placeholder 2"/>
          <p:cNvSpPr>
            <a:spLocks noGrp="1"/>
          </p:cNvSpPr>
          <p:nvPr>
            <p:ph idx="1"/>
          </p:nvPr>
        </p:nvSpPr>
        <p:spPr>
          <a:xfrm>
            <a:off x="480000" y="2086400"/>
            <a:ext cx="11280000" cy="4320000"/>
          </a:xfrm>
        </p:spPr>
        <p:txBody>
          <a:bodyPr>
            <a:normAutofit/>
          </a:bodyPr>
          <a:lstStyle>
            <a:lvl1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1pPr>
            <a:lvl2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2pPr>
            <a:lvl3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3pPr>
            <a:lvl4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4pPr>
            <a:lvl5pPr>
              <a:lnSpc>
                <a:spcPct val="130000"/>
              </a:lnSpc>
              <a:spcBef>
                <a:spcPts val="0"/>
              </a:spcBef>
              <a:spcAft>
                <a:spcPts val="533"/>
              </a:spcAft>
              <a:defRPr sz="2400" b="0" i="0">
                <a:solidFill>
                  <a:srgbClr val="3E3F3D"/>
                </a:solidFill>
                <a:latin typeface="Roboto Light" panose="02000000000000000000" pitchFamily="2" charset="0"/>
                <a:ea typeface="Roboto Light" panose="02000000000000000000" pitchFamily="2"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2" hasCustomPrompt="1"/>
          </p:nvPr>
        </p:nvSpPr>
        <p:spPr>
          <a:xfrm>
            <a:off x="480000" y="399260"/>
            <a:ext cx="11529283" cy="608613"/>
          </a:xfrm>
        </p:spPr>
        <p:txBody>
          <a:bodyPr anchor="t"/>
          <a:lstStyle>
            <a:lvl1pPr marL="0" indent="0">
              <a:buNone/>
              <a:defRPr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8969162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Phone Half and Half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B04649-1793-4C88-B3D6-D2A6A2EA4A42}"/>
              </a:ext>
            </a:extLst>
          </p:cNvPr>
          <p:cNvSpPr/>
          <p:nvPr userDrawn="1"/>
        </p:nvSpPr>
        <p:spPr>
          <a:xfrm>
            <a:off x="6096000" y="0"/>
            <a:ext cx="6096000" cy="6858000"/>
          </a:xfrm>
          <a:prstGeom prst="rect">
            <a:avLst/>
          </a:prstGeom>
          <a:gradFill flip="none" rotWithShape="1">
            <a:gsLst>
              <a:gs pos="8000">
                <a:srgbClr val="E9F4FA"/>
              </a:gs>
              <a:gs pos="100000">
                <a:srgbClr val="FAE8F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dirty="0"/>
          </a:p>
        </p:txBody>
      </p:sp>
      <p:pic>
        <p:nvPicPr>
          <p:cNvPr id="11" name="Graphic 10">
            <a:extLst>
              <a:ext uri="{FF2B5EF4-FFF2-40B4-BE49-F238E27FC236}">
                <a16:creationId xmlns:a16="http://schemas.microsoft.com/office/drawing/2014/main" id="{C9D83B1E-D19A-4D5B-88EA-48A336A6190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33934" t="55807"/>
          <a:stretch/>
        </p:blipFill>
        <p:spPr>
          <a:xfrm>
            <a:off x="5489575" y="-104775"/>
            <a:ext cx="3231515" cy="1689483"/>
          </a:xfrm>
          <a:prstGeom prst="rect">
            <a:avLst/>
          </a:prstGeom>
        </p:spPr>
      </p:pic>
      <p:sp>
        <p:nvSpPr>
          <p:cNvPr id="7" name="Text Placeholder 15">
            <a:extLst>
              <a:ext uri="{FF2B5EF4-FFF2-40B4-BE49-F238E27FC236}">
                <a16:creationId xmlns:a16="http://schemas.microsoft.com/office/drawing/2014/main" id="{1661D3DC-4F9C-41FB-B8BB-7F0C65A46274}"/>
              </a:ext>
            </a:extLst>
          </p:cNvPr>
          <p:cNvSpPr>
            <a:spLocks noGrp="1"/>
          </p:cNvSpPr>
          <p:nvPr>
            <p:ph type="body" sz="quarter" idx="13" hasCustomPrompt="1"/>
          </p:nvPr>
        </p:nvSpPr>
        <p:spPr>
          <a:xfrm>
            <a:off x="6884936" y="1019175"/>
            <a:ext cx="4476484" cy="5838825"/>
          </a:xfrm>
          <a:blipFill>
            <a:blip r:embed="rId4" cstate="email">
              <a:extLst>
                <a:ext uri="{28A0092B-C50C-407E-A947-70E740481C1C}">
                  <a14:useLocalDpi xmlns:a14="http://schemas.microsoft.com/office/drawing/2010/main"/>
                </a:ext>
              </a:extLst>
            </a:blip>
            <a:srcRect/>
            <a:stretch>
              <a:fillRect l="115" t="1" r="115"/>
            </a:stretch>
          </a:blipFill>
        </p:spPr>
        <p:txBody>
          <a:bodyPr/>
          <a:lstStyle>
            <a:lvl1pPr>
              <a:defRPr/>
            </a:lvl1pPr>
          </a:lstStyle>
          <a:p>
            <a:pPr lvl="0"/>
            <a:r>
              <a:rPr lang="en-US"/>
              <a:t>  </a:t>
            </a:r>
            <a:endParaRPr lang="en-US" dirty="0"/>
          </a:p>
        </p:txBody>
      </p:sp>
      <p:sp>
        <p:nvSpPr>
          <p:cNvPr id="8" name="Picture Placeholder 17">
            <a:extLst>
              <a:ext uri="{FF2B5EF4-FFF2-40B4-BE49-F238E27FC236}">
                <a16:creationId xmlns:a16="http://schemas.microsoft.com/office/drawing/2014/main" id="{AA6A0352-F555-4614-ABFC-74CF02F7820D}"/>
              </a:ext>
            </a:extLst>
          </p:cNvPr>
          <p:cNvSpPr>
            <a:spLocks noGrp="1"/>
          </p:cNvSpPr>
          <p:nvPr>
            <p:ph type="pic" sz="quarter" idx="14" hasCustomPrompt="1"/>
          </p:nvPr>
        </p:nvSpPr>
        <p:spPr>
          <a:xfrm>
            <a:off x="7146339" y="1261964"/>
            <a:ext cx="3953679" cy="6074478"/>
          </a:xfrm>
          <a:prstGeom prst="roundRect">
            <a:avLst>
              <a:gd name="adj" fmla="val 10649"/>
            </a:avLst>
          </a:prstGeom>
          <a:noFill/>
        </p:spPr>
        <p:txBody>
          <a:bodyPr anchor="ctr"/>
          <a:lstStyle>
            <a:lvl1pPr algn="ctr">
              <a:defRPr/>
            </a:lvl1pPr>
          </a:lstStyle>
          <a:p>
            <a:r>
              <a:rPr lang="en-US" dirty="0"/>
              <a:t>Click to insert image</a:t>
            </a:r>
          </a:p>
        </p:txBody>
      </p:sp>
      <p:sp>
        <p:nvSpPr>
          <p:cNvPr id="13" name="Title 1">
            <a:extLst>
              <a:ext uri="{FF2B5EF4-FFF2-40B4-BE49-F238E27FC236}">
                <a16:creationId xmlns:a16="http://schemas.microsoft.com/office/drawing/2014/main" id="{44AD2F64-872D-4CFD-A9C8-1CF21E617BCA}"/>
              </a:ext>
            </a:extLst>
          </p:cNvPr>
          <p:cNvSpPr>
            <a:spLocks noGrp="1"/>
          </p:cNvSpPr>
          <p:nvPr>
            <p:ph type="title" hasCustomPrompt="1"/>
          </p:nvPr>
        </p:nvSpPr>
        <p:spPr>
          <a:xfrm>
            <a:off x="554665" y="537685"/>
            <a:ext cx="5335595" cy="624922"/>
          </a:xfrm>
        </p:spPr>
        <p:txBody>
          <a:bodyPr/>
          <a:lstStyle>
            <a:lvl1pPr>
              <a:defRPr/>
            </a:lvl1pPr>
          </a:lstStyle>
          <a:p>
            <a:r>
              <a:rPr lang="en-US" dirty="0"/>
              <a:t>Click to </a:t>
            </a:r>
            <a:r>
              <a:rPr lang="en-US"/>
              <a:t>insert title</a:t>
            </a:r>
            <a:endParaRPr lang="en-US" dirty="0"/>
          </a:p>
        </p:txBody>
      </p:sp>
      <p:sp>
        <p:nvSpPr>
          <p:cNvPr id="14" name="Text Placeholder 20">
            <a:extLst>
              <a:ext uri="{FF2B5EF4-FFF2-40B4-BE49-F238E27FC236}">
                <a16:creationId xmlns:a16="http://schemas.microsoft.com/office/drawing/2014/main" id="{3B1FE8DE-86D3-48CD-B859-D2B0B9E2EF37}"/>
              </a:ext>
            </a:extLst>
          </p:cNvPr>
          <p:cNvSpPr>
            <a:spLocks noGrp="1"/>
          </p:cNvSpPr>
          <p:nvPr>
            <p:ph type="body" sz="quarter" idx="15"/>
          </p:nvPr>
        </p:nvSpPr>
        <p:spPr>
          <a:xfrm>
            <a:off x="554665" y="1257425"/>
            <a:ext cx="5335595" cy="345004"/>
          </a:xfrm>
        </p:spPr>
        <p:txBody>
          <a:bodyPr>
            <a:noAutofit/>
          </a:bodyPr>
          <a:lstStyle>
            <a:lvl1pPr>
              <a:defRPr sz="1800" b="0">
                <a:solidFill>
                  <a:schemeClr val="accent1"/>
                </a:solidFill>
                <a:latin typeface="Museo Sans 500" panose="02000000000000000000" pitchFamily="50" charset="0"/>
              </a:defRPr>
            </a:lvl1pPr>
            <a:lvl2pPr>
              <a:defRPr sz="1800">
                <a:solidFill>
                  <a:schemeClr val="accent1"/>
                </a:solidFill>
                <a:latin typeface="Museo Sans 500" panose="02000000000000000000" pitchFamily="50" charset="0"/>
              </a:defRPr>
            </a:lvl2pPr>
            <a:lvl3pPr>
              <a:defRPr sz="1600">
                <a:solidFill>
                  <a:schemeClr val="accent1"/>
                </a:solidFill>
                <a:latin typeface="Museo Sans 500" panose="02000000000000000000" pitchFamily="50" charset="0"/>
              </a:defRPr>
            </a:lvl3pPr>
            <a:lvl4pPr>
              <a:defRPr sz="1400">
                <a:solidFill>
                  <a:schemeClr val="accent1"/>
                </a:solidFill>
                <a:latin typeface="Museo Sans 500" panose="02000000000000000000" pitchFamily="50" charset="0"/>
              </a:defRPr>
            </a:lvl4pPr>
            <a:lvl5pPr>
              <a:defRPr sz="1050">
                <a:solidFill>
                  <a:schemeClr val="accent1"/>
                </a:solidFill>
                <a:latin typeface="Museo Sans 500" panose="02000000000000000000" pitchFamily="50" charset="0"/>
              </a:defRPr>
            </a:lvl5pPr>
          </a:lstStyle>
          <a:p>
            <a:pPr lvl="0"/>
            <a:r>
              <a:rPr lang="en-US" dirty="0"/>
              <a:t>Click to edit Master text styles</a:t>
            </a:r>
          </a:p>
        </p:txBody>
      </p:sp>
      <p:sp>
        <p:nvSpPr>
          <p:cNvPr id="15" name="Text Placeholder 20">
            <a:extLst>
              <a:ext uri="{FF2B5EF4-FFF2-40B4-BE49-F238E27FC236}">
                <a16:creationId xmlns:a16="http://schemas.microsoft.com/office/drawing/2014/main" id="{1F5C6567-8A24-43AF-874E-AABCE8BDCC83}"/>
              </a:ext>
            </a:extLst>
          </p:cNvPr>
          <p:cNvSpPr>
            <a:spLocks noGrp="1"/>
          </p:cNvSpPr>
          <p:nvPr>
            <p:ph type="body" sz="quarter" idx="16"/>
          </p:nvPr>
        </p:nvSpPr>
        <p:spPr>
          <a:xfrm>
            <a:off x="554665" y="1877130"/>
            <a:ext cx="5335595" cy="4295070"/>
          </a:xfrm>
        </p:spPr>
        <p:txBody>
          <a:bodyPr>
            <a:normAutofit/>
          </a:bodyPr>
          <a:lstStyle>
            <a:lvl1pPr>
              <a:defRPr sz="1800" b="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2">
            <a:extLst>
              <a:ext uri="{FF2B5EF4-FFF2-40B4-BE49-F238E27FC236}">
                <a16:creationId xmlns:a16="http://schemas.microsoft.com/office/drawing/2014/main" id="{3717DD7F-77AC-40E2-9AD2-7B420B44E277}"/>
              </a:ext>
            </a:extLst>
          </p:cNvPr>
          <p:cNvSpPr>
            <a:spLocks noGrp="1"/>
          </p:cNvSpPr>
          <p:nvPr>
            <p:ph type="body" sz="quarter" idx="47" hasCustomPrompt="1"/>
          </p:nvPr>
        </p:nvSpPr>
        <p:spPr>
          <a:xfrm>
            <a:off x="10465001" y="284811"/>
            <a:ext cx="1462681" cy="300037"/>
          </a:xfr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6179633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nimated Holding Slide">
    <p:bg>
      <p:bgRef idx="1001">
        <a:schemeClr val="bg2"/>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3AD64F1-6D73-4724-941B-D91FF3CDA9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88519" y="-4533900"/>
            <a:ext cx="10668000" cy="10668000"/>
          </a:xfrm>
          <a:prstGeom prst="rect">
            <a:avLst/>
          </a:prstGeom>
        </p:spPr>
      </p:pic>
      <p:pic>
        <p:nvPicPr>
          <p:cNvPr id="23" name="Graphic 22">
            <a:extLst>
              <a:ext uri="{FF2B5EF4-FFF2-40B4-BE49-F238E27FC236}">
                <a16:creationId xmlns:a16="http://schemas.microsoft.com/office/drawing/2014/main" id="{388CCF98-65AA-4824-A6F7-338A3C5C34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4706702" y="-16578271"/>
            <a:ext cx="20320000" cy="20320000"/>
          </a:xfrm>
          <a:prstGeom prst="rect">
            <a:avLst/>
          </a:prstGeom>
        </p:spPr>
      </p:pic>
      <p:pic>
        <p:nvPicPr>
          <p:cNvPr id="3" name="Graphic 2">
            <a:extLst>
              <a:ext uri="{FF2B5EF4-FFF2-40B4-BE49-F238E27FC236}">
                <a16:creationId xmlns:a16="http://schemas.microsoft.com/office/drawing/2014/main" id="{B16844D4-47F8-4EAF-89C6-BA16ADB389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16865" y="304800"/>
            <a:ext cx="20320000" cy="20320000"/>
          </a:xfrm>
          <a:prstGeom prst="rect">
            <a:avLst/>
          </a:prstGeom>
        </p:spPr>
      </p:pic>
      <p:pic>
        <p:nvPicPr>
          <p:cNvPr id="8" name="Graphic 7">
            <a:extLst>
              <a:ext uri="{FF2B5EF4-FFF2-40B4-BE49-F238E27FC236}">
                <a16:creationId xmlns:a16="http://schemas.microsoft.com/office/drawing/2014/main" id="{E6A3DC5E-62A8-44D6-ADD2-4DE5F433AE34}"/>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26544" r="63165"/>
          <a:stretch/>
        </p:blipFill>
        <p:spPr>
          <a:xfrm>
            <a:off x="4158195" y="2508313"/>
            <a:ext cx="890055" cy="1695729"/>
          </a:xfrm>
          <a:prstGeom prst="rect">
            <a:avLst/>
          </a:prstGeom>
        </p:spPr>
      </p:pic>
      <p:pic>
        <p:nvPicPr>
          <p:cNvPr id="9" name="Graphic 8">
            <a:extLst>
              <a:ext uri="{FF2B5EF4-FFF2-40B4-BE49-F238E27FC236}">
                <a16:creationId xmlns:a16="http://schemas.microsoft.com/office/drawing/2014/main" id="{1F7F44D9-4CB6-4F7B-AB97-AE40A774D727}"/>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36896" r="51760"/>
          <a:stretch/>
        </p:blipFill>
        <p:spPr>
          <a:xfrm>
            <a:off x="5048250" y="2508313"/>
            <a:ext cx="981075" cy="1695729"/>
          </a:xfrm>
          <a:prstGeom prst="rect">
            <a:avLst/>
          </a:prstGeom>
        </p:spPr>
      </p:pic>
      <p:pic>
        <p:nvPicPr>
          <p:cNvPr id="10" name="Graphic 9">
            <a:extLst>
              <a:ext uri="{FF2B5EF4-FFF2-40B4-BE49-F238E27FC236}">
                <a16:creationId xmlns:a16="http://schemas.microsoft.com/office/drawing/2014/main" id="{44A879EE-8611-4379-BAEF-2338B986321F}"/>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48020" r="45725"/>
          <a:stretch/>
        </p:blipFill>
        <p:spPr>
          <a:xfrm>
            <a:off x="6002744" y="2508313"/>
            <a:ext cx="540931" cy="1695729"/>
          </a:xfrm>
          <a:prstGeom prst="rect">
            <a:avLst/>
          </a:prstGeom>
        </p:spPr>
      </p:pic>
      <p:pic>
        <p:nvPicPr>
          <p:cNvPr id="11" name="Graphic 10">
            <a:extLst>
              <a:ext uri="{FF2B5EF4-FFF2-40B4-BE49-F238E27FC236}">
                <a16:creationId xmlns:a16="http://schemas.microsoft.com/office/drawing/2014/main" id="{3DAE394A-A501-4860-8185-85C1ED29B23B}"/>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26544" r="63165"/>
          <a:stretch/>
        </p:blipFill>
        <p:spPr>
          <a:xfrm>
            <a:off x="6492322" y="2508313"/>
            <a:ext cx="890055" cy="1695729"/>
          </a:xfrm>
          <a:prstGeom prst="rect">
            <a:avLst/>
          </a:prstGeom>
        </p:spPr>
      </p:pic>
      <p:pic>
        <p:nvPicPr>
          <p:cNvPr id="12" name="Graphic 11">
            <a:extLst>
              <a:ext uri="{FF2B5EF4-FFF2-40B4-BE49-F238E27FC236}">
                <a16:creationId xmlns:a16="http://schemas.microsoft.com/office/drawing/2014/main" id="{AB1865DF-9FF1-4CA6-8A22-E66F5A2F71AD}"/>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64759" r="31856"/>
          <a:stretch/>
        </p:blipFill>
        <p:spPr>
          <a:xfrm>
            <a:off x="7462514" y="2508313"/>
            <a:ext cx="292728" cy="1695729"/>
          </a:xfrm>
          <a:prstGeom prst="rect">
            <a:avLst/>
          </a:prstGeom>
        </p:spPr>
      </p:pic>
      <p:pic>
        <p:nvPicPr>
          <p:cNvPr id="13" name="Graphic 12">
            <a:extLst>
              <a:ext uri="{FF2B5EF4-FFF2-40B4-BE49-F238E27FC236}">
                <a16:creationId xmlns:a16="http://schemas.microsoft.com/office/drawing/2014/main" id="{35C2C385-334F-4DC0-96E1-C8A1225E1430}"/>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68063" r="21646"/>
          <a:stretch/>
        </p:blipFill>
        <p:spPr>
          <a:xfrm>
            <a:off x="7748261" y="2508313"/>
            <a:ext cx="890055" cy="1695729"/>
          </a:xfrm>
          <a:prstGeom prst="rect">
            <a:avLst/>
          </a:prstGeom>
        </p:spPr>
      </p:pic>
      <p:pic>
        <p:nvPicPr>
          <p:cNvPr id="16" name="Graphic 15">
            <a:extLst>
              <a:ext uri="{FF2B5EF4-FFF2-40B4-BE49-F238E27FC236}">
                <a16:creationId xmlns:a16="http://schemas.microsoft.com/office/drawing/2014/main" id="{E59E0568-56DA-4B19-936B-60ECE6BDD7F9}"/>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64759" r="31856"/>
          <a:stretch/>
        </p:blipFill>
        <p:spPr>
          <a:xfrm>
            <a:off x="8659257" y="2508313"/>
            <a:ext cx="292728" cy="1695729"/>
          </a:xfrm>
          <a:prstGeom prst="rect">
            <a:avLst/>
          </a:prstGeom>
        </p:spPr>
      </p:pic>
      <p:pic>
        <p:nvPicPr>
          <p:cNvPr id="17" name="Graphic 16">
            <a:extLst>
              <a:ext uri="{FF2B5EF4-FFF2-40B4-BE49-F238E27FC236}">
                <a16:creationId xmlns:a16="http://schemas.microsoft.com/office/drawing/2014/main" id="{29FB6138-E8DE-4DF3-A4F6-CF514B8332CD}"/>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48020" r="45725"/>
          <a:stretch/>
        </p:blipFill>
        <p:spPr>
          <a:xfrm>
            <a:off x="8940211" y="2508313"/>
            <a:ext cx="540931" cy="1695729"/>
          </a:xfrm>
          <a:prstGeom prst="rect">
            <a:avLst/>
          </a:prstGeom>
        </p:spPr>
      </p:pic>
      <p:pic>
        <p:nvPicPr>
          <p:cNvPr id="18" name="Graphic 17">
            <a:extLst>
              <a:ext uri="{FF2B5EF4-FFF2-40B4-BE49-F238E27FC236}">
                <a16:creationId xmlns:a16="http://schemas.microsoft.com/office/drawing/2014/main" id="{F853204B-681C-4874-B8FC-BBB8927CD6E8}"/>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88266" r="2594"/>
          <a:stretch/>
        </p:blipFill>
        <p:spPr>
          <a:xfrm>
            <a:off x="9496425" y="2508313"/>
            <a:ext cx="790575" cy="1695729"/>
          </a:xfrm>
          <a:prstGeom prst="rect">
            <a:avLst/>
          </a:prstGeom>
        </p:spPr>
      </p:pic>
      <p:pic>
        <p:nvPicPr>
          <p:cNvPr id="19" name="Graphic 18">
            <a:extLst>
              <a:ext uri="{FF2B5EF4-FFF2-40B4-BE49-F238E27FC236}">
                <a16:creationId xmlns:a16="http://schemas.microsoft.com/office/drawing/2014/main" id="{3AD79ED4-32EA-4D41-94C2-BEECE44CE936}"/>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97905" r="-644"/>
          <a:stretch/>
        </p:blipFill>
        <p:spPr>
          <a:xfrm>
            <a:off x="10330626" y="2508313"/>
            <a:ext cx="236850" cy="1695729"/>
          </a:xfrm>
          <a:prstGeom prst="rect">
            <a:avLst/>
          </a:prstGeom>
        </p:spPr>
      </p:pic>
      <p:pic>
        <p:nvPicPr>
          <p:cNvPr id="21" name="Picture 20">
            <a:extLst>
              <a:ext uri="{FF2B5EF4-FFF2-40B4-BE49-F238E27FC236}">
                <a16:creationId xmlns:a16="http://schemas.microsoft.com/office/drawing/2014/main" id="{8FC04DFE-CD34-4C03-944F-98577740BB83}"/>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2006009" y="2508313"/>
            <a:ext cx="1841374" cy="1841374"/>
          </a:xfrm>
          <a:prstGeom prst="rect">
            <a:avLst/>
          </a:prstGeom>
        </p:spPr>
      </p:pic>
    </p:spTree>
    <p:extLst>
      <p:ext uri="{BB962C8B-B14F-4D97-AF65-F5344CB8AC3E}">
        <p14:creationId xmlns:p14="http://schemas.microsoft.com/office/powerpoint/2010/main" val="30696841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0.00598 -0.00186 L -0.32174 1.37037 L -1.25703 0.16666 L -0.37487 -0.36667 L -0.00598 -0.00186 Z " pathEditMode="relative" ptsTypes="AAAAA">
                                      <p:cBhvr>
                                        <p:cTn id="6" dur="40000" fill="hold"/>
                                        <p:tgtEl>
                                          <p:spTgt spid="7"/>
                                        </p:tgtEl>
                                        <p:attrNameLst>
                                          <p:attrName>ppt_x</p:attrName>
                                          <p:attrName>ppt_y</p:attrName>
                                        </p:attrNameLst>
                                      </p:cBhvr>
                                    </p:animMotion>
                                  </p:childTnLst>
                                </p:cTn>
                              </p:par>
                              <p:par>
                                <p:cTn id="7" presetID="8" presetClass="emph" presetSubtype="0" repeatCount="indefinite" fill="hold" nodeType="withEffect">
                                  <p:stCondLst>
                                    <p:cond delay="0"/>
                                  </p:stCondLst>
                                  <p:childTnLst>
                                    <p:animRot by="21600000">
                                      <p:cBhvr>
                                        <p:cTn id="8" dur="40000" fill="hold"/>
                                        <p:tgtEl>
                                          <p:spTgt spid="7"/>
                                        </p:tgtEl>
                                        <p:attrNameLst>
                                          <p:attrName>r</p:attrName>
                                        </p:attrNameLst>
                                      </p:cBhvr>
                                    </p:animRot>
                                  </p:childTnLst>
                                </p:cTn>
                              </p:par>
                              <p:par>
                                <p:cTn id="9" presetID="0" presetClass="path" presetSubtype="0" repeatCount="indefinite" fill="hold" nodeType="withEffect">
                                  <p:stCondLst>
                                    <p:cond delay="0"/>
                                  </p:stCondLst>
                                  <p:childTnLst>
                                    <p:animMotion origin="layout" path="M 0.00066 -0.02037 L 1.11316 -0.27778 L 0.52253 -1.54074 L -0.62852 -1.13612 L 0.00066 -0.02037 Z " pathEditMode="relative" rAng="0" ptsTypes="AAAAA">
                                      <p:cBhvr>
                                        <p:cTn id="10" dur="59000" fill="hold"/>
                                        <p:tgtEl>
                                          <p:spTgt spid="3"/>
                                        </p:tgtEl>
                                        <p:attrNameLst>
                                          <p:attrName>ppt_x</p:attrName>
                                          <p:attrName>ppt_y</p:attrName>
                                        </p:attrNameLst>
                                      </p:cBhvr>
                                      <p:rCtr x="24167" y="-76019"/>
                                    </p:animMotion>
                                  </p:childTnLst>
                                </p:cTn>
                              </p:par>
                              <p:par>
                                <p:cTn id="11" presetID="8" presetClass="emph" presetSubtype="0" repeatCount="indefinite" fill="hold" nodeType="withEffect">
                                  <p:stCondLst>
                                    <p:cond delay="0"/>
                                  </p:stCondLst>
                                  <p:childTnLst>
                                    <p:animRot by="21600000">
                                      <p:cBhvr>
                                        <p:cTn id="12" dur="59000" fill="hold"/>
                                        <p:tgtEl>
                                          <p:spTgt spid="3"/>
                                        </p:tgtEl>
                                        <p:attrNameLst>
                                          <p:attrName>r</p:attrName>
                                        </p:attrNameLst>
                                      </p:cBhvr>
                                    </p:animRot>
                                  </p:childTnLst>
                                </p:cTn>
                              </p:par>
                              <p:par>
                                <p:cTn id="13" presetID="0" presetClass="path" presetSubtype="0" fill="hold" nodeType="withEffect">
                                  <p:stCondLst>
                                    <p:cond delay="0"/>
                                  </p:stCondLst>
                                  <p:childTnLst>
                                    <p:animMotion origin="layout" path="M -0.01667 -0.02731 L -1.02071 0.7125 L 0.44544 2.63056 L 1.1108 1.03912 L -0.01667 -0.03611 L -0.01667 -0.02731 Z " pathEditMode="relative" ptsTypes="AAAAAA">
                                      <p:cBhvr>
                                        <p:cTn id="14" dur="59000" fill="hold"/>
                                        <p:tgtEl>
                                          <p:spTgt spid="23"/>
                                        </p:tgtEl>
                                        <p:attrNameLst>
                                          <p:attrName>ppt_x</p:attrName>
                                          <p:attrName>ppt_y</p:attrName>
                                        </p:attrNameLst>
                                      </p:cBhvr>
                                    </p:animMotion>
                                  </p:childTnLst>
                                </p:cTn>
                              </p:par>
                              <p:par>
                                <p:cTn id="15" presetID="8" presetClass="emph" presetSubtype="0" repeatCount="indefinite" fill="hold" nodeType="withEffect">
                                  <p:stCondLst>
                                    <p:cond delay="0"/>
                                  </p:stCondLst>
                                  <p:childTnLst>
                                    <p:animRot by="-21600000">
                                      <p:cBhvr>
                                        <p:cTn id="16" dur="59000" fill="hold"/>
                                        <p:tgtEl>
                                          <p:spTgt spid="23"/>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Dark">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9FED0838-2E0C-453E-AFA4-F395830B0033}"/>
              </a:ext>
            </a:extLst>
          </p:cNvPr>
          <p:cNvSpPr/>
          <p:nvPr userDrawn="1"/>
        </p:nvSpPr>
        <p:spPr>
          <a:xfrm rot="8640001">
            <a:off x="8600295" y="-1353091"/>
            <a:ext cx="3559812" cy="6149631"/>
          </a:xfrm>
          <a:custGeom>
            <a:avLst/>
            <a:gdLst>
              <a:gd name="connsiteX0" fmla="*/ 3082857 w 3559812"/>
              <a:gd name="connsiteY0" fmla="*/ 6149631 h 6149631"/>
              <a:gd name="connsiteX1" fmla="*/ 544576 w 3559812"/>
              <a:gd name="connsiteY1" fmla="*/ 4305463 h 6149631"/>
              <a:gd name="connsiteX2" fmla="*/ 561997 w 3559812"/>
              <a:gd name="connsiteY2" fmla="*/ 4191064 h 6149631"/>
              <a:gd name="connsiteX3" fmla="*/ 573802 w 3559812"/>
              <a:gd name="connsiteY3" fmla="*/ 3956780 h 6149631"/>
              <a:gd name="connsiteX4" fmla="*/ 51686 w 3559812"/>
              <a:gd name="connsiteY4" fmla="*/ 2499224 h 6149631"/>
              <a:gd name="connsiteX5" fmla="*/ 0 w 3559812"/>
              <a:gd name="connsiteY5" fmla="*/ 2442231 h 6149631"/>
              <a:gd name="connsiteX6" fmla="*/ 1774383 w 3559812"/>
              <a:gd name="connsiteY6" fmla="*/ 0 h 6149631"/>
              <a:gd name="connsiteX7" fmla="*/ 1832432 w 3559812"/>
              <a:gd name="connsiteY7" fmla="*/ 50330 h 6149631"/>
              <a:gd name="connsiteX8" fmla="*/ 3559812 w 3559812"/>
              <a:gd name="connsiteY8" fmla="*/ 3956780 h 6149631"/>
              <a:gd name="connsiteX9" fmla="*/ 3145475 w 3559812"/>
              <a:gd name="connsiteY9" fmla="*/ 6010994 h 614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9812" h="6149631">
                <a:moveTo>
                  <a:pt x="3082857" y="6149631"/>
                </a:moveTo>
                <a:lnTo>
                  <a:pt x="544576" y="4305463"/>
                </a:lnTo>
                <a:lnTo>
                  <a:pt x="561997" y="4191064"/>
                </a:lnTo>
                <a:cubicBezTo>
                  <a:pt x="569803" y="4114034"/>
                  <a:pt x="573802" y="4035874"/>
                  <a:pt x="573802" y="3956780"/>
                </a:cubicBezTo>
                <a:cubicBezTo>
                  <a:pt x="573802" y="3403117"/>
                  <a:pt x="377863" y="2895317"/>
                  <a:pt x="51686" y="2499224"/>
                </a:cubicBezTo>
                <a:lnTo>
                  <a:pt x="0" y="2442231"/>
                </a:lnTo>
                <a:lnTo>
                  <a:pt x="1774383" y="0"/>
                </a:lnTo>
                <a:lnTo>
                  <a:pt x="1832432" y="50330"/>
                </a:lnTo>
                <a:cubicBezTo>
                  <a:pt x="2893597" y="1015719"/>
                  <a:pt x="3559812" y="2408375"/>
                  <a:pt x="3559812" y="3956780"/>
                </a:cubicBezTo>
                <a:cubicBezTo>
                  <a:pt x="3559812" y="4685441"/>
                  <a:pt x="3412276" y="5379610"/>
                  <a:pt x="3145475" y="6010994"/>
                </a:cubicBezTo>
                <a:close/>
              </a:path>
            </a:pathLst>
          </a:custGeom>
          <a:gradFill flip="none" rotWithShape="1">
            <a:gsLst>
              <a:gs pos="0">
                <a:schemeClr val="accent5"/>
              </a:gs>
              <a:gs pos="95000">
                <a:schemeClr val="accent2"/>
              </a:gs>
            </a:gsLst>
            <a:lin ang="5400000" scaled="0"/>
            <a:tileRect/>
          </a:gradFill>
          <a:ln w="6116" cap="flat">
            <a:noFill/>
            <a:prstDash val="solid"/>
            <a:miter/>
          </a:ln>
        </p:spPr>
        <p:txBody>
          <a:bodyPr rtlCol="0" anchor="ctr"/>
          <a:lstStyle/>
          <a:p>
            <a:endParaRPr lang="en-US"/>
          </a:p>
        </p:txBody>
      </p:sp>
      <p:pic>
        <p:nvPicPr>
          <p:cNvPr id="10" name="Graphic 9">
            <a:extLst>
              <a:ext uri="{FF2B5EF4-FFF2-40B4-BE49-F238E27FC236}">
                <a16:creationId xmlns:a16="http://schemas.microsoft.com/office/drawing/2014/main" id="{8AE62D6B-6C6F-45CA-8524-7346EABF24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2963190"/>
            <a:ext cx="5536020" cy="3894810"/>
          </a:xfrm>
          <a:prstGeom prst="rect">
            <a:avLst/>
          </a:prstGeom>
        </p:spPr>
      </p:pic>
      <p:sp>
        <p:nvSpPr>
          <p:cNvPr id="2" name="Title 1">
            <a:extLst>
              <a:ext uri="{FF2B5EF4-FFF2-40B4-BE49-F238E27FC236}">
                <a16:creationId xmlns:a16="http://schemas.microsoft.com/office/drawing/2014/main" id="{45EBE9E8-4AD7-4EA2-9F50-C23C4B2B46B5}"/>
              </a:ext>
            </a:extLst>
          </p:cNvPr>
          <p:cNvSpPr>
            <a:spLocks noGrp="1"/>
          </p:cNvSpPr>
          <p:nvPr>
            <p:ph type="title" hasCustomPrompt="1"/>
          </p:nvPr>
        </p:nvSpPr>
        <p:spPr>
          <a:xfrm>
            <a:off x="554665" y="2342781"/>
            <a:ext cx="6959318" cy="1325563"/>
          </a:xfrm>
        </p:spPr>
        <p:txBody>
          <a:bodyPr/>
          <a:lstStyle>
            <a:lvl1pPr>
              <a:defRPr/>
            </a:lvl1pPr>
          </a:lstStyle>
          <a:p>
            <a:r>
              <a:rPr lang="en-US" dirty="0"/>
              <a:t>Insert presentation title here</a:t>
            </a:r>
          </a:p>
        </p:txBody>
      </p:sp>
      <p:sp>
        <p:nvSpPr>
          <p:cNvPr id="8" name="Text Placeholder 7">
            <a:extLst>
              <a:ext uri="{FF2B5EF4-FFF2-40B4-BE49-F238E27FC236}">
                <a16:creationId xmlns:a16="http://schemas.microsoft.com/office/drawing/2014/main" id="{34886297-D543-4A66-BEB2-91472329D326}"/>
              </a:ext>
            </a:extLst>
          </p:cNvPr>
          <p:cNvSpPr>
            <a:spLocks noGrp="1"/>
          </p:cNvSpPr>
          <p:nvPr>
            <p:ph type="body" sz="quarter" idx="13" hasCustomPrompt="1"/>
          </p:nvPr>
        </p:nvSpPr>
        <p:spPr>
          <a:xfrm>
            <a:off x="553446" y="3926957"/>
            <a:ext cx="6959318" cy="623555"/>
          </a:xfrm>
        </p:spPr>
        <p:txBody>
          <a:bodyPr>
            <a:noAutofit/>
          </a:bodyPr>
          <a:lstStyle>
            <a:lvl1pPr>
              <a:defRPr sz="2800">
                <a:solidFill>
                  <a:schemeClr val="accent2"/>
                </a:solidFill>
                <a:latin typeface="Museo Sans 300" panose="02000000000000000000" pitchFamily="50" charset="0"/>
              </a:defRPr>
            </a:lvl1pPr>
            <a:lvl2pPr>
              <a:defRPr sz="2800">
                <a:solidFill>
                  <a:schemeClr val="accent2"/>
                </a:solidFill>
                <a:latin typeface="Museo Sans 300" panose="02000000000000000000" pitchFamily="50" charset="0"/>
              </a:defRPr>
            </a:lvl2pPr>
            <a:lvl3pPr>
              <a:defRPr sz="2400">
                <a:solidFill>
                  <a:schemeClr val="accent2"/>
                </a:solidFill>
                <a:latin typeface="Museo Sans 300" panose="02000000000000000000" pitchFamily="50" charset="0"/>
              </a:defRPr>
            </a:lvl3pPr>
            <a:lvl4pPr>
              <a:defRPr sz="2000">
                <a:solidFill>
                  <a:schemeClr val="accent2"/>
                </a:solidFill>
                <a:latin typeface="Museo Sans 300" panose="02000000000000000000" pitchFamily="50" charset="0"/>
              </a:defRPr>
            </a:lvl4pPr>
            <a:lvl5pPr>
              <a:defRPr sz="1400">
                <a:solidFill>
                  <a:schemeClr val="accent2"/>
                </a:solidFill>
                <a:latin typeface="Museo Sans 300" panose="02000000000000000000" pitchFamily="50" charset="0"/>
              </a:defRPr>
            </a:lvl5pPr>
          </a:lstStyle>
          <a:p>
            <a:pPr lvl="0"/>
            <a:r>
              <a:rPr lang="en-US" dirty="0"/>
              <a:t>Click to insert subtitle</a:t>
            </a:r>
          </a:p>
        </p:txBody>
      </p:sp>
      <p:sp>
        <p:nvSpPr>
          <p:cNvPr id="17" name="Text Placeholder 16">
            <a:extLst>
              <a:ext uri="{FF2B5EF4-FFF2-40B4-BE49-F238E27FC236}">
                <a16:creationId xmlns:a16="http://schemas.microsoft.com/office/drawing/2014/main" id="{EC484067-1CF3-4E5D-9CF1-BF48C04B5C5D}"/>
              </a:ext>
            </a:extLst>
          </p:cNvPr>
          <p:cNvSpPr>
            <a:spLocks noGrp="1"/>
          </p:cNvSpPr>
          <p:nvPr>
            <p:ph type="body" sz="quarter" idx="16" hasCustomPrompt="1"/>
          </p:nvPr>
        </p:nvSpPr>
        <p:spPr>
          <a:xfrm>
            <a:off x="7920000" y="5093272"/>
            <a:ext cx="3600000" cy="290734"/>
          </a:xfrm>
        </p:spPr>
        <p:txBody>
          <a:bodyPr>
            <a:noAutofit/>
          </a:bodyPr>
          <a:lstStyle>
            <a:lvl1pPr algn="r">
              <a:defRPr sz="1600" b="0">
                <a:solidFill>
                  <a:schemeClr val="accent2"/>
                </a:solidFill>
                <a:latin typeface="+mj-lt"/>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name]</a:t>
            </a:r>
            <a:endParaRPr lang="en-US" dirty="0"/>
          </a:p>
        </p:txBody>
      </p:sp>
      <p:sp>
        <p:nvSpPr>
          <p:cNvPr id="20" name="Text Placeholder 16">
            <a:extLst>
              <a:ext uri="{FF2B5EF4-FFF2-40B4-BE49-F238E27FC236}">
                <a16:creationId xmlns:a16="http://schemas.microsoft.com/office/drawing/2014/main" id="{40E4FAD2-1C9B-42B4-8A03-5F8D9202C620}"/>
              </a:ext>
            </a:extLst>
          </p:cNvPr>
          <p:cNvSpPr>
            <a:spLocks noGrp="1"/>
          </p:cNvSpPr>
          <p:nvPr>
            <p:ph type="body" sz="quarter" idx="17" hasCustomPrompt="1"/>
          </p:nvPr>
        </p:nvSpPr>
        <p:spPr>
          <a:xfrm>
            <a:off x="7920000" y="5459985"/>
            <a:ext cx="3600000" cy="290734"/>
          </a:xfrm>
        </p:spPr>
        <p:txBody>
          <a:bodyPr>
            <a:noAutofit/>
          </a:bodyPr>
          <a:lstStyle>
            <a:lvl1pPr algn="r">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job </a:t>
            </a:r>
            <a:r>
              <a:rPr lang="en-US"/>
              <a:t>title]</a:t>
            </a:r>
            <a:endParaRPr lang="en-US" dirty="0"/>
          </a:p>
        </p:txBody>
      </p:sp>
      <p:sp>
        <p:nvSpPr>
          <p:cNvPr id="21" name="Text Placeholder 16">
            <a:extLst>
              <a:ext uri="{FF2B5EF4-FFF2-40B4-BE49-F238E27FC236}">
                <a16:creationId xmlns:a16="http://schemas.microsoft.com/office/drawing/2014/main" id="{157D5845-EB81-40B2-9248-D8D813EEDE76}"/>
              </a:ext>
            </a:extLst>
          </p:cNvPr>
          <p:cNvSpPr>
            <a:spLocks noGrp="1"/>
          </p:cNvSpPr>
          <p:nvPr>
            <p:ph type="body" sz="quarter" idx="18" hasCustomPrompt="1"/>
          </p:nvPr>
        </p:nvSpPr>
        <p:spPr>
          <a:xfrm>
            <a:off x="7920000" y="5826698"/>
            <a:ext cx="3600000" cy="290734"/>
          </a:xfrm>
        </p:spPr>
        <p:txBody>
          <a:bodyPr>
            <a:noAutofit/>
          </a:bodyPr>
          <a:lstStyle>
            <a:lvl1pPr algn="r">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handle]</a:t>
            </a:r>
            <a:endParaRPr lang="en-US" dirty="0"/>
          </a:p>
        </p:txBody>
      </p:sp>
      <p:sp>
        <p:nvSpPr>
          <p:cNvPr id="23" name="Text Placeholder 22">
            <a:extLst>
              <a:ext uri="{FF2B5EF4-FFF2-40B4-BE49-F238E27FC236}">
                <a16:creationId xmlns:a16="http://schemas.microsoft.com/office/drawing/2014/main" id="{903A0B68-C5AA-48B8-8EE4-B59F51B927D1}"/>
              </a:ext>
            </a:extLst>
          </p:cNvPr>
          <p:cNvSpPr>
            <a:spLocks noGrp="1"/>
          </p:cNvSpPr>
          <p:nvPr>
            <p:ph type="body" sz="quarter" idx="19" hasCustomPrompt="1"/>
          </p:nvPr>
        </p:nvSpPr>
        <p:spPr>
          <a:xfrm>
            <a:off x="609600" y="609600"/>
            <a:ext cx="2971800" cy="609600"/>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2030" t="2210" r="2030" b="2210"/>
            </a:stretch>
          </a:blipFill>
        </p:spPr>
        <p:txBody>
          <a:bodyPr/>
          <a:lstStyle>
            <a:lvl1pPr>
              <a:defRPr/>
            </a:lvl1pPr>
          </a:lstStyle>
          <a:p>
            <a:pPr lvl="0"/>
            <a:r>
              <a:rPr lang="en-US"/>
              <a:t> </a:t>
            </a:r>
            <a:endParaRPr lang="en-US" dirty="0"/>
          </a:p>
        </p:txBody>
      </p:sp>
      <p:pic>
        <p:nvPicPr>
          <p:cNvPr id="24" name="Graphic 23">
            <a:extLst>
              <a:ext uri="{FF2B5EF4-FFF2-40B4-BE49-F238E27FC236}">
                <a16:creationId xmlns:a16="http://schemas.microsoft.com/office/drawing/2014/main" id="{75427118-2C9B-4153-A3B0-DCC804E0A124}"/>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61451" b="35216"/>
          <a:stretch/>
        </p:blipFill>
        <p:spPr>
          <a:xfrm>
            <a:off x="10221913" y="195169"/>
            <a:ext cx="1885541" cy="2476594"/>
          </a:xfrm>
          <a:prstGeom prst="rect">
            <a:avLst/>
          </a:prstGeom>
        </p:spPr>
      </p:pic>
      <p:pic>
        <p:nvPicPr>
          <p:cNvPr id="25" name="Graphic 24">
            <a:extLst>
              <a:ext uri="{FF2B5EF4-FFF2-40B4-BE49-F238E27FC236}">
                <a16:creationId xmlns:a16="http://schemas.microsoft.com/office/drawing/2014/main" id="{F327E6B0-7AD1-47EC-940D-ECEDC1852ED1}"/>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3735" t="79642"/>
          <a:stretch/>
        </p:blipFill>
        <p:spPr>
          <a:xfrm>
            <a:off x="2167972" y="5949949"/>
            <a:ext cx="4219493" cy="778259"/>
          </a:xfrm>
          <a:prstGeom prst="rect">
            <a:avLst/>
          </a:prstGeom>
        </p:spPr>
      </p:pic>
    </p:spTree>
    <p:extLst>
      <p:ext uri="{BB962C8B-B14F-4D97-AF65-F5344CB8AC3E}">
        <p14:creationId xmlns:p14="http://schemas.microsoft.com/office/powerpoint/2010/main" val="2913562404"/>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Light">
    <p:bg>
      <p:bgRef idx="1001">
        <a:schemeClr val="bg1"/>
      </p:bgRef>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26B2DDA-B6EF-4D66-98A0-C012AA38F6F3}"/>
              </a:ext>
            </a:extLst>
          </p:cNvPr>
          <p:cNvSpPr/>
          <p:nvPr userDrawn="1"/>
        </p:nvSpPr>
        <p:spPr>
          <a:xfrm rot="8640001">
            <a:off x="8600295" y="-1353091"/>
            <a:ext cx="3559812" cy="6149631"/>
          </a:xfrm>
          <a:custGeom>
            <a:avLst/>
            <a:gdLst>
              <a:gd name="connsiteX0" fmla="*/ 3082857 w 3559812"/>
              <a:gd name="connsiteY0" fmla="*/ 6149631 h 6149631"/>
              <a:gd name="connsiteX1" fmla="*/ 544576 w 3559812"/>
              <a:gd name="connsiteY1" fmla="*/ 4305463 h 6149631"/>
              <a:gd name="connsiteX2" fmla="*/ 561997 w 3559812"/>
              <a:gd name="connsiteY2" fmla="*/ 4191064 h 6149631"/>
              <a:gd name="connsiteX3" fmla="*/ 573802 w 3559812"/>
              <a:gd name="connsiteY3" fmla="*/ 3956780 h 6149631"/>
              <a:gd name="connsiteX4" fmla="*/ 51686 w 3559812"/>
              <a:gd name="connsiteY4" fmla="*/ 2499224 h 6149631"/>
              <a:gd name="connsiteX5" fmla="*/ 0 w 3559812"/>
              <a:gd name="connsiteY5" fmla="*/ 2442231 h 6149631"/>
              <a:gd name="connsiteX6" fmla="*/ 1774383 w 3559812"/>
              <a:gd name="connsiteY6" fmla="*/ 0 h 6149631"/>
              <a:gd name="connsiteX7" fmla="*/ 1832432 w 3559812"/>
              <a:gd name="connsiteY7" fmla="*/ 50330 h 6149631"/>
              <a:gd name="connsiteX8" fmla="*/ 3559812 w 3559812"/>
              <a:gd name="connsiteY8" fmla="*/ 3956780 h 6149631"/>
              <a:gd name="connsiteX9" fmla="*/ 3145475 w 3559812"/>
              <a:gd name="connsiteY9" fmla="*/ 6010994 h 614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9812" h="6149631">
                <a:moveTo>
                  <a:pt x="3082857" y="6149631"/>
                </a:moveTo>
                <a:lnTo>
                  <a:pt x="544576" y="4305463"/>
                </a:lnTo>
                <a:lnTo>
                  <a:pt x="561997" y="4191064"/>
                </a:lnTo>
                <a:cubicBezTo>
                  <a:pt x="569803" y="4114034"/>
                  <a:pt x="573802" y="4035874"/>
                  <a:pt x="573802" y="3956780"/>
                </a:cubicBezTo>
                <a:cubicBezTo>
                  <a:pt x="573802" y="3403117"/>
                  <a:pt x="377863" y="2895317"/>
                  <a:pt x="51686" y="2499224"/>
                </a:cubicBezTo>
                <a:lnTo>
                  <a:pt x="0" y="2442231"/>
                </a:lnTo>
                <a:lnTo>
                  <a:pt x="1774383" y="0"/>
                </a:lnTo>
                <a:lnTo>
                  <a:pt x="1832432" y="50330"/>
                </a:lnTo>
                <a:cubicBezTo>
                  <a:pt x="2893597" y="1015719"/>
                  <a:pt x="3559812" y="2408375"/>
                  <a:pt x="3559812" y="3956780"/>
                </a:cubicBezTo>
                <a:cubicBezTo>
                  <a:pt x="3559812" y="4685441"/>
                  <a:pt x="3412276" y="5379610"/>
                  <a:pt x="3145475" y="6010994"/>
                </a:cubicBezTo>
                <a:close/>
              </a:path>
            </a:pathLst>
          </a:custGeom>
          <a:gradFill flip="none" rotWithShape="1">
            <a:gsLst>
              <a:gs pos="47500">
                <a:srgbClr val="AF1D54"/>
              </a:gs>
              <a:gs pos="0">
                <a:srgbClr val="8A2A2B"/>
              </a:gs>
              <a:gs pos="95000">
                <a:schemeClr val="accent1"/>
              </a:gs>
            </a:gsLst>
            <a:lin ang="5400000" scaled="0"/>
            <a:tileRect/>
          </a:gradFill>
          <a:ln w="6116" cap="flat">
            <a:noFill/>
            <a:prstDash val="solid"/>
            <a:miter/>
          </a:ln>
        </p:spPr>
        <p:txBody>
          <a:bodyPr rtlCol="0" anchor="ctr"/>
          <a:lstStyle/>
          <a:p>
            <a:endParaRPr lang="en-US"/>
          </a:p>
        </p:txBody>
      </p:sp>
      <p:pic>
        <p:nvPicPr>
          <p:cNvPr id="4" name="Graphic 3">
            <a:extLst>
              <a:ext uri="{FF2B5EF4-FFF2-40B4-BE49-F238E27FC236}">
                <a16:creationId xmlns:a16="http://schemas.microsoft.com/office/drawing/2014/main" id="{2BC0D743-5C7D-4034-86EA-E857A5457481}"/>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38326" b="46889"/>
          <a:stretch/>
        </p:blipFill>
        <p:spPr>
          <a:xfrm>
            <a:off x="-1" y="3215640"/>
            <a:ext cx="4229577" cy="3642360"/>
          </a:xfrm>
          <a:prstGeom prst="rect">
            <a:avLst/>
          </a:prstGeom>
        </p:spPr>
      </p:pic>
      <p:sp>
        <p:nvSpPr>
          <p:cNvPr id="2" name="Title 1">
            <a:extLst>
              <a:ext uri="{FF2B5EF4-FFF2-40B4-BE49-F238E27FC236}">
                <a16:creationId xmlns:a16="http://schemas.microsoft.com/office/drawing/2014/main" id="{45EBE9E8-4AD7-4EA2-9F50-C23C4B2B46B5}"/>
              </a:ext>
            </a:extLst>
          </p:cNvPr>
          <p:cNvSpPr>
            <a:spLocks noGrp="1"/>
          </p:cNvSpPr>
          <p:nvPr>
            <p:ph type="title" hasCustomPrompt="1"/>
          </p:nvPr>
        </p:nvSpPr>
        <p:spPr>
          <a:xfrm>
            <a:off x="554664" y="2342781"/>
            <a:ext cx="7337005" cy="1325563"/>
          </a:xfrm>
        </p:spPr>
        <p:txBody>
          <a:bodyPr/>
          <a:lstStyle>
            <a:lvl1pPr>
              <a:defRPr/>
            </a:lvl1pPr>
          </a:lstStyle>
          <a:p>
            <a:r>
              <a:rPr lang="en-US" dirty="0"/>
              <a:t>Insert presentation title here</a:t>
            </a:r>
          </a:p>
        </p:txBody>
      </p:sp>
      <p:sp>
        <p:nvSpPr>
          <p:cNvPr id="8" name="Text Placeholder 7">
            <a:extLst>
              <a:ext uri="{FF2B5EF4-FFF2-40B4-BE49-F238E27FC236}">
                <a16:creationId xmlns:a16="http://schemas.microsoft.com/office/drawing/2014/main" id="{34886297-D543-4A66-BEB2-91472329D326}"/>
              </a:ext>
            </a:extLst>
          </p:cNvPr>
          <p:cNvSpPr>
            <a:spLocks noGrp="1"/>
          </p:cNvSpPr>
          <p:nvPr>
            <p:ph type="body" sz="quarter" idx="13" hasCustomPrompt="1"/>
          </p:nvPr>
        </p:nvSpPr>
        <p:spPr>
          <a:xfrm>
            <a:off x="553445" y="3926957"/>
            <a:ext cx="7337005" cy="623555"/>
          </a:xfrm>
        </p:spPr>
        <p:txBody>
          <a:bodyPr>
            <a:noAutofit/>
          </a:bodyPr>
          <a:lstStyle>
            <a:lvl1pPr>
              <a:defRPr sz="2800">
                <a:solidFill>
                  <a:schemeClr val="accent1"/>
                </a:solidFill>
                <a:latin typeface="Museo Sans 300" panose="02000000000000000000" pitchFamily="50" charset="0"/>
              </a:defRPr>
            </a:lvl1pPr>
            <a:lvl2pPr>
              <a:defRPr sz="2800">
                <a:solidFill>
                  <a:schemeClr val="accent1"/>
                </a:solidFill>
                <a:latin typeface="Museo Sans 300" panose="02000000000000000000" pitchFamily="50" charset="0"/>
              </a:defRPr>
            </a:lvl2pPr>
            <a:lvl3pPr>
              <a:defRPr sz="2400">
                <a:solidFill>
                  <a:schemeClr val="accent1"/>
                </a:solidFill>
                <a:latin typeface="Museo Sans 300" panose="02000000000000000000" pitchFamily="50" charset="0"/>
              </a:defRPr>
            </a:lvl3pPr>
            <a:lvl4pPr>
              <a:defRPr sz="2000">
                <a:solidFill>
                  <a:schemeClr val="accent1"/>
                </a:solidFill>
                <a:latin typeface="Museo Sans 300" panose="02000000000000000000" pitchFamily="50" charset="0"/>
              </a:defRPr>
            </a:lvl4pPr>
            <a:lvl5pPr>
              <a:defRPr sz="1400">
                <a:solidFill>
                  <a:schemeClr val="accent1"/>
                </a:solidFill>
                <a:latin typeface="Museo Sans 300" panose="02000000000000000000" pitchFamily="50" charset="0"/>
              </a:defRPr>
            </a:lvl5pPr>
          </a:lstStyle>
          <a:p>
            <a:pPr lvl="0"/>
            <a:r>
              <a:rPr lang="en-US" dirty="0"/>
              <a:t>Click to insert subtitle</a:t>
            </a:r>
          </a:p>
        </p:txBody>
      </p:sp>
      <p:sp>
        <p:nvSpPr>
          <p:cNvPr id="17" name="Text Placeholder 16">
            <a:extLst>
              <a:ext uri="{FF2B5EF4-FFF2-40B4-BE49-F238E27FC236}">
                <a16:creationId xmlns:a16="http://schemas.microsoft.com/office/drawing/2014/main" id="{EC484067-1CF3-4E5D-9CF1-BF48C04B5C5D}"/>
              </a:ext>
            </a:extLst>
          </p:cNvPr>
          <p:cNvSpPr>
            <a:spLocks noGrp="1"/>
          </p:cNvSpPr>
          <p:nvPr>
            <p:ph type="body" sz="quarter" idx="16" hasCustomPrompt="1"/>
          </p:nvPr>
        </p:nvSpPr>
        <p:spPr>
          <a:xfrm>
            <a:off x="7920000" y="5093272"/>
            <a:ext cx="3600000" cy="290734"/>
          </a:xfrm>
        </p:spPr>
        <p:txBody>
          <a:bodyPr>
            <a:noAutofit/>
          </a:bodyPr>
          <a:lstStyle>
            <a:lvl1pPr algn="r">
              <a:defRPr sz="1600" b="0">
                <a:solidFill>
                  <a:schemeClr val="accent1"/>
                </a:solidFill>
                <a:latin typeface="+mj-lt"/>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name]</a:t>
            </a:r>
            <a:endParaRPr lang="en-US" dirty="0"/>
          </a:p>
        </p:txBody>
      </p:sp>
      <p:sp>
        <p:nvSpPr>
          <p:cNvPr id="20" name="Text Placeholder 16">
            <a:extLst>
              <a:ext uri="{FF2B5EF4-FFF2-40B4-BE49-F238E27FC236}">
                <a16:creationId xmlns:a16="http://schemas.microsoft.com/office/drawing/2014/main" id="{40E4FAD2-1C9B-42B4-8A03-5F8D9202C620}"/>
              </a:ext>
            </a:extLst>
          </p:cNvPr>
          <p:cNvSpPr>
            <a:spLocks noGrp="1"/>
          </p:cNvSpPr>
          <p:nvPr>
            <p:ph type="body" sz="quarter" idx="17" hasCustomPrompt="1"/>
          </p:nvPr>
        </p:nvSpPr>
        <p:spPr>
          <a:xfrm>
            <a:off x="7920000" y="5459985"/>
            <a:ext cx="3600000" cy="290734"/>
          </a:xfrm>
        </p:spPr>
        <p:txBody>
          <a:bodyPr>
            <a:noAutofit/>
          </a:bodyPr>
          <a:lstStyle>
            <a:lvl1pPr algn="r">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job </a:t>
            </a:r>
            <a:r>
              <a:rPr lang="en-US"/>
              <a:t>title]</a:t>
            </a:r>
            <a:endParaRPr lang="en-US" dirty="0"/>
          </a:p>
        </p:txBody>
      </p:sp>
      <p:sp>
        <p:nvSpPr>
          <p:cNvPr id="21" name="Text Placeholder 16">
            <a:extLst>
              <a:ext uri="{FF2B5EF4-FFF2-40B4-BE49-F238E27FC236}">
                <a16:creationId xmlns:a16="http://schemas.microsoft.com/office/drawing/2014/main" id="{157D5845-EB81-40B2-9248-D8D813EEDE76}"/>
              </a:ext>
            </a:extLst>
          </p:cNvPr>
          <p:cNvSpPr>
            <a:spLocks noGrp="1"/>
          </p:cNvSpPr>
          <p:nvPr>
            <p:ph type="body" sz="quarter" idx="18" hasCustomPrompt="1"/>
          </p:nvPr>
        </p:nvSpPr>
        <p:spPr>
          <a:xfrm>
            <a:off x="7920000" y="5826698"/>
            <a:ext cx="3600000" cy="290734"/>
          </a:xfrm>
        </p:spPr>
        <p:txBody>
          <a:bodyPr>
            <a:noAutofit/>
          </a:bodyPr>
          <a:lstStyle>
            <a:lvl1pPr algn="r">
              <a:defRPr sz="1600" b="0">
                <a:solidFill>
                  <a:schemeClr val="tx2"/>
                </a:solidFill>
                <a:latin typeface="Museo Sans 300" panose="02000000000000000000" pitchFamily="50" charset="0"/>
              </a:defRPr>
            </a:lvl1pPr>
            <a:lvl2pPr algn="r">
              <a:defRPr sz="1400" b="0">
                <a:latin typeface="+mj-lt"/>
              </a:defRPr>
            </a:lvl2pPr>
            <a:lvl3pPr algn="r">
              <a:defRPr sz="1200" b="0">
                <a:latin typeface="+mj-lt"/>
              </a:defRPr>
            </a:lvl3pPr>
            <a:lvl4pPr algn="r">
              <a:defRPr sz="1100" b="0">
                <a:latin typeface="+mj-lt"/>
              </a:defRPr>
            </a:lvl4pPr>
            <a:lvl5pPr algn="r">
              <a:defRPr sz="900" b="0">
                <a:latin typeface="+mj-lt"/>
              </a:defRPr>
            </a:lvl5pPr>
          </a:lstStyle>
          <a:p>
            <a:pPr lvl="0"/>
            <a:r>
              <a:rPr lang="en-US" dirty="0"/>
              <a:t>[Insert @</a:t>
            </a:r>
            <a:r>
              <a:rPr lang="en-US"/>
              <a:t>handle]</a:t>
            </a:r>
            <a:endParaRPr lang="en-US" dirty="0"/>
          </a:p>
        </p:txBody>
      </p:sp>
      <p:pic>
        <p:nvPicPr>
          <p:cNvPr id="24" name="Graphic 23">
            <a:extLst>
              <a:ext uri="{FF2B5EF4-FFF2-40B4-BE49-F238E27FC236}">
                <a16:creationId xmlns:a16="http://schemas.microsoft.com/office/drawing/2014/main" id="{75427118-2C9B-4153-A3B0-DCC804E0A124}"/>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61451" b="35216"/>
          <a:stretch/>
        </p:blipFill>
        <p:spPr>
          <a:xfrm>
            <a:off x="10221913" y="195169"/>
            <a:ext cx="1885541" cy="2476594"/>
          </a:xfrm>
          <a:prstGeom prst="rect">
            <a:avLst/>
          </a:prstGeom>
        </p:spPr>
      </p:pic>
      <p:pic>
        <p:nvPicPr>
          <p:cNvPr id="25" name="Graphic 24">
            <a:extLst>
              <a:ext uri="{FF2B5EF4-FFF2-40B4-BE49-F238E27FC236}">
                <a16:creationId xmlns:a16="http://schemas.microsoft.com/office/drawing/2014/main" id="{F327E6B0-7AD1-47EC-940D-ECEDC1852ED1}"/>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3735" t="79642"/>
          <a:stretch/>
        </p:blipFill>
        <p:spPr>
          <a:xfrm>
            <a:off x="2167972" y="5949949"/>
            <a:ext cx="4219493" cy="778259"/>
          </a:xfrm>
          <a:prstGeom prst="rect">
            <a:avLst/>
          </a:prstGeom>
        </p:spPr>
      </p:pic>
      <p:sp>
        <p:nvSpPr>
          <p:cNvPr id="13" name="Text Placeholder 22">
            <a:extLst>
              <a:ext uri="{FF2B5EF4-FFF2-40B4-BE49-F238E27FC236}">
                <a16:creationId xmlns:a16="http://schemas.microsoft.com/office/drawing/2014/main" id="{F68425A4-873E-4166-867A-5A5BF3A7F619}"/>
              </a:ext>
            </a:extLst>
          </p:cNvPr>
          <p:cNvSpPr>
            <a:spLocks noGrp="1"/>
          </p:cNvSpPr>
          <p:nvPr>
            <p:ph type="body" sz="quarter" idx="46" hasCustomPrompt="1"/>
          </p:nvPr>
        </p:nvSpPr>
        <p:spPr>
          <a:xfrm>
            <a:off x="609600" y="609600"/>
            <a:ext cx="2971800" cy="609600"/>
          </a:xfrm>
          <a: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l="-14049" t="-69336" r="-14227" b="-62349"/>
            </a:stretch>
          </a:blipFill>
        </p:spPr>
        <p:txBody>
          <a:bodyPr/>
          <a:lstStyle>
            <a:lvl1pPr>
              <a:defRPr/>
            </a:lvl1pPr>
          </a:lstStyle>
          <a:p>
            <a:pPr lvl="0"/>
            <a:r>
              <a:rPr lang="en-US"/>
              <a:t> </a:t>
            </a:r>
            <a:endParaRPr lang="en-US" dirty="0"/>
          </a:p>
        </p:txBody>
      </p:sp>
    </p:spTree>
    <p:extLst>
      <p:ext uri="{BB962C8B-B14F-4D97-AF65-F5344CB8AC3E}">
        <p14:creationId xmlns:p14="http://schemas.microsoft.com/office/powerpoint/2010/main" val="3653227941"/>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genda 1">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4BCBC7-5DF8-4D42-B076-BBABEE968B93}"/>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4998" t="15268" r="2888" b="15421"/>
          <a:stretch/>
        </p:blipFill>
        <p:spPr>
          <a:xfrm>
            <a:off x="-1" y="-1"/>
            <a:ext cx="8124825" cy="6858001"/>
          </a:xfrm>
          <a:prstGeom prst="rect">
            <a:avLst/>
          </a:prstGeom>
        </p:spPr>
      </p:pic>
      <p:sp>
        <p:nvSpPr>
          <p:cNvPr id="9" name="Text Placeholder 22">
            <a:extLst>
              <a:ext uri="{FF2B5EF4-FFF2-40B4-BE49-F238E27FC236}">
                <a16:creationId xmlns:a16="http://schemas.microsoft.com/office/drawing/2014/main" id="{088523F3-AA3B-4510-8FB0-A100C1F35593}"/>
              </a:ext>
            </a:extLst>
          </p:cNvPr>
          <p:cNvSpPr>
            <a:spLocks noGrp="1"/>
          </p:cNvSpPr>
          <p:nvPr>
            <p:ph type="body" sz="quarter" idx="19" hasCustomPrompt="1"/>
          </p:nvPr>
        </p:nvSpPr>
        <p:spPr>
          <a:xfrm>
            <a:off x="10465001" y="284811"/>
            <a:ext cx="1462681" cy="300037"/>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2030" t="2210" r="2030" b="2210"/>
            </a:stretch>
          </a:blipFill>
        </p:spPr>
        <p:txBody>
          <a:bodyPr/>
          <a:lstStyle>
            <a:lvl1pPr>
              <a:defRPr/>
            </a:lvl1pPr>
          </a:lstStyle>
          <a:p>
            <a:pPr lvl="0"/>
            <a:r>
              <a:rPr lang="en-US"/>
              <a:t> </a:t>
            </a:r>
            <a:endParaRPr lang="en-US" dirty="0"/>
          </a:p>
        </p:txBody>
      </p:sp>
      <p:pic>
        <p:nvPicPr>
          <p:cNvPr id="24" name="Graphic 23">
            <a:extLst>
              <a:ext uri="{FF2B5EF4-FFF2-40B4-BE49-F238E27FC236}">
                <a16:creationId xmlns:a16="http://schemas.microsoft.com/office/drawing/2014/main" id="{719133E5-30FC-40D2-B8BA-4394859C16C8}"/>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36455" b="35560"/>
          <a:stretch/>
        </p:blipFill>
        <p:spPr>
          <a:xfrm>
            <a:off x="1606771" y="2676631"/>
            <a:ext cx="3108219" cy="2463490"/>
          </a:xfrm>
          <a:prstGeom prst="rect">
            <a:avLst/>
          </a:prstGeom>
        </p:spPr>
      </p:pic>
      <p:sp>
        <p:nvSpPr>
          <p:cNvPr id="22" name="Text Placeholder 21">
            <a:extLst>
              <a:ext uri="{FF2B5EF4-FFF2-40B4-BE49-F238E27FC236}">
                <a16:creationId xmlns:a16="http://schemas.microsoft.com/office/drawing/2014/main" id="{92A697BE-978B-4018-B7B1-E2E08D60511B}"/>
              </a:ext>
            </a:extLst>
          </p:cNvPr>
          <p:cNvSpPr>
            <a:spLocks noGrp="1"/>
          </p:cNvSpPr>
          <p:nvPr>
            <p:ph type="body" sz="quarter" idx="30" hasCustomPrompt="1"/>
          </p:nvPr>
        </p:nvSpPr>
        <p:spPr>
          <a:xfrm>
            <a:off x="0" y="396240"/>
            <a:ext cx="5464175" cy="6461760"/>
          </a:xfrm>
          <a:blipFill>
            <a:blip r:embed="rId8" cstate="hqprint">
              <a:extLst>
                <a:ext uri="{28A0092B-C50C-407E-A947-70E740481C1C}">
                  <a14:useLocalDpi xmlns:a14="http://schemas.microsoft.com/office/drawing/2010/main"/>
                </a:ext>
              </a:extLst>
            </a:blip>
            <a:stretch>
              <a:fillRect l="1" t="-1650" r="-2499"/>
            </a:stretch>
          </a:blipFill>
        </p:spPr>
        <p:txBody>
          <a:bodyPr/>
          <a:lstStyle>
            <a:lvl1pPr>
              <a:defRPr/>
            </a:lvl1pPr>
          </a:lstStyle>
          <a:p>
            <a:pPr lvl="0"/>
            <a:r>
              <a:rPr lang="en-US"/>
              <a:t> </a:t>
            </a:r>
            <a:endParaRPr lang="en-US" dirty="0"/>
          </a:p>
        </p:txBody>
      </p:sp>
      <p:sp>
        <p:nvSpPr>
          <p:cNvPr id="16" name="Text Placeholder 10">
            <a:extLst>
              <a:ext uri="{FF2B5EF4-FFF2-40B4-BE49-F238E27FC236}">
                <a16:creationId xmlns:a16="http://schemas.microsoft.com/office/drawing/2014/main" id="{3F950DB6-1211-4712-9A4C-071F0317D965}"/>
              </a:ext>
            </a:extLst>
          </p:cNvPr>
          <p:cNvSpPr>
            <a:spLocks noGrp="1"/>
          </p:cNvSpPr>
          <p:nvPr>
            <p:ph type="body" sz="quarter" idx="25"/>
          </p:nvPr>
        </p:nvSpPr>
        <p:spPr>
          <a:xfrm>
            <a:off x="5943599" y="2703497"/>
            <a:ext cx="5719011" cy="3601050"/>
          </a:xfrm>
        </p:spPr>
        <p:txBody>
          <a:bodyPr anchor="t">
            <a:noAutofit/>
          </a:bodyPr>
          <a:lstStyle>
            <a:lvl1pPr marL="514350" indent="-514350" algn="l">
              <a:spcAft>
                <a:spcPts val="800"/>
              </a:spcAft>
              <a:buFont typeface="+mj-lt"/>
              <a:buAutoNum type="arabicPeriod"/>
              <a:defRPr sz="2400">
                <a:latin typeface="+mj-lt"/>
                <a:ea typeface="Roboto Light" panose="02000000000000000000" pitchFamily="2" charset="0"/>
              </a:defRPr>
            </a:lvl1pPr>
            <a:lvl2pPr>
              <a:defRPr sz="1800">
                <a:latin typeface="Roboto Light" panose="02000000000000000000" pitchFamily="2" charset="0"/>
                <a:ea typeface="Roboto Light" panose="02000000000000000000" pitchFamily="2" charset="0"/>
              </a:defRPr>
            </a:lvl2pPr>
            <a:lvl3pPr>
              <a:defRPr sz="1600">
                <a:latin typeface="Roboto Light" panose="02000000000000000000" pitchFamily="2" charset="0"/>
                <a:ea typeface="Roboto Light" panose="02000000000000000000" pitchFamily="2" charset="0"/>
              </a:defRPr>
            </a:lvl3pPr>
            <a:lvl4pPr>
              <a:defRPr sz="1400">
                <a:latin typeface="Roboto Light" panose="02000000000000000000" pitchFamily="2" charset="0"/>
                <a:ea typeface="Roboto Light" panose="02000000000000000000" pitchFamily="2" charset="0"/>
              </a:defRPr>
            </a:lvl4pPr>
            <a:lvl5pPr>
              <a:defRPr sz="1050">
                <a:latin typeface="Roboto Light" panose="02000000000000000000" pitchFamily="2" charset="0"/>
                <a:ea typeface="Roboto Light" panose="02000000000000000000" pitchFamily="2" charset="0"/>
              </a:defRPr>
            </a:lvl5pPr>
          </a:lstStyle>
          <a:p>
            <a:pPr lvl="0"/>
            <a:r>
              <a:rPr lang="en-US" dirty="0"/>
              <a:t>Click to edit Master text styles</a:t>
            </a:r>
          </a:p>
          <a:p>
            <a:pPr lvl="0"/>
            <a:endParaRPr lang="en-US" dirty="0"/>
          </a:p>
        </p:txBody>
      </p:sp>
      <p:sp>
        <p:nvSpPr>
          <p:cNvPr id="2" name="Title 1">
            <a:extLst>
              <a:ext uri="{FF2B5EF4-FFF2-40B4-BE49-F238E27FC236}">
                <a16:creationId xmlns:a16="http://schemas.microsoft.com/office/drawing/2014/main" id="{45EBE9E8-4AD7-4EA2-9F50-C23C4B2B46B5}"/>
              </a:ext>
            </a:extLst>
          </p:cNvPr>
          <p:cNvSpPr>
            <a:spLocks noGrp="1"/>
          </p:cNvSpPr>
          <p:nvPr>
            <p:ph type="title" hasCustomPrompt="1"/>
          </p:nvPr>
        </p:nvSpPr>
        <p:spPr>
          <a:xfrm>
            <a:off x="2914650" y="1020800"/>
            <a:ext cx="9547003" cy="1325563"/>
          </a:xfrm>
        </p:spPr>
        <p:txBody>
          <a:bodyPr>
            <a:noAutofit/>
          </a:bodyPr>
          <a:lstStyle>
            <a:lvl1pPr algn="r">
              <a:lnSpc>
                <a:spcPct val="70000"/>
              </a:lnSpc>
              <a:defRPr sz="15500" cap="all" baseline="0">
                <a:ln w="12700">
                  <a:solidFill>
                    <a:schemeClr val="tx1"/>
                  </a:solidFill>
                </a:ln>
                <a:noFill/>
              </a:defRPr>
            </a:lvl1pPr>
          </a:lstStyle>
          <a:p>
            <a:r>
              <a:rPr lang="en-US" dirty="0"/>
              <a:t>title</a:t>
            </a:r>
          </a:p>
        </p:txBody>
      </p:sp>
    </p:spTree>
    <p:extLst>
      <p:ext uri="{BB962C8B-B14F-4D97-AF65-F5344CB8AC3E}">
        <p14:creationId xmlns:p14="http://schemas.microsoft.com/office/powerpoint/2010/main" val="1385708604"/>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36493629-2B43-4289-AF55-B272E16FF0EC}"/>
              </a:ext>
            </a:extLst>
          </p:cNvPr>
          <p:cNvSpPr/>
          <p:nvPr userDrawn="1"/>
        </p:nvSpPr>
        <p:spPr>
          <a:xfrm>
            <a:off x="6812188" y="-6226"/>
            <a:ext cx="5386796" cy="6218465"/>
          </a:xfrm>
          <a:custGeom>
            <a:avLst/>
            <a:gdLst>
              <a:gd name="connsiteX0" fmla="*/ 88442 w 5386796"/>
              <a:gd name="connsiteY0" fmla="*/ 0 h 6218465"/>
              <a:gd name="connsiteX1" fmla="*/ 3166468 w 5386796"/>
              <a:gd name="connsiteY1" fmla="*/ 0 h 6218465"/>
              <a:gd name="connsiteX2" fmla="*/ 3137635 w 5386796"/>
              <a:gd name="connsiteY2" fmla="*/ 59854 h 6218465"/>
              <a:gd name="connsiteX3" fmla="*/ 2956502 w 5386796"/>
              <a:gd name="connsiteY3" fmla="*/ 957035 h 6218465"/>
              <a:gd name="connsiteX4" fmla="*/ 5261429 w 5386796"/>
              <a:gd name="connsiteY4" fmla="*/ 3261962 h 6218465"/>
              <a:gd name="connsiteX5" fmla="*/ 5386796 w 5386796"/>
              <a:gd name="connsiteY5" fmla="*/ 3255632 h 6218465"/>
              <a:gd name="connsiteX6" fmla="*/ 5386796 w 5386796"/>
              <a:gd name="connsiteY6" fmla="*/ 6215295 h 6218465"/>
              <a:gd name="connsiteX7" fmla="*/ 5261430 w 5386796"/>
              <a:gd name="connsiteY7" fmla="*/ 6218465 h 6218465"/>
              <a:gd name="connsiteX8" fmla="*/ 0 w 5386796"/>
              <a:gd name="connsiteY8" fmla="*/ 957035 h 6218465"/>
              <a:gd name="connsiteX9" fmla="*/ 60624 w 5386796"/>
              <a:gd name="connsiteY9" fmla="*/ 155771 h 621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6796" h="6218465">
                <a:moveTo>
                  <a:pt x="88442" y="0"/>
                </a:moveTo>
                <a:lnTo>
                  <a:pt x="3166468" y="0"/>
                </a:lnTo>
                <a:lnTo>
                  <a:pt x="3137635" y="59854"/>
                </a:lnTo>
                <a:cubicBezTo>
                  <a:pt x="3020999" y="335611"/>
                  <a:pt x="2956502" y="638791"/>
                  <a:pt x="2956502" y="957035"/>
                </a:cubicBezTo>
                <a:cubicBezTo>
                  <a:pt x="2956502" y="2230011"/>
                  <a:pt x="3988453" y="3261962"/>
                  <a:pt x="5261429" y="3261962"/>
                </a:cubicBezTo>
                <a:lnTo>
                  <a:pt x="5386796" y="3255632"/>
                </a:lnTo>
                <a:lnTo>
                  <a:pt x="5386796" y="6215295"/>
                </a:lnTo>
                <a:lnTo>
                  <a:pt x="5261430" y="6218465"/>
                </a:lnTo>
                <a:cubicBezTo>
                  <a:pt x="2355622" y="6218465"/>
                  <a:pt x="0" y="3862843"/>
                  <a:pt x="0" y="957035"/>
                </a:cubicBezTo>
                <a:cubicBezTo>
                  <a:pt x="0" y="684616"/>
                  <a:pt x="20704" y="417032"/>
                  <a:pt x="60624" y="155771"/>
                </a:cubicBezTo>
                <a:close/>
              </a:path>
            </a:pathLst>
          </a:custGeom>
          <a:gradFill flip="none" rotWithShape="1">
            <a:gsLst>
              <a:gs pos="8000">
                <a:schemeClr val="accent2"/>
              </a:gs>
              <a:gs pos="54000">
                <a:srgbClr val="0062B0"/>
              </a:gs>
              <a:gs pos="10000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endParaRPr lang="en-US" dirty="0">
              <a:solidFill>
                <a:schemeClr val="tx1"/>
              </a:solidFill>
            </a:endParaRPr>
          </a:p>
        </p:txBody>
      </p:sp>
      <p:sp>
        <p:nvSpPr>
          <p:cNvPr id="7" name="Title 1">
            <a:extLst>
              <a:ext uri="{FF2B5EF4-FFF2-40B4-BE49-F238E27FC236}">
                <a16:creationId xmlns:a16="http://schemas.microsoft.com/office/drawing/2014/main" id="{D6CD868B-A38C-43D2-9F48-612417187C84}"/>
              </a:ext>
            </a:extLst>
          </p:cNvPr>
          <p:cNvSpPr>
            <a:spLocks noGrp="1"/>
          </p:cNvSpPr>
          <p:nvPr>
            <p:ph type="title" hasCustomPrompt="1"/>
          </p:nvPr>
        </p:nvSpPr>
        <p:spPr>
          <a:xfrm>
            <a:off x="360000" y="944600"/>
            <a:ext cx="8339646" cy="1325563"/>
          </a:xfrm>
        </p:spPr>
        <p:txBody>
          <a:bodyPr>
            <a:noAutofit/>
          </a:bodyPr>
          <a:lstStyle>
            <a:lvl1pPr algn="l">
              <a:lnSpc>
                <a:spcPct val="70000"/>
              </a:lnSpc>
              <a:defRPr sz="12900" cap="all" baseline="0">
                <a:ln w="12700">
                  <a:solidFill>
                    <a:schemeClr val="tx1"/>
                  </a:solidFill>
                </a:ln>
                <a:noFill/>
              </a:defRPr>
            </a:lvl1pPr>
          </a:lstStyle>
          <a:p>
            <a:r>
              <a:rPr lang="en-US" dirty="0"/>
              <a:t>title</a:t>
            </a:r>
          </a:p>
        </p:txBody>
      </p:sp>
      <p:pic>
        <p:nvPicPr>
          <p:cNvPr id="30" name="Graphic 29">
            <a:extLst>
              <a:ext uri="{FF2B5EF4-FFF2-40B4-BE49-F238E27FC236}">
                <a16:creationId xmlns:a16="http://schemas.microsoft.com/office/drawing/2014/main" id="{5139ACF1-6B95-4618-B4FA-CB302A5678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9899" y="2641189"/>
            <a:ext cx="4891315" cy="3822884"/>
          </a:xfrm>
          <a:prstGeom prst="rect">
            <a:avLst/>
          </a:prstGeom>
        </p:spPr>
      </p:pic>
      <p:sp>
        <p:nvSpPr>
          <p:cNvPr id="11" name="Text Placeholder 21">
            <a:extLst>
              <a:ext uri="{FF2B5EF4-FFF2-40B4-BE49-F238E27FC236}">
                <a16:creationId xmlns:a16="http://schemas.microsoft.com/office/drawing/2014/main" id="{FCFCD33F-B8C4-4AA0-814A-2D742F37751E}"/>
              </a:ext>
            </a:extLst>
          </p:cNvPr>
          <p:cNvSpPr>
            <a:spLocks noGrp="1"/>
          </p:cNvSpPr>
          <p:nvPr>
            <p:ph type="body" sz="quarter" idx="30" hasCustomPrompt="1"/>
          </p:nvPr>
        </p:nvSpPr>
        <p:spPr>
          <a:xfrm>
            <a:off x="6727825" y="0"/>
            <a:ext cx="5464175" cy="6858000"/>
          </a:xfrm>
          <a:blipFill>
            <a:blip r:embed="rId4" cstate="hqprint">
              <a:extLst>
                <a:ext uri="{28A0092B-C50C-407E-A947-70E740481C1C}">
                  <a14:useLocalDpi xmlns:a14="http://schemas.microsoft.com/office/drawing/2010/main"/>
                </a:ext>
              </a:extLst>
            </a:blip>
            <a:stretch>
              <a:fillRect l="1" t="-1260" r="-8367" b="-1"/>
            </a:stretch>
          </a:blipFill>
        </p:spPr>
        <p:txBody>
          <a:bodyPr/>
          <a:lstStyle>
            <a:lvl1pPr>
              <a:defRPr/>
            </a:lvl1pPr>
          </a:lstStyle>
          <a:p>
            <a:pPr lvl="0"/>
            <a:r>
              <a:rPr lang="en-US"/>
              <a:t> </a:t>
            </a:r>
            <a:endParaRPr lang="en-US" dirty="0"/>
          </a:p>
        </p:txBody>
      </p:sp>
      <p:sp>
        <p:nvSpPr>
          <p:cNvPr id="33" name="Text Placeholder 22">
            <a:extLst>
              <a:ext uri="{FF2B5EF4-FFF2-40B4-BE49-F238E27FC236}">
                <a16:creationId xmlns:a16="http://schemas.microsoft.com/office/drawing/2014/main" id="{09D33D6C-CAC0-4284-89F0-04E26D727F09}"/>
              </a:ext>
            </a:extLst>
          </p:cNvPr>
          <p:cNvSpPr>
            <a:spLocks noGrp="1"/>
          </p:cNvSpPr>
          <p:nvPr>
            <p:ph type="body" sz="quarter" idx="19" hasCustomPrompt="1"/>
          </p:nvPr>
        </p:nvSpPr>
        <p:spPr>
          <a:xfrm>
            <a:off x="10465001" y="284811"/>
            <a:ext cx="1462681" cy="300037"/>
          </a:xfrm>
          <a: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2030" t="2210" r="2030" b="2210"/>
            </a:stretch>
          </a:blipFill>
        </p:spPr>
        <p:txBody>
          <a:bodyPr/>
          <a:lstStyle>
            <a:lvl1pPr>
              <a:defRPr/>
            </a:lvl1pPr>
          </a:lstStyle>
          <a:p>
            <a:pPr lvl="0"/>
            <a:r>
              <a:rPr lang="en-US"/>
              <a:t> </a:t>
            </a:r>
            <a:endParaRPr lang="en-US" dirty="0"/>
          </a:p>
        </p:txBody>
      </p:sp>
      <p:sp>
        <p:nvSpPr>
          <p:cNvPr id="28" name="Text Placeholder 10">
            <a:extLst>
              <a:ext uri="{FF2B5EF4-FFF2-40B4-BE49-F238E27FC236}">
                <a16:creationId xmlns:a16="http://schemas.microsoft.com/office/drawing/2014/main" id="{B24BD3FB-C019-10CF-ABF1-D7098745BF02}"/>
              </a:ext>
            </a:extLst>
          </p:cNvPr>
          <p:cNvSpPr>
            <a:spLocks noGrp="1"/>
          </p:cNvSpPr>
          <p:nvPr>
            <p:ph type="body" sz="quarter" idx="25"/>
          </p:nvPr>
        </p:nvSpPr>
        <p:spPr>
          <a:xfrm>
            <a:off x="360000" y="2703497"/>
            <a:ext cx="5719011" cy="3601050"/>
          </a:xfrm>
        </p:spPr>
        <p:txBody>
          <a:bodyPr anchor="t">
            <a:noAutofit/>
          </a:bodyPr>
          <a:lstStyle>
            <a:lvl1pPr marL="514350" indent="-514350" algn="l">
              <a:spcAft>
                <a:spcPts val="800"/>
              </a:spcAft>
              <a:buFont typeface="+mj-lt"/>
              <a:buAutoNum type="arabicPeriod"/>
              <a:defRPr sz="2000">
                <a:latin typeface="+mj-lt"/>
                <a:ea typeface="Roboto Light" panose="02000000000000000000" pitchFamily="2" charset="0"/>
              </a:defRPr>
            </a:lvl1pPr>
            <a:lvl2pPr>
              <a:defRPr sz="1800">
                <a:latin typeface="Roboto Light" panose="02000000000000000000" pitchFamily="2" charset="0"/>
                <a:ea typeface="Roboto Light" panose="02000000000000000000" pitchFamily="2" charset="0"/>
              </a:defRPr>
            </a:lvl2pPr>
            <a:lvl3pPr>
              <a:defRPr sz="1600">
                <a:latin typeface="Roboto Light" panose="02000000000000000000" pitchFamily="2" charset="0"/>
                <a:ea typeface="Roboto Light" panose="02000000000000000000" pitchFamily="2" charset="0"/>
              </a:defRPr>
            </a:lvl3pPr>
            <a:lvl4pPr>
              <a:defRPr sz="1400">
                <a:latin typeface="Roboto Light" panose="02000000000000000000" pitchFamily="2" charset="0"/>
                <a:ea typeface="Roboto Light" panose="02000000000000000000" pitchFamily="2" charset="0"/>
              </a:defRPr>
            </a:lvl4pPr>
            <a:lvl5pPr>
              <a:defRPr sz="1050">
                <a:latin typeface="Roboto Light" panose="02000000000000000000" pitchFamily="2" charset="0"/>
                <a:ea typeface="Roboto Light" panose="02000000000000000000" pitchFamily="2" charset="0"/>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348235456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2.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image" Target="../media/image86.svg"/><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image" Target="../media/image85.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theme" Target="../theme/theme3.xml"/><Relationship Id="rId8" Type="http://schemas.openxmlformats.org/officeDocument/2006/relationships/slideLayout" Target="../slideLayouts/slideLayout60.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20" Type="http://schemas.openxmlformats.org/officeDocument/2006/relationships/slideLayout" Target="../slideLayouts/slideLayout72.xml"/><Relationship Id="rId41" Type="http://schemas.openxmlformats.org/officeDocument/2006/relationships/slideLayout" Target="../slideLayouts/slideLayout9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50" Type="http://schemas.openxmlformats.org/officeDocument/2006/relationships/slideLayout" Target="../slideLayouts/slideLayout144.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8" Type="http://schemas.openxmlformats.org/officeDocument/2006/relationships/slideLayout" Target="../slideLayouts/slideLayout102.xml"/><Relationship Id="rId51" Type="http://schemas.openxmlformats.org/officeDocument/2006/relationships/slideLayout" Target="../slideLayouts/slideLayout145.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54" Type="http://schemas.openxmlformats.org/officeDocument/2006/relationships/theme" Target="../theme/theme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ACB0E-95AE-4A5E-82DD-3BE8542D51EF}"/>
              </a:ext>
            </a:extLst>
          </p:cNvPr>
          <p:cNvSpPr>
            <a:spLocks noGrp="1"/>
          </p:cNvSpPr>
          <p:nvPr>
            <p:ph type="title"/>
          </p:nvPr>
        </p:nvSpPr>
        <p:spPr>
          <a:xfrm>
            <a:off x="554664" y="1173200"/>
            <a:ext cx="7093689"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B3F6C04-7C23-48F4-8E6F-4608B4FC8A02}"/>
              </a:ext>
            </a:extLst>
          </p:cNvPr>
          <p:cNvSpPr>
            <a:spLocks noGrp="1"/>
          </p:cNvSpPr>
          <p:nvPr>
            <p:ph type="body" idx="1"/>
          </p:nvPr>
        </p:nvSpPr>
        <p:spPr>
          <a:xfrm>
            <a:off x="554664" y="2449402"/>
            <a:ext cx="7093689" cy="31362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3743970"/>
      </p:ext>
    </p:extLst>
  </p:cSld>
  <p:clrMap bg1="lt1" tx1="dk1" bg2="lt2" tx2="dk2" accent1="accent1" accent2="accent2" accent3="accent3" accent4="accent4" accent5="accent5" accent6="accent6" hlink="hlink" folHlink="folHlink"/>
  <p:sldLayoutIdLst>
    <p:sldLayoutId id="2147483705" r:id="rId1"/>
    <p:sldLayoutId id="2147483649" r:id="rId2"/>
    <p:sldLayoutId id="2147483698" r:id="rId3"/>
    <p:sldLayoutId id="2147483650" r:id="rId4"/>
    <p:sldLayoutId id="2147483651" r:id="rId5"/>
    <p:sldLayoutId id="2147483652" r:id="rId6"/>
    <p:sldLayoutId id="2147483653" r:id="rId7"/>
    <p:sldLayoutId id="2147483654" r:id="rId8"/>
    <p:sldLayoutId id="2147483763" r:id="rId9"/>
    <p:sldLayoutId id="2147483764" r:id="rId10"/>
    <p:sldLayoutId id="2147483655" r:id="rId11"/>
    <p:sldLayoutId id="2147483758" r:id="rId12"/>
    <p:sldLayoutId id="2147483687" r:id="rId13"/>
    <p:sldLayoutId id="2147483757" r:id="rId14"/>
    <p:sldLayoutId id="2147483765" r:id="rId15"/>
    <p:sldLayoutId id="2147483760" r:id="rId16"/>
    <p:sldLayoutId id="2147483762" r:id="rId17"/>
    <p:sldLayoutId id="2147483663" r:id="rId18"/>
    <p:sldLayoutId id="2147483694" r:id="rId19"/>
    <p:sldLayoutId id="2147483678" r:id="rId20"/>
    <p:sldLayoutId id="2147483656" r:id="rId21"/>
    <p:sldLayoutId id="2147483756" r:id="rId22"/>
    <p:sldLayoutId id="2147483685" r:id="rId23"/>
    <p:sldLayoutId id="2147483768" r:id="rId24"/>
    <p:sldLayoutId id="2147483769" r:id="rId25"/>
    <p:sldLayoutId id="2147483770" r:id="rId26"/>
    <p:sldLayoutId id="2147483674" r:id="rId27"/>
    <p:sldLayoutId id="2147483753" r:id="rId28"/>
    <p:sldLayoutId id="2147483754" r:id="rId29"/>
    <p:sldLayoutId id="2147483766" r:id="rId30"/>
    <p:sldLayoutId id="2147483767" r:id="rId31"/>
    <p:sldLayoutId id="2147483658" r:id="rId32"/>
    <p:sldLayoutId id="2147483657" r:id="rId33"/>
    <p:sldLayoutId id="2147483660" r:id="rId34"/>
    <p:sldLayoutId id="2147483666" r:id="rId35"/>
    <p:sldLayoutId id="2147483670" r:id="rId36"/>
    <p:sldLayoutId id="2147483673" r:id="rId37"/>
    <p:sldLayoutId id="2147483668" r:id="rId38"/>
    <p:sldLayoutId id="2147483669" r:id="rId39"/>
    <p:sldLayoutId id="2147483691" r:id="rId40"/>
    <p:sldLayoutId id="2147483675" r:id="rId41"/>
    <p:sldLayoutId id="2147483761" r:id="rId42"/>
    <p:sldLayoutId id="2147483759" r:id="rId43"/>
    <p:sldLayoutId id="2147483696" r:id="rId44"/>
    <p:sldLayoutId id="2147483689" r:id="rId45"/>
    <p:sldLayoutId id="2147483697" r:id="rId46"/>
    <p:sldLayoutId id="2147483688" r:id="rId47"/>
  </p:sldLayoutIdLst>
  <p:txStyles>
    <p:titleStyle>
      <a:lvl1pPr algn="l" defTabSz="914400" rtl="0" eaLnBrk="1" latinLnBrk="0" hangingPunct="1">
        <a:lnSpc>
          <a:spcPct val="100000"/>
        </a:lnSpc>
        <a:spcBef>
          <a:spcPct val="0"/>
        </a:spcBef>
        <a:spcAft>
          <a:spcPts val="600"/>
        </a:spcAft>
        <a:buNone/>
        <a:defRPr sz="3800" kern="1200">
          <a:solidFill>
            <a:schemeClr val="tx2"/>
          </a:solidFill>
          <a:latin typeface="+mj-lt"/>
          <a:ea typeface="+mj-ea"/>
          <a:cs typeface="+mj-cs"/>
        </a:defRPr>
      </a:lvl1pPr>
    </p:titleStyle>
    <p:bodyStyle>
      <a:lvl1pPr marL="0" indent="0" algn="l" defTabSz="914400" rtl="0" eaLnBrk="1" latinLnBrk="0" hangingPunct="1">
        <a:lnSpc>
          <a:spcPct val="120000"/>
        </a:lnSpc>
        <a:spcBef>
          <a:spcPts val="0"/>
        </a:spcBef>
        <a:spcAft>
          <a:spcPts val="600"/>
        </a:spcAft>
        <a:buClr>
          <a:schemeClr val="accent2"/>
        </a:buClr>
        <a:buFont typeface="Arial" panose="020B0604020202020204" pitchFamily="34" charset="0"/>
        <a:buNone/>
        <a:defRPr sz="1600" kern="1200">
          <a:solidFill>
            <a:schemeClr val="tx1"/>
          </a:solidFill>
          <a:latin typeface="+mn-lt"/>
          <a:ea typeface="+mn-ea"/>
          <a:cs typeface="+mn-cs"/>
        </a:defRPr>
      </a:lvl1pPr>
      <a:lvl2pPr marL="271463"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36575"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806450"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4pPr>
      <a:lvl5pPr marL="1077913"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0" y="383997"/>
            <a:ext cx="11280000" cy="16800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80000" y="1680000"/>
            <a:ext cx="11280000" cy="480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0374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Lst>
  <p:hf hdr="0" dt="0"/>
  <p:txStyles>
    <p:titleStyle>
      <a:lvl1pPr algn="l" defTabSz="914377" rtl="0" eaLnBrk="1" latinLnBrk="0" hangingPunct="1">
        <a:lnSpc>
          <a:spcPct val="110000"/>
        </a:lnSpc>
        <a:spcBef>
          <a:spcPct val="0"/>
        </a:spcBef>
        <a:buNone/>
        <a:defRPr sz="4267" b="0" i="0" kern="1200">
          <a:solidFill>
            <a:srgbClr val="221C35"/>
          </a:solidFill>
          <a:latin typeface="Museo Sans 500" panose="02000000000000000000" pitchFamily="2" charset="77"/>
          <a:ea typeface="Museo Sans 500" panose="02000000000000000000" pitchFamily="2" charset="77"/>
          <a:cs typeface="Museo Sans 500" panose="02000000000000000000" pitchFamily="2" charset="77"/>
        </a:defRPr>
      </a:lvl1pPr>
    </p:titleStyle>
    <p:bodyStyle>
      <a:lvl1pPr marL="228594" indent="-228594" algn="l" defTabSz="914377" rtl="0" eaLnBrk="1" latinLnBrk="0" hangingPunct="1">
        <a:lnSpc>
          <a:spcPct val="130000"/>
        </a:lnSpc>
        <a:spcBef>
          <a:spcPts val="533"/>
        </a:spcBef>
        <a:buClr>
          <a:schemeClr val="accent1"/>
        </a:buClr>
        <a:buFont typeface="Arial" panose="020B0604020202020204" pitchFamily="34" charset="0"/>
        <a:buChar char="•"/>
        <a:defRPr sz="2400" b="0" i="0" kern="1200">
          <a:solidFill>
            <a:srgbClr val="3E3F3D"/>
          </a:solidFill>
          <a:latin typeface="Roboto Light" panose="02000000000000000000" pitchFamily="2" charset="0"/>
          <a:ea typeface="Roboto Light" panose="02000000000000000000" pitchFamily="2" charset="0"/>
          <a:cs typeface="Arial" charset="0"/>
        </a:defRPr>
      </a:lvl1pPr>
      <a:lvl2pPr marL="685783" indent="-228594" algn="l" defTabSz="914377" rtl="0" eaLnBrk="1" latinLnBrk="0" hangingPunct="1">
        <a:lnSpc>
          <a:spcPct val="130000"/>
        </a:lnSpc>
        <a:spcBef>
          <a:spcPts val="533"/>
        </a:spcBef>
        <a:buClr>
          <a:schemeClr val="accent1"/>
        </a:buClr>
        <a:buFont typeface="Arial" panose="020B0604020202020204" pitchFamily="34" charset="0"/>
        <a:buChar char="•"/>
        <a:defRPr sz="2400" b="0" i="0" kern="1200">
          <a:solidFill>
            <a:srgbClr val="3E3F3D"/>
          </a:solidFill>
          <a:latin typeface="Roboto Light" panose="02000000000000000000" pitchFamily="2" charset="0"/>
          <a:ea typeface="Roboto Light" panose="02000000000000000000" pitchFamily="2" charset="0"/>
          <a:cs typeface="Arial" charset="0"/>
        </a:defRPr>
      </a:lvl2pPr>
      <a:lvl3pPr marL="1142971" indent="-228594" algn="l" defTabSz="914377" rtl="0" eaLnBrk="1" latinLnBrk="0" hangingPunct="1">
        <a:lnSpc>
          <a:spcPct val="130000"/>
        </a:lnSpc>
        <a:spcBef>
          <a:spcPts val="533"/>
        </a:spcBef>
        <a:buClr>
          <a:schemeClr val="accent1"/>
        </a:buClr>
        <a:buFont typeface="Arial" panose="020B0604020202020204" pitchFamily="34" charset="0"/>
        <a:buChar char="•"/>
        <a:defRPr sz="2400" b="0" i="0" kern="1200">
          <a:solidFill>
            <a:srgbClr val="3E3F3D"/>
          </a:solidFill>
          <a:latin typeface="Roboto Light" panose="02000000000000000000" pitchFamily="2" charset="0"/>
          <a:ea typeface="Roboto Light" panose="02000000000000000000" pitchFamily="2" charset="0"/>
          <a:cs typeface="Arial" charset="0"/>
        </a:defRPr>
      </a:lvl3pPr>
      <a:lvl4pPr marL="1600160" indent="-228594" algn="l" defTabSz="914377" rtl="0" eaLnBrk="1" latinLnBrk="0" hangingPunct="1">
        <a:lnSpc>
          <a:spcPct val="130000"/>
        </a:lnSpc>
        <a:spcBef>
          <a:spcPts val="533"/>
        </a:spcBef>
        <a:buClr>
          <a:schemeClr val="accent1"/>
        </a:buClr>
        <a:buFont typeface="Arial" panose="020B0604020202020204" pitchFamily="34" charset="0"/>
        <a:buChar char="•"/>
        <a:defRPr sz="2400" b="0" i="0" kern="1200">
          <a:solidFill>
            <a:srgbClr val="3E3F3D"/>
          </a:solidFill>
          <a:latin typeface="Roboto Light" panose="02000000000000000000" pitchFamily="2" charset="0"/>
          <a:ea typeface="Roboto Light" panose="02000000000000000000" pitchFamily="2" charset="0"/>
          <a:cs typeface="Arial" charset="0"/>
        </a:defRPr>
      </a:lvl4pPr>
      <a:lvl5pPr marL="2057349" indent="-228594" algn="l" defTabSz="914377" rtl="0" eaLnBrk="1" latinLnBrk="0" hangingPunct="1">
        <a:lnSpc>
          <a:spcPct val="130000"/>
        </a:lnSpc>
        <a:spcBef>
          <a:spcPts val="533"/>
        </a:spcBef>
        <a:buClr>
          <a:schemeClr val="accent1"/>
        </a:buClr>
        <a:buFont typeface="Arial" panose="020B0604020202020204" pitchFamily="34" charset="0"/>
        <a:buChar char="•"/>
        <a:defRPr sz="2400" b="0" i="0" kern="1200">
          <a:solidFill>
            <a:srgbClr val="3E3F3D"/>
          </a:solidFill>
          <a:latin typeface="Roboto Light" panose="02000000000000000000" pitchFamily="2" charset="0"/>
          <a:ea typeface="Roboto Light" panose="02000000000000000000" pitchFamily="2"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512B44-2916-A9C8-1281-5FC70D695384}"/>
              </a:ext>
            </a:extLst>
          </p:cNvPr>
          <p:cNvSpPr>
            <a:spLocks noGrp="1"/>
          </p:cNvSpPr>
          <p:nvPr>
            <p:ph type="title"/>
          </p:nvPr>
        </p:nvSpPr>
        <p:spPr>
          <a:xfrm>
            <a:off x="321091" y="434495"/>
            <a:ext cx="9838162" cy="467294"/>
          </a:xfrm>
          <a:prstGeom prst="rect">
            <a:avLst/>
          </a:prstGeom>
        </p:spPr>
        <p:txBody>
          <a:bodyPr vert="horz" wrap="square" lIns="91440" tIns="45720" rIns="91440" bIns="45720" rtlCol="0" anchor="t">
            <a:noAutofit/>
          </a:bodyPr>
          <a:lstStyle/>
          <a:p>
            <a:r>
              <a:rPr lang="en-US" dirty="0"/>
              <a:t>Click to edit Master </a:t>
            </a:r>
            <a:r>
              <a:rPr lang="en-US"/>
              <a:t>title style</a:t>
            </a:r>
            <a:endParaRPr lang="en-US" dirty="0"/>
          </a:p>
        </p:txBody>
      </p:sp>
      <p:sp>
        <p:nvSpPr>
          <p:cNvPr id="3" name="Text Placeholder 2">
            <a:extLst>
              <a:ext uri="{FF2B5EF4-FFF2-40B4-BE49-F238E27FC236}">
                <a16:creationId xmlns:a16="http://schemas.microsoft.com/office/drawing/2014/main" id="{3EFE637D-4473-BB22-5B1E-F8D9483FEF37}"/>
              </a:ext>
            </a:extLst>
          </p:cNvPr>
          <p:cNvSpPr>
            <a:spLocks noGrp="1"/>
          </p:cNvSpPr>
          <p:nvPr>
            <p:ph type="body" idx="1"/>
          </p:nvPr>
        </p:nvSpPr>
        <p:spPr>
          <a:xfrm>
            <a:off x="321091" y="1023771"/>
            <a:ext cx="10515600" cy="4351338"/>
          </a:xfrm>
          <a:prstGeom prst="rect">
            <a:avLst/>
          </a:prstGeom>
        </p:spPr>
        <p:txBody>
          <a:bodyPr vert="horz" wrap="square"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1E7FA8-8924-BD73-D6D6-77BDDC3B8780}"/>
              </a:ext>
            </a:extLst>
          </p:cNvPr>
          <p:cNvSpPr>
            <a:spLocks noGrp="1"/>
          </p:cNvSpPr>
          <p:nvPr>
            <p:ph type="dt" sz="half" idx="2"/>
          </p:nvPr>
        </p:nvSpPr>
        <p:spPr>
          <a:xfrm>
            <a:off x="8625840" y="6356350"/>
            <a:ext cx="2743200" cy="365125"/>
          </a:xfrm>
          <a:prstGeom prst="rect">
            <a:avLst/>
          </a:prstGeom>
        </p:spPr>
        <p:txBody>
          <a:bodyPr vert="horz" wrap="square" lIns="91440" tIns="45720" rIns="91440" bIns="45720" rtlCol="0" anchor="ctr">
            <a:noAutofit/>
          </a:bodyPr>
          <a:lstStyle>
            <a:lvl1pPr algn="r">
              <a:defRPr sz="800">
                <a:solidFill>
                  <a:schemeClr val="tx1">
                    <a:tint val="75000"/>
                  </a:schemeClr>
                </a:solidFill>
              </a:defRPr>
            </a:lvl1pPr>
          </a:lstStyle>
          <a:p>
            <a:fld id="{79C97DE3-6C71-4792-B587-1A6525429099}" type="datetimeFigureOut">
              <a:rPr lang="en-US" smtClean="0"/>
              <a:pPr/>
              <a:t>6/8/2023</a:t>
            </a:fld>
            <a:endParaRPr lang="en-US" dirty="0"/>
          </a:p>
        </p:txBody>
      </p:sp>
      <p:sp>
        <p:nvSpPr>
          <p:cNvPr id="5" name="Footer Placeholder 4">
            <a:extLst>
              <a:ext uri="{FF2B5EF4-FFF2-40B4-BE49-F238E27FC236}">
                <a16:creationId xmlns:a16="http://schemas.microsoft.com/office/drawing/2014/main" id="{CCA43A09-7836-0685-2F24-880A0C353757}"/>
              </a:ext>
            </a:extLst>
          </p:cNvPr>
          <p:cNvSpPr>
            <a:spLocks noGrp="1"/>
          </p:cNvSpPr>
          <p:nvPr>
            <p:ph type="ftr" sz="quarter" idx="3"/>
          </p:nvPr>
        </p:nvSpPr>
        <p:spPr>
          <a:xfrm>
            <a:off x="321090" y="6356350"/>
            <a:ext cx="8060909" cy="365125"/>
          </a:xfrm>
          <a:prstGeom prst="rect">
            <a:avLst/>
          </a:prstGeom>
        </p:spPr>
        <p:txBody>
          <a:bodyPr vert="horz" wrap="square" lIns="91440" tIns="45720" rIns="91440" bIns="45720" rtlCol="0" anchor="b">
            <a:noAutofit/>
          </a:bodyPr>
          <a:lstStyle>
            <a:lvl1pPr algn="l">
              <a:defRPr sz="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FCD9528-5CA1-8100-4401-BE8EBA9B6BA3}"/>
              </a:ext>
            </a:extLst>
          </p:cNvPr>
          <p:cNvSpPr>
            <a:spLocks noGrp="1"/>
          </p:cNvSpPr>
          <p:nvPr>
            <p:ph type="sldNum" sz="quarter" idx="4"/>
          </p:nvPr>
        </p:nvSpPr>
        <p:spPr>
          <a:xfrm>
            <a:off x="11369040" y="6356350"/>
            <a:ext cx="701040" cy="365125"/>
          </a:xfrm>
          <a:prstGeom prst="rect">
            <a:avLst/>
          </a:prstGeom>
        </p:spPr>
        <p:txBody>
          <a:bodyPr vert="horz" wrap="square" lIns="91440" tIns="45720" rIns="91440" bIns="45720" rtlCol="0" anchor="ctr">
            <a:noAutofit/>
          </a:bodyPr>
          <a:lstStyle>
            <a:lvl1pPr algn="r">
              <a:defRPr sz="1000">
                <a:solidFill>
                  <a:schemeClr val="tx2"/>
                </a:solidFill>
                <a:latin typeface="+mj-lt"/>
              </a:defRPr>
            </a:lvl1pPr>
          </a:lstStyle>
          <a:p>
            <a:fld id="{95CA51F2-55A9-44C4-825A-9FFD63764F51}" type="slidenum">
              <a:rPr lang="en-US" smtClean="0"/>
              <a:pPr/>
              <a:t>‹#›</a:t>
            </a:fld>
            <a:endParaRPr lang="en-US" dirty="0"/>
          </a:p>
        </p:txBody>
      </p:sp>
    </p:spTree>
    <p:extLst>
      <p:ext uri="{BB962C8B-B14F-4D97-AF65-F5344CB8AC3E}">
        <p14:creationId xmlns:p14="http://schemas.microsoft.com/office/powerpoint/2010/main" val="317525560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8" r:id="rId39"/>
    <p:sldLayoutId id="2147483820" r:id="rId40"/>
    <p:sldLayoutId id="2147483822" r:id="rId41"/>
    <p:sldLayoutId id="2147483879" r:id="rId42"/>
  </p:sldLayoutIdLst>
  <p:txStyles>
    <p:titleStyle>
      <a:lvl1pPr algn="l" defTabSz="914400" rtl="0" eaLnBrk="1" latinLnBrk="0" hangingPunct="1">
        <a:lnSpc>
          <a:spcPct val="90000"/>
        </a:lnSpc>
        <a:spcBef>
          <a:spcPct val="0"/>
        </a:spcBef>
        <a:buNone/>
        <a:defRPr sz="2900" kern="1200">
          <a:solidFill>
            <a:schemeClr val="tx2"/>
          </a:solidFill>
          <a:latin typeface="+mj-lt"/>
          <a:ea typeface="+mj-ea"/>
          <a:cs typeface="+mj-cs"/>
        </a:defRPr>
      </a:lvl1pPr>
    </p:titleStyle>
    <p:bodyStyle>
      <a:lvl1pPr marL="0" indent="0" algn="l" defTabSz="914400" rtl="0" eaLnBrk="1" latinLnBrk="0" hangingPunct="1">
        <a:lnSpc>
          <a:spcPct val="108000"/>
        </a:lnSpc>
        <a:spcBef>
          <a:spcPts val="0"/>
        </a:spcBef>
        <a:spcAft>
          <a:spcPts val="600"/>
        </a:spcAft>
        <a:buFontTx/>
        <a:buNone/>
        <a:defRPr sz="1350" kern="1200">
          <a:solidFill>
            <a:schemeClr val="accent3"/>
          </a:solidFill>
          <a:latin typeface="+mn-lt"/>
          <a:ea typeface="+mn-ea"/>
          <a:cs typeface="+mn-cs"/>
        </a:defRPr>
      </a:lvl1pPr>
      <a:lvl2pPr marL="285750" indent="-269875" algn="l" defTabSz="914400" rtl="0" eaLnBrk="1" latinLnBrk="0" hangingPunct="1">
        <a:lnSpc>
          <a:spcPct val="108000"/>
        </a:lnSpc>
        <a:spcBef>
          <a:spcPts val="0"/>
        </a:spcBef>
        <a:spcAft>
          <a:spcPts val="600"/>
        </a:spcAft>
        <a:buSzPct val="153000"/>
        <a:buFontTx/>
        <a:buBlip>
          <a:blip r:embed="rId44">
            <a:extLst>
              <a:ext uri="{96DAC541-7B7A-43D3-8B79-37D633B846F1}">
                <asvg:svgBlip xmlns:asvg="http://schemas.microsoft.com/office/drawing/2016/SVG/main" r:embed="rId45"/>
              </a:ext>
            </a:extLst>
          </a:blip>
        </a:buBlip>
        <a:defRPr sz="1350" kern="1200">
          <a:solidFill>
            <a:schemeClr val="accent3"/>
          </a:solidFill>
          <a:latin typeface="+mn-lt"/>
          <a:ea typeface="+mn-ea"/>
          <a:cs typeface="+mn-cs"/>
        </a:defRPr>
      </a:lvl2pPr>
      <a:lvl3pPr marL="531813" indent="-228600" algn="l" defTabSz="914400" rtl="0" eaLnBrk="1" latinLnBrk="0" hangingPunct="1">
        <a:lnSpc>
          <a:spcPct val="108000"/>
        </a:lnSpc>
        <a:spcBef>
          <a:spcPts val="0"/>
        </a:spcBef>
        <a:spcAft>
          <a:spcPts val="600"/>
        </a:spcAft>
        <a:buSzPct val="153000"/>
        <a:buFontTx/>
        <a:buBlip>
          <a:blip r:embed="rId44">
            <a:extLst>
              <a:ext uri="{96DAC541-7B7A-43D3-8B79-37D633B846F1}">
                <asvg:svgBlip xmlns:asvg="http://schemas.microsoft.com/office/drawing/2016/SVG/main" r:embed="rId45"/>
              </a:ext>
            </a:extLst>
          </a:blip>
        </a:buBlip>
        <a:defRPr sz="1200" kern="1200">
          <a:solidFill>
            <a:schemeClr val="accent3"/>
          </a:solidFill>
          <a:latin typeface="+mn-lt"/>
          <a:ea typeface="+mn-ea"/>
          <a:cs typeface="+mn-cs"/>
        </a:defRPr>
      </a:lvl3pPr>
      <a:lvl4pPr marL="750888" indent="-203200" algn="l" defTabSz="914400" rtl="0" eaLnBrk="1" latinLnBrk="0" hangingPunct="1">
        <a:lnSpc>
          <a:spcPct val="108000"/>
        </a:lnSpc>
        <a:spcBef>
          <a:spcPts val="0"/>
        </a:spcBef>
        <a:spcAft>
          <a:spcPts val="600"/>
        </a:spcAft>
        <a:buSzPct val="153000"/>
        <a:buFontTx/>
        <a:buBlip>
          <a:blip r:embed="rId44">
            <a:extLst>
              <a:ext uri="{96DAC541-7B7A-43D3-8B79-37D633B846F1}">
                <asvg:svgBlip xmlns:asvg="http://schemas.microsoft.com/office/drawing/2016/SVG/main" r:embed="rId45"/>
              </a:ext>
            </a:extLst>
          </a:blip>
        </a:buBlip>
        <a:defRPr sz="1000" kern="1200">
          <a:solidFill>
            <a:schemeClr val="accent3"/>
          </a:solidFill>
          <a:latin typeface="+mn-lt"/>
          <a:ea typeface="+mn-ea"/>
          <a:cs typeface="+mn-cs"/>
        </a:defRPr>
      </a:lvl4pPr>
      <a:lvl5pPr marL="903288" indent="-146050" algn="l" defTabSz="914400" rtl="0" eaLnBrk="1" latinLnBrk="0" hangingPunct="1">
        <a:lnSpc>
          <a:spcPct val="108000"/>
        </a:lnSpc>
        <a:spcBef>
          <a:spcPts val="0"/>
        </a:spcBef>
        <a:spcAft>
          <a:spcPts val="600"/>
        </a:spcAft>
        <a:buSzPct val="153000"/>
        <a:buFontTx/>
        <a:buBlip>
          <a:blip r:embed="rId44">
            <a:extLst>
              <a:ext uri="{96DAC541-7B7A-43D3-8B79-37D633B846F1}">
                <asvg:svgBlip xmlns:asvg="http://schemas.microsoft.com/office/drawing/2016/SVG/main" r:embed="rId45"/>
              </a:ext>
            </a:extLst>
          </a:blip>
        </a:buBlip>
        <a:defRPr sz="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ACB0E-95AE-4A5E-82DD-3BE8542D51EF}"/>
              </a:ext>
            </a:extLst>
          </p:cNvPr>
          <p:cNvSpPr>
            <a:spLocks noGrp="1"/>
          </p:cNvSpPr>
          <p:nvPr>
            <p:ph type="title"/>
          </p:nvPr>
        </p:nvSpPr>
        <p:spPr>
          <a:xfrm>
            <a:off x="554664" y="1173200"/>
            <a:ext cx="7093689"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B3F6C04-7C23-48F4-8E6F-4608B4FC8A02}"/>
              </a:ext>
            </a:extLst>
          </p:cNvPr>
          <p:cNvSpPr>
            <a:spLocks noGrp="1"/>
          </p:cNvSpPr>
          <p:nvPr>
            <p:ph type="body" idx="1"/>
          </p:nvPr>
        </p:nvSpPr>
        <p:spPr>
          <a:xfrm>
            <a:off x="554664" y="2449402"/>
            <a:ext cx="7093689" cy="31362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217781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56" r:id="rId33"/>
    <p:sldLayoutId id="2147483857" r:id="rId34"/>
    <p:sldLayoutId id="2147483858" r:id="rId35"/>
    <p:sldLayoutId id="2147483859" r:id="rId36"/>
    <p:sldLayoutId id="2147483860" r:id="rId37"/>
    <p:sldLayoutId id="2147483861" r:id="rId38"/>
    <p:sldLayoutId id="2147483862" r:id="rId39"/>
    <p:sldLayoutId id="2147483863" r:id="rId40"/>
    <p:sldLayoutId id="2147483864" r:id="rId41"/>
    <p:sldLayoutId id="2147483865" r:id="rId42"/>
    <p:sldLayoutId id="2147483866" r:id="rId43"/>
    <p:sldLayoutId id="2147483867" r:id="rId44"/>
    <p:sldLayoutId id="2147483868" r:id="rId45"/>
    <p:sldLayoutId id="2147483869" r:id="rId46"/>
    <p:sldLayoutId id="2147483870" r:id="rId47"/>
    <p:sldLayoutId id="2147483871" r:id="rId48"/>
    <p:sldLayoutId id="2147483872" r:id="rId49"/>
    <p:sldLayoutId id="2147483873" r:id="rId50"/>
    <p:sldLayoutId id="2147483875" r:id="rId51"/>
    <p:sldLayoutId id="2147483876" r:id="rId52"/>
    <p:sldLayoutId id="2147483878" r:id="rId53"/>
  </p:sldLayoutIdLst>
  <p:txStyles>
    <p:titleStyle>
      <a:lvl1pPr algn="l" defTabSz="914400" rtl="0" eaLnBrk="1" latinLnBrk="0" hangingPunct="1">
        <a:lnSpc>
          <a:spcPct val="100000"/>
        </a:lnSpc>
        <a:spcBef>
          <a:spcPct val="0"/>
        </a:spcBef>
        <a:spcAft>
          <a:spcPts val="600"/>
        </a:spcAft>
        <a:buNone/>
        <a:defRPr sz="3800" kern="1200">
          <a:solidFill>
            <a:schemeClr val="tx2"/>
          </a:solidFill>
          <a:latin typeface="+mj-lt"/>
          <a:ea typeface="+mj-ea"/>
          <a:cs typeface="+mj-cs"/>
        </a:defRPr>
      </a:lvl1pPr>
    </p:titleStyle>
    <p:bodyStyle>
      <a:lvl1pPr marL="0" indent="0" algn="l" defTabSz="914400" rtl="0" eaLnBrk="1" latinLnBrk="0" hangingPunct="1">
        <a:lnSpc>
          <a:spcPct val="120000"/>
        </a:lnSpc>
        <a:spcBef>
          <a:spcPts val="0"/>
        </a:spcBef>
        <a:spcAft>
          <a:spcPts val="600"/>
        </a:spcAft>
        <a:buClr>
          <a:schemeClr val="accent2"/>
        </a:buClr>
        <a:buFont typeface="Arial" panose="020B0604020202020204" pitchFamily="34" charset="0"/>
        <a:buNone/>
        <a:defRPr sz="1600" kern="1200">
          <a:solidFill>
            <a:schemeClr val="tx1"/>
          </a:solidFill>
          <a:latin typeface="+mn-lt"/>
          <a:ea typeface="+mn-ea"/>
          <a:cs typeface="+mn-cs"/>
        </a:defRPr>
      </a:lvl1pPr>
      <a:lvl2pPr marL="271463"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36575"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806450"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4pPr>
      <a:lvl5pPr marL="1077913"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1.xml"/><Relationship Id="rId1" Type="http://schemas.openxmlformats.org/officeDocument/2006/relationships/slideLayout" Target="../slideLayouts/slideLayout90.xml"/><Relationship Id="rId4" Type="http://schemas.openxmlformats.org/officeDocument/2006/relationships/image" Target="../media/image230.png"/></Relationships>
</file>

<file path=ppt/slides/_rels/slide12.xml.rels><?xml version="1.0" encoding="UTF-8" standalone="yes"?>
<Relationships xmlns="http://schemas.openxmlformats.org/package/2006/relationships"><Relationship Id="rId3" Type="http://schemas.openxmlformats.org/officeDocument/2006/relationships/image" Target="../media/image231.png"/><Relationship Id="rId7" Type="http://schemas.openxmlformats.org/officeDocument/2006/relationships/image" Target="../media/image235.svg"/><Relationship Id="rId2" Type="http://schemas.openxmlformats.org/officeDocument/2006/relationships/notesSlide" Target="../notesSlides/notesSlide12.xml"/><Relationship Id="rId1" Type="http://schemas.openxmlformats.org/officeDocument/2006/relationships/slideLayout" Target="../slideLayouts/slideLayout145.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svg"/></Relationships>
</file>

<file path=ppt/slides/_rels/slide1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3.xml"/><Relationship Id="rId1" Type="http://schemas.openxmlformats.org/officeDocument/2006/relationships/slideLayout" Target="../slideLayouts/slideLayout90.xml"/><Relationship Id="rId4" Type="http://schemas.openxmlformats.org/officeDocument/2006/relationships/image" Target="../media/image236.png"/></Relationships>
</file>

<file path=ppt/slides/_rels/slide1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4.xml"/><Relationship Id="rId1" Type="http://schemas.openxmlformats.org/officeDocument/2006/relationships/slideLayout" Target="../slideLayouts/slideLayout90.xml"/><Relationship Id="rId5" Type="http://schemas.openxmlformats.org/officeDocument/2006/relationships/image" Target="../media/image238.png"/><Relationship Id="rId4" Type="http://schemas.openxmlformats.org/officeDocument/2006/relationships/image" Target="../media/image237.png"/></Relationships>
</file>

<file path=ppt/slides/_rels/slide1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5.xml"/><Relationship Id="rId1" Type="http://schemas.openxmlformats.org/officeDocument/2006/relationships/slideLayout" Target="../slideLayouts/slideLayout70.xml"/><Relationship Id="rId5" Type="http://schemas.openxmlformats.org/officeDocument/2006/relationships/image" Target="../media/image241.png"/><Relationship Id="rId4" Type="http://schemas.openxmlformats.org/officeDocument/2006/relationships/image" Target="../media/image240.jpe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94.xml"/><Relationship Id="rId5" Type="http://schemas.openxmlformats.org/officeDocument/2006/relationships/image" Target="../media/image242.png"/><Relationship Id="rId4" Type="http://schemas.openxmlformats.org/officeDocument/2006/relationships/image" Target="../media/image8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8.xml"/><Relationship Id="rId1" Type="http://schemas.openxmlformats.org/officeDocument/2006/relationships/slideLayout" Target="../slideLayouts/slideLayout72.xml"/><Relationship Id="rId4" Type="http://schemas.openxmlformats.org/officeDocument/2006/relationships/image" Target="../media/image244.PNG"/></Relationships>
</file>

<file path=ppt/slides/_rels/slide1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9.xml"/><Relationship Id="rId1" Type="http://schemas.openxmlformats.org/officeDocument/2006/relationships/slideLayout" Target="../slideLayouts/slideLayout90.xml"/><Relationship Id="rId5" Type="http://schemas.openxmlformats.org/officeDocument/2006/relationships/image" Target="../media/image247.png"/><Relationship Id="rId4" Type="http://schemas.openxmlformats.org/officeDocument/2006/relationships/image" Target="../media/image246.png"/></Relationships>
</file>

<file path=ppt/slides/_rels/slide2.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23.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4.png"/><Relationship Id="rId5" Type="http://schemas.openxmlformats.org/officeDocument/2006/relationships/image" Target="../media/image225.png"/><Relationship Id="rId4" Type="http://schemas.openxmlformats.org/officeDocument/2006/relationships/image" Target="../media/image224.png"/></Relationships>
</file>

<file path=ppt/slides/_rels/slide20.xml.rels><?xml version="1.0" encoding="UTF-8" standalone="yes"?>
<Relationships xmlns="http://schemas.openxmlformats.org/package/2006/relationships"><Relationship Id="rId8" Type="http://schemas.openxmlformats.org/officeDocument/2006/relationships/image" Target="../media/image253.svg"/><Relationship Id="rId13" Type="http://schemas.openxmlformats.org/officeDocument/2006/relationships/image" Target="../media/image258.svg"/><Relationship Id="rId3" Type="http://schemas.openxmlformats.org/officeDocument/2006/relationships/image" Target="../media/image248.png"/><Relationship Id="rId7" Type="http://schemas.openxmlformats.org/officeDocument/2006/relationships/image" Target="../media/image252.png"/><Relationship Id="rId12" Type="http://schemas.openxmlformats.org/officeDocument/2006/relationships/image" Target="../media/image257.png"/><Relationship Id="rId2" Type="http://schemas.openxmlformats.org/officeDocument/2006/relationships/notesSlide" Target="../notesSlides/notesSlide20.xml"/><Relationship Id="rId1" Type="http://schemas.openxmlformats.org/officeDocument/2006/relationships/slideLayout" Target="../slideLayouts/slideLayout146.xml"/><Relationship Id="rId6" Type="http://schemas.openxmlformats.org/officeDocument/2006/relationships/image" Target="../media/image251.svg"/><Relationship Id="rId11" Type="http://schemas.openxmlformats.org/officeDocument/2006/relationships/image" Target="../media/image256.png"/><Relationship Id="rId5" Type="http://schemas.openxmlformats.org/officeDocument/2006/relationships/image" Target="../media/image250.png"/><Relationship Id="rId10" Type="http://schemas.openxmlformats.org/officeDocument/2006/relationships/image" Target="../media/image255.svg"/><Relationship Id="rId4" Type="http://schemas.openxmlformats.org/officeDocument/2006/relationships/image" Target="../media/image249.png"/><Relationship Id="rId9" Type="http://schemas.openxmlformats.org/officeDocument/2006/relationships/image" Target="../media/image254.png"/></Relationships>
</file>

<file path=ppt/slides/_rels/slide2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1.xml"/><Relationship Id="rId1" Type="http://schemas.openxmlformats.org/officeDocument/2006/relationships/slideLayout" Target="../slideLayouts/slideLayout92.xml"/><Relationship Id="rId6" Type="http://schemas.openxmlformats.org/officeDocument/2006/relationships/image" Target="../media/image262.png"/><Relationship Id="rId5" Type="http://schemas.openxmlformats.org/officeDocument/2006/relationships/image" Target="../media/image261.gif"/><Relationship Id="rId4" Type="http://schemas.openxmlformats.org/officeDocument/2006/relationships/image" Target="../media/image2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6.png"/><Relationship Id="rId5" Type="http://schemas.openxmlformats.org/officeDocument/2006/relationships/image" Target="../media/image22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5.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147.xml"/><Relationship Id="rId4" Type="http://schemas.openxmlformats.org/officeDocument/2006/relationships/image" Target="../media/image8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9.xml"/><Relationship Id="rId1" Type="http://schemas.openxmlformats.org/officeDocument/2006/relationships/slideLayout" Target="../slideLayouts/slideLayout90.xml"/><Relationship Id="rId4" Type="http://schemas.openxmlformats.org/officeDocument/2006/relationships/image" Target="../media/image2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80AD4B-B922-5924-B83B-06DED422E618}"/>
              </a:ext>
            </a:extLst>
          </p:cNvPr>
          <p:cNvSpPr>
            <a:spLocks noGrp="1"/>
          </p:cNvSpPr>
          <p:nvPr>
            <p:ph type="title"/>
          </p:nvPr>
        </p:nvSpPr>
        <p:spPr>
          <a:xfrm>
            <a:off x="820477" y="1648545"/>
            <a:ext cx="7365335" cy="3497615"/>
          </a:xfrm>
        </p:spPr>
        <p:txBody>
          <a:bodyPr>
            <a:noAutofit/>
          </a:bodyPr>
          <a:lstStyle/>
          <a:p>
            <a:r>
              <a:rPr lang="en-GB" sz="5500" dirty="0"/>
              <a:t>Email and Mobile: The perfect pairing for loyalty</a:t>
            </a:r>
          </a:p>
        </p:txBody>
      </p:sp>
      <p:sp>
        <p:nvSpPr>
          <p:cNvPr id="2" name="Text Placeholder 1">
            <a:extLst>
              <a:ext uri="{FF2B5EF4-FFF2-40B4-BE49-F238E27FC236}">
                <a16:creationId xmlns:a16="http://schemas.microsoft.com/office/drawing/2014/main" id="{7F52DAD0-86FB-1F37-17AF-CA013197E909}"/>
              </a:ext>
            </a:extLst>
          </p:cNvPr>
          <p:cNvSpPr>
            <a:spLocks noGrp="1"/>
          </p:cNvSpPr>
          <p:nvPr>
            <p:ph type="body" sz="quarter" idx="13"/>
          </p:nvPr>
        </p:nvSpPr>
        <p:spPr>
          <a:xfrm>
            <a:off x="820478" y="1102850"/>
            <a:ext cx="4017335" cy="623555"/>
          </a:xfrm>
        </p:spPr>
        <p:txBody>
          <a:bodyPr/>
          <a:lstStyle/>
          <a:p>
            <a:r>
              <a:rPr lang="en-GB" sz="2200" dirty="0"/>
              <a:t>CUSTOMER LOYALTY</a:t>
            </a:r>
          </a:p>
        </p:txBody>
      </p:sp>
      <p:sp>
        <p:nvSpPr>
          <p:cNvPr id="7" name="Text Placeholder 6">
            <a:extLst>
              <a:ext uri="{FF2B5EF4-FFF2-40B4-BE49-F238E27FC236}">
                <a16:creationId xmlns:a16="http://schemas.microsoft.com/office/drawing/2014/main" id="{6859DE0D-EB56-A8B6-304E-8D896EEF9A70}"/>
              </a:ext>
            </a:extLst>
          </p:cNvPr>
          <p:cNvSpPr>
            <a:spLocks noGrp="1"/>
          </p:cNvSpPr>
          <p:nvPr>
            <p:ph type="body" sz="quarter" idx="16"/>
          </p:nvPr>
        </p:nvSpPr>
        <p:spPr>
          <a:xfrm>
            <a:off x="8185812" y="4737360"/>
            <a:ext cx="3600000" cy="290734"/>
          </a:xfrm>
        </p:spPr>
        <p:txBody>
          <a:bodyPr/>
          <a:lstStyle/>
          <a:p>
            <a:pPr algn="ctr"/>
            <a:endParaRPr lang="en-GB" sz="2400" dirty="0"/>
          </a:p>
        </p:txBody>
      </p:sp>
      <p:sp>
        <p:nvSpPr>
          <p:cNvPr id="3" name="Text Placeholder 2">
            <a:extLst>
              <a:ext uri="{FF2B5EF4-FFF2-40B4-BE49-F238E27FC236}">
                <a16:creationId xmlns:a16="http://schemas.microsoft.com/office/drawing/2014/main" id="{5AEA398F-F525-B9A3-AC4D-271B98229783}"/>
              </a:ext>
            </a:extLst>
          </p:cNvPr>
          <p:cNvSpPr>
            <a:spLocks noGrp="1"/>
          </p:cNvSpPr>
          <p:nvPr>
            <p:ph type="body" sz="quarter" idx="17"/>
          </p:nvPr>
        </p:nvSpPr>
        <p:spPr>
          <a:xfrm>
            <a:off x="8185812" y="5104073"/>
            <a:ext cx="3600000" cy="290734"/>
          </a:xfrm>
        </p:spPr>
        <p:txBody>
          <a:bodyPr/>
          <a:lstStyle/>
          <a:p>
            <a:pPr algn="ctr"/>
            <a:endParaRPr lang="en-GB" sz="2400" dirty="0"/>
          </a:p>
        </p:txBody>
      </p:sp>
      <p:sp>
        <p:nvSpPr>
          <p:cNvPr id="9" name="Text Placeholder 8">
            <a:extLst>
              <a:ext uri="{FF2B5EF4-FFF2-40B4-BE49-F238E27FC236}">
                <a16:creationId xmlns:a16="http://schemas.microsoft.com/office/drawing/2014/main" id="{43E6DCC6-FB5B-E4F1-CE9E-25A4C31B56F5}"/>
              </a:ext>
            </a:extLst>
          </p:cNvPr>
          <p:cNvSpPr>
            <a:spLocks noGrp="1"/>
          </p:cNvSpPr>
          <p:nvPr>
            <p:ph type="body" sz="quarter" idx="19"/>
          </p:nvPr>
        </p:nvSpPr>
        <p:spPr>
          <a:xfrm>
            <a:off x="609600" y="5605574"/>
            <a:ext cx="2971800" cy="609600"/>
          </a:xfrm>
        </p:spPr>
        <p:txBody>
          <a:bodyPr/>
          <a:lstStyle/>
          <a:p>
            <a:endParaRPr lang="en-GB" dirty="0"/>
          </a:p>
        </p:txBody>
      </p:sp>
    </p:spTree>
    <p:extLst>
      <p:ext uri="{BB962C8B-B14F-4D97-AF65-F5344CB8AC3E}">
        <p14:creationId xmlns:p14="http://schemas.microsoft.com/office/powerpoint/2010/main" val="1565930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EA0C0-CDFA-D3CF-5559-F3A30719EE39}"/>
              </a:ext>
            </a:extLst>
          </p:cNvPr>
          <p:cNvSpPr>
            <a:spLocks noGrp="1"/>
          </p:cNvSpPr>
          <p:nvPr>
            <p:ph type="title"/>
          </p:nvPr>
        </p:nvSpPr>
        <p:spPr>
          <a:xfrm>
            <a:off x="321031" y="1328464"/>
            <a:ext cx="3137725" cy="2782942"/>
          </a:xfrm>
        </p:spPr>
        <p:txBody>
          <a:bodyPr/>
          <a:lstStyle/>
          <a:p>
            <a:pPr>
              <a:lnSpc>
                <a:spcPct val="100000"/>
              </a:lnSpc>
            </a:pPr>
            <a:r>
              <a:rPr lang="en-GB" sz="3600" dirty="0"/>
              <a:t>Now is the time to utilize your Customer Data </a:t>
            </a:r>
          </a:p>
        </p:txBody>
      </p:sp>
      <p:sp>
        <p:nvSpPr>
          <p:cNvPr id="3" name="Text Placeholder 2">
            <a:extLst>
              <a:ext uri="{FF2B5EF4-FFF2-40B4-BE49-F238E27FC236}">
                <a16:creationId xmlns:a16="http://schemas.microsoft.com/office/drawing/2014/main" id="{57165D6F-ED6A-6126-ADD2-09CBDB30E25E}"/>
              </a:ext>
            </a:extLst>
          </p:cNvPr>
          <p:cNvSpPr>
            <a:spLocks noGrp="1"/>
          </p:cNvSpPr>
          <p:nvPr>
            <p:ph type="body" sz="quarter" idx="13"/>
          </p:nvPr>
        </p:nvSpPr>
        <p:spPr>
          <a:xfrm>
            <a:off x="4011171" y="1111776"/>
            <a:ext cx="4084217" cy="331470"/>
          </a:xfrm>
        </p:spPr>
        <p:txBody>
          <a:bodyPr/>
          <a:lstStyle/>
          <a:p>
            <a:r>
              <a:rPr lang="en-GB" sz="2000" dirty="0"/>
              <a:t>Provides actionable insights</a:t>
            </a:r>
          </a:p>
        </p:txBody>
      </p:sp>
      <p:sp>
        <p:nvSpPr>
          <p:cNvPr id="5" name="Text Placeholder 4">
            <a:extLst>
              <a:ext uri="{FF2B5EF4-FFF2-40B4-BE49-F238E27FC236}">
                <a16:creationId xmlns:a16="http://schemas.microsoft.com/office/drawing/2014/main" id="{FCC63EA7-66D6-1C12-67B2-7E793AD96366}"/>
              </a:ext>
            </a:extLst>
          </p:cNvPr>
          <p:cNvSpPr>
            <a:spLocks noGrp="1"/>
          </p:cNvSpPr>
          <p:nvPr>
            <p:ph type="body" sz="quarter" idx="15"/>
          </p:nvPr>
        </p:nvSpPr>
        <p:spPr>
          <a:xfrm>
            <a:off x="4077574" y="1440994"/>
            <a:ext cx="3138081" cy="1735355"/>
          </a:xfrm>
        </p:spPr>
        <p:txBody>
          <a:bodyPr/>
          <a:lstStyle/>
          <a:p>
            <a:r>
              <a:rPr lang="en-GB" sz="2000" dirty="0"/>
              <a:t>Receive valuable information on customer </a:t>
            </a:r>
            <a:r>
              <a:rPr lang="en-GB" sz="2000" dirty="0" err="1"/>
              <a:t>behavior</a:t>
            </a:r>
            <a:r>
              <a:rPr lang="en-GB" sz="2000" dirty="0"/>
              <a:t> and preferences to increase customer engagement.</a:t>
            </a:r>
          </a:p>
        </p:txBody>
      </p:sp>
      <p:sp>
        <p:nvSpPr>
          <p:cNvPr id="6" name="Text Placeholder 5">
            <a:extLst>
              <a:ext uri="{FF2B5EF4-FFF2-40B4-BE49-F238E27FC236}">
                <a16:creationId xmlns:a16="http://schemas.microsoft.com/office/drawing/2014/main" id="{2E75B27B-C08B-7DBF-9935-756D70CBD392}"/>
              </a:ext>
            </a:extLst>
          </p:cNvPr>
          <p:cNvSpPr>
            <a:spLocks noGrp="1"/>
          </p:cNvSpPr>
          <p:nvPr>
            <p:ph type="body" sz="quarter" idx="16"/>
          </p:nvPr>
        </p:nvSpPr>
        <p:spPr>
          <a:xfrm>
            <a:off x="8018833" y="1111776"/>
            <a:ext cx="4084217" cy="331470"/>
          </a:xfrm>
        </p:spPr>
        <p:txBody>
          <a:bodyPr/>
          <a:lstStyle/>
          <a:p>
            <a:r>
              <a:rPr lang="en-GB" sz="1950" dirty="0"/>
              <a:t>Improves customer experience </a:t>
            </a:r>
          </a:p>
        </p:txBody>
      </p:sp>
      <p:sp>
        <p:nvSpPr>
          <p:cNvPr id="7" name="Text Placeholder 6">
            <a:extLst>
              <a:ext uri="{FF2B5EF4-FFF2-40B4-BE49-F238E27FC236}">
                <a16:creationId xmlns:a16="http://schemas.microsoft.com/office/drawing/2014/main" id="{CF950039-72C9-E6C7-14D6-4EA9DB1F836F}"/>
              </a:ext>
            </a:extLst>
          </p:cNvPr>
          <p:cNvSpPr>
            <a:spLocks noGrp="1"/>
          </p:cNvSpPr>
          <p:nvPr>
            <p:ph type="body" sz="quarter" idx="17"/>
          </p:nvPr>
        </p:nvSpPr>
        <p:spPr>
          <a:xfrm>
            <a:off x="8049300" y="1471152"/>
            <a:ext cx="3233395" cy="1735355"/>
          </a:xfrm>
        </p:spPr>
        <p:txBody>
          <a:bodyPr/>
          <a:lstStyle/>
          <a:p>
            <a:r>
              <a:rPr lang="en-GB" sz="2000" dirty="0"/>
              <a:t>Create a better customer experience, which can lead to increased customer satisfaction and loyalty</a:t>
            </a:r>
            <a:r>
              <a:rPr lang="en-GB" sz="1800" dirty="0"/>
              <a:t>.</a:t>
            </a:r>
          </a:p>
        </p:txBody>
      </p:sp>
      <p:sp>
        <p:nvSpPr>
          <p:cNvPr id="8" name="Text Placeholder 7">
            <a:extLst>
              <a:ext uri="{FF2B5EF4-FFF2-40B4-BE49-F238E27FC236}">
                <a16:creationId xmlns:a16="http://schemas.microsoft.com/office/drawing/2014/main" id="{EA7FFCBD-3097-FBA7-E134-109AC3C66E79}"/>
              </a:ext>
            </a:extLst>
          </p:cNvPr>
          <p:cNvSpPr>
            <a:spLocks noGrp="1"/>
          </p:cNvSpPr>
          <p:nvPr>
            <p:ph type="body" sz="quarter" idx="18"/>
          </p:nvPr>
        </p:nvSpPr>
        <p:spPr>
          <a:xfrm>
            <a:off x="4041142" y="4111406"/>
            <a:ext cx="4084217" cy="331470"/>
          </a:xfrm>
        </p:spPr>
        <p:txBody>
          <a:bodyPr/>
          <a:lstStyle/>
          <a:p>
            <a:r>
              <a:rPr lang="en-GB" sz="2000" dirty="0"/>
              <a:t>Increases efficiency &amp; ROI</a:t>
            </a:r>
          </a:p>
        </p:txBody>
      </p:sp>
      <p:sp>
        <p:nvSpPr>
          <p:cNvPr id="9" name="Text Placeholder 8">
            <a:extLst>
              <a:ext uri="{FF2B5EF4-FFF2-40B4-BE49-F238E27FC236}">
                <a16:creationId xmlns:a16="http://schemas.microsoft.com/office/drawing/2014/main" id="{27711762-031C-FC76-190A-368CD8229624}"/>
              </a:ext>
            </a:extLst>
          </p:cNvPr>
          <p:cNvSpPr>
            <a:spLocks noGrp="1"/>
          </p:cNvSpPr>
          <p:nvPr>
            <p:ph type="body" sz="quarter" idx="19"/>
          </p:nvPr>
        </p:nvSpPr>
        <p:spPr>
          <a:xfrm>
            <a:off x="4077574" y="4414969"/>
            <a:ext cx="3511754" cy="1767237"/>
          </a:xfrm>
        </p:spPr>
        <p:txBody>
          <a:bodyPr/>
          <a:lstStyle/>
          <a:p>
            <a:r>
              <a:rPr lang="en-GB" sz="2000" dirty="0"/>
              <a:t>Enables brands to identify and target the most valuable customers, increasing return on investment.</a:t>
            </a:r>
          </a:p>
        </p:txBody>
      </p:sp>
      <p:sp>
        <p:nvSpPr>
          <p:cNvPr id="10" name="Text Placeholder 9">
            <a:extLst>
              <a:ext uri="{FF2B5EF4-FFF2-40B4-BE49-F238E27FC236}">
                <a16:creationId xmlns:a16="http://schemas.microsoft.com/office/drawing/2014/main" id="{BC6AB37A-BABC-2B37-A329-9F5220DC2FDD}"/>
              </a:ext>
            </a:extLst>
          </p:cNvPr>
          <p:cNvSpPr>
            <a:spLocks noGrp="1"/>
          </p:cNvSpPr>
          <p:nvPr>
            <p:ph type="body" sz="quarter" idx="20"/>
          </p:nvPr>
        </p:nvSpPr>
        <p:spPr>
          <a:xfrm>
            <a:off x="8095388" y="4111406"/>
            <a:ext cx="4084217" cy="331470"/>
          </a:xfrm>
        </p:spPr>
        <p:txBody>
          <a:bodyPr/>
          <a:lstStyle/>
          <a:p>
            <a:r>
              <a:rPr lang="en-GB" sz="2000" dirty="0"/>
              <a:t>Gain a competitive advantage</a:t>
            </a:r>
          </a:p>
        </p:txBody>
      </p:sp>
      <p:sp>
        <p:nvSpPr>
          <p:cNvPr id="11" name="Text Placeholder 10">
            <a:extLst>
              <a:ext uri="{FF2B5EF4-FFF2-40B4-BE49-F238E27FC236}">
                <a16:creationId xmlns:a16="http://schemas.microsoft.com/office/drawing/2014/main" id="{CA68375E-EBFA-B79D-94FA-54B59CBD9B6B}"/>
              </a:ext>
            </a:extLst>
          </p:cNvPr>
          <p:cNvSpPr>
            <a:spLocks noGrp="1"/>
          </p:cNvSpPr>
          <p:nvPr>
            <p:ph type="body" sz="quarter" idx="21"/>
          </p:nvPr>
        </p:nvSpPr>
        <p:spPr>
          <a:xfrm>
            <a:off x="8095388" y="4428923"/>
            <a:ext cx="3369961" cy="1767237"/>
          </a:xfrm>
        </p:spPr>
        <p:txBody>
          <a:bodyPr/>
          <a:lstStyle/>
          <a:p>
            <a:r>
              <a:rPr lang="en-GB" sz="2000" dirty="0"/>
              <a:t>Get one step ahead of the competition by listening to what works where your rivals brands may not.</a:t>
            </a:r>
          </a:p>
        </p:txBody>
      </p:sp>
      <p:sp>
        <p:nvSpPr>
          <p:cNvPr id="12" name="Text Placeholder 11">
            <a:extLst>
              <a:ext uri="{FF2B5EF4-FFF2-40B4-BE49-F238E27FC236}">
                <a16:creationId xmlns:a16="http://schemas.microsoft.com/office/drawing/2014/main" id="{367CDC74-B8D7-9D34-9653-DF3030A3B6D5}"/>
              </a:ext>
            </a:extLst>
          </p:cNvPr>
          <p:cNvSpPr>
            <a:spLocks noGrp="1"/>
          </p:cNvSpPr>
          <p:nvPr>
            <p:ph type="body" sz="quarter" idx="22"/>
          </p:nvPr>
        </p:nvSpPr>
        <p:spPr>
          <a:xfrm>
            <a:off x="3714659" y="1111776"/>
            <a:ext cx="263716" cy="264011"/>
          </a:xfrm>
        </p:spPr>
        <p:txBody>
          <a:bodyPr/>
          <a:lstStyle/>
          <a:p>
            <a:endParaRPr lang="en-GB" sz="2000" dirty="0"/>
          </a:p>
        </p:txBody>
      </p:sp>
      <p:sp>
        <p:nvSpPr>
          <p:cNvPr id="13" name="Text Placeholder 12">
            <a:extLst>
              <a:ext uri="{FF2B5EF4-FFF2-40B4-BE49-F238E27FC236}">
                <a16:creationId xmlns:a16="http://schemas.microsoft.com/office/drawing/2014/main" id="{AE530A34-EB64-3009-CE31-4E733ED398CD}"/>
              </a:ext>
            </a:extLst>
          </p:cNvPr>
          <p:cNvSpPr>
            <a:spLocks noGrp="1"/>
          </p:cNvSpPr>
          <p:nvPr>
            <p:ph type="body" sz="quarter" idx="23"/>
          </p:nvPr>
        </p:nvSpPr>
        <p:spPr>
          <a:xfrm>
            <a:off x="7755117" y="1111776"/>
            <a:ext cx="263716" cy="264011"/>
          </a:xfrm>
        </p:spPr>
        <p:txBody>
          <a:bodyPr/>
          <a:lstStyle/>
          <a:p>
            <a:endParaRPr lang="en-GB" dirty="0"/>
          </a:p>
        </p:txBody>
      </p:sp>
      <p:sp>
        <p:nvSpPr>
          <p:cNvPr id="14" name="Text Placeholder 13">
            <a:extLst>
              <a:ext uri="{FF2B5EF4-FFF2-40B4-BE49-F238E27FC236}">
                <a16:creationId xmlns:a16="http://schemas.microsoft.com/office/drawing/2014/main" id="{E2A685E4-5775-9946-62F1-E7E67CAD4A00}"/>
              </a:ext>
            </a:extLst>
          </p:cNvPr>
          <p:cNvSpPr>
            <a:spLocks noGrp="1"/>
          </p:cNvSpPr>
          <p:nvPr>
            <p:ph type="body" sz="quarter" idx="24"/>
          </p:nvPr>
        </p:nvSpPr>
        <p:spPr>
          <a:xfrm>
            <a:off x="3751668" y="4114451"/>
            <a:ext cx="263716" cy="264011"/>
          </a:xfrm>
        </p:spPr>
        <p:txBody>
          <a:bodyPr/>
          <a:lstStyle/>
          <a:p>
            <a:endParaRPr lang="en-GB" dirty="0"/>
          </a:p>
        </p:txBody>
      </p:sp>
      <p:sp>
        <p:nvSpPr>
          <p:cNvPr id="15" name="Text Placeholder 14">
            <a:extLst>
              <a:ext uri="{FF2B5EF4-FFF2-40B4-BE49-F238E27FC236}">
                <a16:creationId xmlns:a16="http://schemas.microsoft.com/office/drawing/2014/main" id="{938E0AA5-570A-D296-3AC2-FD2031E85184}"/>
              </a:ext>
            </a:extLst>
          </p:cNvPr>
          <p:cNvSpPr>
            <a:spLocks noGrp="1"/>
          </p:cNvSpPr>
          <p:nvPr>
            <p:ph type="body" sz="quarter" idx="25"/>
          </p:nvPr>
        </p:nvSpPr>
        <p:spPr>
          <a:xfrm>
            <a:off x="7840432" y="4111406"/>
            <a:ext cx="263716" cy="264011"/>
          </a:xfrm>
        </p:spPr>
        <p:txBody>
          <a:bodyPr/>
          <a:lstStyle/>
          <a:p>
            <a:endParaRPr lang="en-GB" dirty="0"/>
          </a:p>
        </p:txBody>
      </p:sp>
    </p:spTree>
    <p:extLst>
      <p:ext uri="{BB962C8B-B14F-4D97-AF65-F5344CB8AC3E}">
        <p14:creationId xmlns:p14="http://schemas.microsoft.com/office/powerpoint/2010/main" val="280781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3">
                                            <p:txEl>
                                              <p:pRg st="0" end="0"/>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bg/>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nodePh="1">
                                  <p:stCondLst>
                                    <p:cond delay="0"/>
                                  </p:stCondLst>
                                  <p:endCondLst>
                                    <p:cond evt="begin" delay="0">
                                      <p:tn val="35"/>
                                    </p:cond>
                                  </p:endCondLst>
                                  <p:childTnLst>
                                    <p:set>
                                      <p:cBhvr>
                                        <p:cTn id="36" dur="1" fill="hold">
                                          <p:stCondLst>
                                            <p:cond delay="0"/>
                                          </p:stCondLst>
                                        </p:cTn>
                                        <p:tgtEl>
                                          <p:spTgt spid="14">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bg/>
                                          </p:spTgt>
                                        </p:tgtEl>
                                        <p:attrNameLst>
                                          <p:attrName>style.visibility</p:attrName>
                                        </p:attrNameLst>
                                      </p:cBhvr>
                                      <p:to>
                                        <p:strVal val="visible"/>
                                      </p:to>
                                    </p:set>
                                  </p:childTnLst>
                                </p:cTn>
                              </p:par>
                              <p:par>
                                <p:cTn id="43" presetID="1" presetClass="entr" presetSubtype="0" fill="hold" grpId="0" nodeType="withEffect" nodePh="1">
                                  <p:stCondLst>
                                    <p:cond delay="0"/>
                                  </p:stCondLst>
                                  <p:endCondLst>
                                    <p:cond evt="begin" delay="0">
                                      <p:tn val="43"/>
                                    </p:cond>
                                  </p:endCondLst>
                                  <p:childTnLst>
                                    <p:set>
                                      <p:cBhvr>
                                        <p:cTn id="4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7" grpId="0" build="p"/>
      <p:bldP spid="8" grpId="0" build="p"/>
      <p:bldP spid="9" grpId="0" build="p"/>
      <p:bldP spid="10" grpId="0" build="p"/>
      <p:bldP spid="11" grpId="0" build="p"/>
      <p:bldP spid="12" grpId="0" uiExpand="1" build="p" animBg="1"/>
      <p:bldP spid="13" grpId="0" uiExpand="1" build="p" animBg="1"/>
      <p:bldP spid="14" grpId="0" uiExpand="1" build="p" animBg="1"/>
      <p:bldP spid="15"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alpha val="20000"/>
              </a:schemeClr>
            </a:gs>
            <a:gs pos="0">
              <a:schemeClr val="accent1">
                <a:alpha val="20000"/>
              </a:schemeClr>
            </a:gs>
          </a:gsLst>
          <a:lin ang="12000000" scaled="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5ABDAB-E5DF-2E11-1717-F75985113374}"/>
              </a:ext>
            </a:extLst>
          </p:cNvPr>
          <p:cNvSpPr txBox="1"/>
          <p:nvPr/>
        </p:nvSpPr>
        <p:spPr>
          <a:xfrm>
            <a:off x="292610" y="240599"/>
            <a:ext cx="11606782" cy="6376801"/>
          </a:xfrm>
          <a:prstGeom prst="rect">
            <a:avLst/>
          </a:prstGeom>
          <a:solidFill>
            <a:schemeClr val="bg1"/>
          </a:solid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600" b="0" i="0" dirty="0">
              <a:solidFill>
                <a:srgbClr val="080809"/>
              </a:solidFill>
              <a:effectLst/>
              <a:latin typeface="Roboto" pitchFamily="2" charset="0"/>
              <a:ea typeface="Roboto" pitchFamily="2" charset="0"/>
            </a:endParaRPr>
          </a:p>
        </p:txBody>
      </p:sp>
      <p:sp>
        <p:nvSpPr>
          <p:cNvPr id="5" name="TextBox 4">
            <a:extLst>
              <a:ext uri="{FF2B5EF4-FFF2-40B4-BE49-F238E27FC236}">
                <a16:creationId xmlns:a16="http://schemas.microsoft.com/office/drawing/2014/main" id="{64777E73-9050-9E27-99B7-0635E1F071E2}"/>
              </a:ext>
            </a:extLst>
          </p:cNvPr>
          <p:cNvSpPr txBox="1"/>
          <p:nvPr/>
        </p:nvSpPr>
        <p:spPr>
          <a:xfrm>
            <a:off x="487680" y="1977962"/>
            <a:ext cx="4767072" cy="3234901"/>
          </a:xfrm>
          <a:prstGeom prst="rect">
            <a:avLst/>
          </a:prstGeom>
          <a:no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400" b="0" i="0" dirty="0">
              <a:solidFill>
                <a:srgbClr val="080809"/>
              </a:solidFill>
              <a:effectLst/>
              <a:latin typeface="Roboto" pitchFamily="2" charset="0"/>
              <a:ea typeface="Roboto" pitchFamily="2" charset="0"/>
            </a:endParaRPr>
          </a:p>
        </p:txBody>
      </p:sp>
      <p:sp>
        <p:nvSpPr>
          <p:cNvPr id="12" name="TextBox 11">
            <a:extLst>
              <a:ext uri="{FF2B5EF4-FFF2-40B4-BE49-F238E27FC236}">
                <a16:creationId xmlns:a16="http://schemas.microsoft.com/office/drawing/2014/main" id="{75855F98-DA52-77E4-6BCC-32626838EA9A}"/>
              </a:ext>
            </a:extLst>
          </p:cNvPr>
          <p:cNvSpPr txBox="1"/>
          <p:nvPr/>
        </p:nvSpPr>
        <p:spPr>
          <a:xfrm>
            <a:off x="426720" y="1571984"/>
            <a:ext cx="5303520" cy="4905393"/>
          </a:xfrm>
          <a:prstGeom prst="rect">
            <a:avLst/>
          </a:prstGeom>
          <a:noFill/>
        </p:spPr>
        <p:txBody>
          <a:bodyPr wrap="square" lIns="360000" tIns="0" bIns="125999" anchor="t">
            <a:noAutofit/>
          </a:bodyPr>
          <a:lstStyle/>
          <a:p>
            <a:pPr>
              <a:lnSpc>
                <a:spcPct val="120000"/>
              </a:lnSpc>
              <a:spcAft>
                <a:spcPts val="400"/>
              </a:spcAft>
            </a:pPr>
            <a:r>
              <a:rPr lang="en-GB" sz="3000" b="1" dirty="0">
                <a:solidFill>
                  <a:srgbClr val="13022B"/>
                </a:solidFill>
                <a:latin typeface="+mj-lt"/>
              </a:rPr>
              <a:t>Customer Data</a:t>
            </a:r>
          </a:p>
          <a:p>
            <a:pPr fontAlgn="base">
              <a:lnSpc>
                <a:spcPct val="120000"/>
              </a:lnSpc>
              <a:spcAft>
                <a:spcPts val="400"/>
              </a:spcAft>
              <a:buClr>
                <a:schemeClr val="accent2"/>
              </a:buClr>
            </a:pPr>
            <a:r>
              <a:rPr lang="en-GB" sz="3000" b="1" dirty="0">
                <a:solidFill>
                  <a:srgbClr val="13022B"/>
                </a:solidFill>
                <a:latin typeface="+mj-lt"/>
              </a:rPr>
              <a:t>Personalisation</a:t>
            </a: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Personal details</a:t>
            </a:r>
          </a:p>
          <a:p>
            <a:pPr marL="342900" indent="-342900" algn="l" fontAlgn="base">
              <a:lnSpc>
                <a:spcPct val="120000"/>
              </a:lnSpc>
              <a:spcAft>
                <a:spcPts val="400"/>
              </a:spcAft>
              <a:buClr>
                <a:schemeClr val="accent2"/>
              </a:buClr>
              <a:buFont typeface="Arial" panose="020B0604020202020204" pitchFamily="34" charset="0"/>
              <a:buChar char="•"/>
            </a:pPr>
            <a:r>
              <a:rPr lang="en-GB" sz="2000" dirty="0">
                <a:solidFill>
                  <a:srgbClr val="080809"/>
                </a:solidFill>
                <a:latin typeface="Roboto" pitchFamily="2" charset="0"/>
                <a:ea typeface="Roboto" pitchFamily="2" charset="0"/>
              </a:rPr>
              <a:t>Abandon browse content</a:t>
            </a: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Abandon cart content</a:t>
            </a:r>
          </a:p>
          <a:p>
            <a:pPr marL="342900" indent="-342900" algn="l" fontAlgn="base">
              <a:lnSpc>
                <a:spcPct val="120000"/>
              </a:lnSpc>
              <a:spcAft>
                <a:spcPts val="400"/>
              </a:spcAft>
              <a:buClr>
                <a:schemeClr val="accent2"/>
              </a:buClr>
              <a:buFont typeface="Arial" panose="020B0604020202020204" pitchFamily="34" charset="0"/>
              <a:buChar char="•"/>
            </a:pPr>
            <a:r>
              <a:rPr lang="en-GB" sz="2000" dirty="0">
                <a:solidFill>
                  <a:srgbClr val="080809"/>
                </a:solidFill>
                <a:latin typeface="Roboto" pitchFamily="2" charset="0"/>
                <a:ea typeface="Roboto" pitchFamily="2" charset="0"/>
              </a:rPr>
              <a:t>Personal preferences</a:t>
            </a: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RFM</a:t>
            </a:r>
          </a:p>
          <a:p>
            <a:pPr fontAlgn="base">
              <a:lnSpc>
                <a:spcPct val="120000"/>
              </a:lnSpc>
              <a:spcAft>
                <a:spcPts val="400"/>
              </a:spcAft>
              <a:buClr>
                <a:schemeClr val="accent2"/>
              </a:buClr>
            </a:pPr>
            <a:r>
              <a:rPr lang="en-GB" sz="3000" b="1" dirty="0">
                <a:solidFill>
                  <a:srgbClr val="13022B"/>
                </a:solidFill>
                <a:latin typeface="+mj-lt"/>
              </a:rPr>
              <a:t>Automation</a:t>
            </a:r>
          </a:p>
          <a:p>
            <a:pPr fontAlgn="base">
              <a:lnSpc>
                <a:spcPct val="120000"/>
              </a:lnSpc>
              <a:spcAft>
                <a:spcPts val="400"/>
              </a:spcAft>
              <a:buClr>
                <a:schemeClr val="accent2"/>
              </a:buClr>
            </a:pPr>
            <a:r>
              <a:rPr lang="en-GB" sz="3000" b="1" dirty="0">
                <a:solidFill>
                  <a:srgbClr val="13022B"/>
                </a:solidFill>
                <a:latin typeface="+mj-lt"/>
              </a:rPr>
              <a:t>Multi-channel</a:t>
            </a:r>
            <a:endParaRPr lang="en-GB" sz="3000" dirty="0">
              <a:solidFill>
                <a:srgbClr val="13022B"/>
              </a:solidFill>
              <a:latin typeface="+mj-lt"/>
            </a:endParaRPr>
          </a:p>
        </p:txBody>
      </p:sp>
      <p:pic>
        <p:nvPicPr>
          <p:cNvPr id="4098" name="Picture 2">
            <a:extLst>
              <a:ext uri="{FF2B5EF4-FFF2-40B4-BE49-F238E27FC236}">
                <a16:creationId xmlns:a16="http://schemas.microsoft.com/office/drawing/2014/main" id="{2005C5C7-03E6-C9E4-7778-E3507F59F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7924" y="3773400"/>
            <a:ext cx="4119372" cy="263639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3441020D-86FB-F440-C7D9-88DAEA4AF1DC}"/>
              </a:ext>
            </a:extLst>
          </p:cNvPr>
          <p:cNvSpPr txBox="1">
            <a:spLocks/>
          </p:cNvSpPr>
          <p:nvPr/>
        </p:nvSpPr>
        <p:spPr>
          <a:xfrm>
            <a:off x="646176" y="240597"/>
            <a:ext cx="11253214" cy="133138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2900" kern="1200">
                <a:solidFill>
                  <a:schemeClr val="tx2"/>
                </a:solidFill>
                <a:latin typeface="+mj-lt"/>
                <a:ea typeface="+mj-ea"/>
                <a:cs typeface="+mj-cs"/>
              </a:defRPr>
            </a:lvl1pPr>
          </a:lstStyle>
          <a:p>
            <a:r>
              <a:rPr lang="en-GB" sz="4800" dirty="0"/>
              <a:t>How to overcome these challenges</a:t>
            </a:r>
          </a:p>
        </p:txBody>
      </p:sp>
      <p:pic>
        <p:nvPicPr>
          <p:cNvPr id="7170" name="Picture 2">
            <a:extLst>
              <a:ext uri="{FF2B5EF4-FFF2-40B4-BE49-F238E27FC236}">
                <a16:creationId xmlns:a16="http://schemas.microsoft.com/office/drawing/2014/main" id="{8235637C-C692-F778-85B4-BF34B16DBB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3272" y="1645137"/>
            <a:ext cx="6472344" cy="4207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38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21C3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9F187FB-A3DC-447E-95BC-964CD46359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3660" y="2192585"/>
            <a:ext cx="3997757" cy="4665407"/>
          </a:xfrm>
          <a:prstGeom prst="rect">
            <a:avLst/>
          </a:prstGeom>
        </p:spPr>
      </p:pic>
      <p:pic>
        <p:nvPicPr>
          <p:cNvPr id="10" name="Picture 9">
            <a:extLst>
              <a:ext uri="{FF2B5EF4-FFF2-40B4-BE49-F238E27FC236}">
                <a16:creationId xmlns:a16="http://schemas.microsoft.com/office/drawing/2014/main" id="{9CF2205D-391C-4527-8E69-BC9211904EA0}"/>
              </a:ext>
            </a:extLst>
          </p:cNvPr>
          <p:cNvPicPr>
            <a:picLocks noChangeAspect="1"/>
          </p:cNvPicPr>
          <p:nvPr/>
        </p:nvPicPr>
        <p:blipFill>
          <a:blip r:embed="rId5"/>
          <a:stretch>
            <a:fillRect/>
          </a:stretch>
        </p:blipFill>
        <p:spPr>
          <a:xfrm>
            <a:off x="4802" y="2192587"/>
            <a:ext cx="3997756" cy="4665407"/>
          </a:xfrm>
          <a:prstGeom prst="rect">
            <a:avLst/>
          </a:prstGeom>
        </p:spPr>
      </p:pic>
      <p:pic>
        <p:nvPicPr>
          <p:cNvPr id="26" name="Graphic 25">
            <a:extLst>
              <a:ext uri="{FF2B5EF4-FFF2-40B4-BE49-F238E27FC236}">
                <a16:creationId xmlns:a16="http://schemas.microsoft.com/office/drawing/2014/main" id="{DB569C18-418A-4430-A85D-3E5335445A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41417" y="2192590"/>
            <a:ext cx="3966843" cy="4665407"/>
          </a:xfrm>
          <a:prstGeom prst="rect">
            <a:avLst/>
          </a:prstGeom>
        </p:spPr>
      </p:pic>
      <p:sp>
        <p:nvSpPr>
          <p:cNvPr id="28" name="Title 61">
            <a:extLst>
              <a:ext uri="{FF2B5EF4-FFF2-40B4-BE49-F238E27FC236}">
                <a16:creationId xmlns:a16="http://schemas.microsoft.com/office/drawing/2014/main" id="{42A8EF32-6447-460B-9821-F3C57E80E218}"/>
              </a:ext>
            </a:extLst>
          </p:cNvPr>
          <p:cNvSpPr>
            <a:spLocks noGrp="1"/>
          </p:cNvSpPr>
          <p:nvPr>
            <p:ph type="title"/>
          </p:nvPr>
        </p:nvSpPr>
        <p:spPr>
          <a:xfrm>
            <a:off x="480000" y="384000"/>
            <a:ext cx="11280000" cy="1680000"/>
          </a:xfrm>
          <a:solidFill>
            <a:srgbClr val="221C35"/>
          </a:solidFill>
        </p:spPr>
        <p:txBody>
          <a:bodyPr>
            <a:normAutofit fontScale="90000"/>
          </a:bodyPr>
          <a:lstStyle/>
          <a:p>
            <a:r>
              <a:rPr lang="en-US" sz="5300" dirty="0">
                <a:solidFill>
                  <a:schemeClr val="bg1"/>
                </a:solidFill>
              </a:rPr>
              <a:t>RFM</a:t>
            </a:r>
            <a:br>
              <a:rPr lang="en-US" dirty="0">
                <a:solidFill>
                  <a:schemeClr val="bg1"/>
                </a:solidFill>
              </a:rPr>
            </a:br>
            <a:r>
              <a:rPr lang="en-US" dirty="0">
                <a:solidFill>
                  <a:schemeClr val="bg1"/>
                </a:solidFill>
              </a:rPr>
              <a:t>Automatically identifying your levels of engagement</a:t>
            </a:r>
          </a:p>
        </p:txBody>
      </p:sp>
    </p:spTree>
    <p:extLst>
      <p:ext uri="{BB962C8B-B14F-4D97-AF65-F5344CB8AC3E}">
        <p14:creationId xmlns:p14="http://schemas.microsoft.com/office/powerpoint/2010/main" val="82997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alpha val="20000"/>
              </a:schemeClr>
            </a:gs>
            <a:gs pos="0">
              <a:schemeClr val="accent1">
                <a:alpha val="20000"/>
              </a:schemeClr>
            </a:gs>
          </a:gsLst>
          <a:lin ang="12000000" scaled="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5ABDAB-E5DF-2E11-1717-F75985113374}"/>
              </a:ext>
            </a:extLst>
          </p:cNvPr>
          <p:cNvSpPr txBox="1"/>
          <p:nvPr/>
        </p:nvSpPr>
        <p:spPr>
          <a:xfrm>
            <a:off x="292610" y="240599"/>
            <a:ext cx="11606782" cy="6376801"/>
          </a:xfrm>
          <a:prstGeom prst="rect">
            <a:avLst/>
          </a:prstGeom>
          <a:solidFill>
            <a:schemeClr val="bg1"/>
          </a:solid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600" b="0" i="0" dirty="0">
              <a:solidFill>
                <a:srgbClr val="080809"/>
              </a:solidFill>
              <a:effectLst/>
              <a:latin typeface="Roboto" pitchFamily="2" charset="0"/>
              <a:ea typeface="Roboto" pitchFamily="2" charset="0"/>
            </a:endParaRPr>
          </a:p>
        </p:txBody>
      </p:sp>
      <p:sp>
        <p:nvSpPr>
          <p:cNvPr id="5" name="TextBox 4">
            <a:extLst>
              <a:ext uri="{FF2B5EF4-FFF2-40B4-BE49-F238E27FC236}">
                <a16:creationId xmlns:a16="http://schemas.microsoft.com/office/drawing/2014/main" id="{64777E73-9050-9E27-99B7-0635E1F071E2}"/>
              </a:ext>
            </a:extLst>
          </p:cNvPr>
          <p:cNvSpPr txBox="1"/>
          <p:nvPr/>
        </p:nvSpPr>
        <p:spPr>
          <a:xfrm>
            <a:off x="487680" y="1977962"/>
            <a:ext cx="4767072" cy="3234901"/>
          </a:xfrm>
          <a:prstGeom prst="rect">
            <a:avLst/>
          </a:prstGeom>
          <a:no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400" b="0" i="0" dirty="0">
              <a:solidFill>
                <a:srgbClr val="080809"/>
              </a:solidFill>
              <a:effectLst/>
              <a:latin typeface="Roboto" pitchFamily="2" charset="0"/>
              <a:ea typeface="Roboto" pitchFamily="2" charset="0"/>
            </a:endParaRPr>
          </a:p>
        </p:txBody>
      </p:sp>
      <p:sp>
        <p:nvSpPr>
          <p:cNvPr id="12" name="TextBox 11">
            <a:extLst>
              <a:ext uri="{FF2B5EF4-FFF2-40B4-BE49-F238E27FC236}">
                <a16:creationId xmlns:a16="http://schemas.microsoft.com/office/drawing/2014/main" id="{75855F98-DA52-77E4-6BCC-32626838EA9A}"/>
              </a:ext>
            </a:extLst>
          </p:cNvPr>
          <p:cNvSpPr txBox="1"/>
          <p:nvPr/>
        </p:nvSpPr>
        <p:spPr>
          <a:xfrm>
            <a:off x="426720" y="1571984"/>
            <a:ext cx="5303520" cy="4905393"/>
          </a:xfrm>
          <a:prstGeom prst="rect">
            <a:avLst/>
          </a:prstGeom>
          <a:noFill/>
        </p:spPr>
        <p:txBody>
          <a:bodyPr wrap="square" lIns="360000" tIns="0" bIns="125999" anchor="t">
            <a:noAutofit/>
          </a:bodyPr>
          <a:lstStyle/>
          <a:p>
            <a:pPr>
              <a:lnSpc>
                <a:spcPct val="120000"/>
              </a:lnSpc>
              <a:spcAft>
                <a:spcPts val="400"/>
              </a:spcAft>
            </a:pPr>
            <a:r>
              <a:rPr lang="en-GB" sz="3000" b="1" dirty="0">
                <a:solidFill>
                  <a:srgbClr val="13022B"/>
                </a:solidFill>
                <a:latin typeface="+mj-lt"/>
              </a:rPr>
              <a:t>Customer Data</a:t>
            </a:r>
          </a:p>
          <a:p>
            <a:pPr fontAlgn="base">
              <a:lnSpc>
                <a:spcPct val="120000"/>
              </a:lnSpc>
              <a:spcAft>
                <a:spcPts val="400"/>
              </a:spcAft>
              <a:buClr>
                <a:schemeClr val="accent2"/>
              </a:buClr>
            </a:pPr>
            <a:r>
              <a:rPr lang="en-GB" sz="3000" b="1" dirty="0">
                <a:solidFill>
                  <a:srgbClr val="13022B"/>
                </a:solidFill>
                <a:latin typeface="+mj-lt"/>
              </a:rPr>
              <a:t>Personalisation</a:t>
            </a:r>
          </a:p>
          <a:p>
            <a:pPr fontAlgn="base">
              <a:lnSpc>
                <a:spcPct val="120000"/>
              </a:lnSpc>
              <a:spcAft>
                <a:spcPts val="400"/>
              </a:spcAft>
              <a:buClr>
                <a:schemeClr val="accent2"/>
              </a:buClr>
            </a:pPr>
            <a:r>
              <a:rPr lang="en-GB" sz="3000" b="1" dirty="0">
                <a:solidFill>
                  <a:srgbClr val="13022B"/>
                </a:solidFill>
                <a:latin typeface="+mj-lt"/>
              </a:rPr>
              <a:t>Automation</a:t>
            </a: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Customer Segmentation</a:t>
            </a: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Automated follow-ups</a:t>
            </a: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Loyalty Programs</a:t>
            </a: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Consistency</a:t>
            </a: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Interaction led</a:t>
            </a:r>
            <a:endParaRPr lang="en-GB" sz="3000" b="1" dirty="0">
              <a:solidFill>
                <a:srgbClr val="13022B"/>
              </a:solidFill>
              <a:latin typeface="+mj-lt"/>
            </a:endParaRPr>
          </a:p>
          <a:p>
            <a:pPr fontAlgn="base">
              <a:lnSpc>
                <a:spcPct val="120000"/>
              </a:lnSpc>
              <a:spcAft>
                <a:spcPts val="400"/>
              </a:spcAft>
              <a:buClr>
                <a:schemeClr val="accent2"/>
              </a:buClr>
            </a:pPr>
            <a:r>
              <a:rPr lang="en-GB" sz="3000" b="1" dirty="0">
                <a:solidFill>
                  <a:srgbClr val="13022B"/>
                </a:solidFill>
                <a:latin typeface="+mj-lt"/>
              </a:rPr>
              <a:t>Multi-channel</a:t>
            </a:r>
            <a:endParaRPr lang="en-GB" sz="3000" dirty="0">
              <a:solidFill>
                <a:srgbClr val="13022B"/>
              </a:solidFill>
              <a:latin typeface="+mj-lt"/>
            </a:endParaRPr>
          </a:p>
        </p:txBody>
      </p:sp>
      <p:pic>
        <p:nvPicPr>
          <p:cNvPr id="4098" name="Picture 2">
            <a:extLst>
              <a:ext uri="{FF2B5EF4-FFF2-40B4-BE49-F238E27FC236}">
                <a16:creationId xmlns:a16="http://schemas.microsoft.com/office/drawing/2014/main" id="{2005C5C7-03E6-C9E4-7778-E3507F59F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7924" y="3773400"/>
            <a:ext cx="4119372" cy="263639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3441020D-86FB-F440-C7D9-88DAEA4AF1DC}"/>
              </a:ext>
            </a:extLst>
          </p:cNvPr>
          <p:cNvSpPr txBox="1">
            <a:spLocks/>
          </p:cNvSpPr>
          <p:nvPr/>
        </p:nvSpPr>
        <p:spPr>
          <a:xfrm>
            <a:off x="646176" y="240597"/>
            <a:ext cx="11253214" cy="133138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2900" kern="1200">
                <a:solidFill>
                  <a:schemeClr val="tx2"/>
                </a:solidFill>
                <a:latin typeface="+mj-lt"/>
                <a:ea typeface="+mj-ea"/>
                <a:cs typeface="+mj-cs"/>
              </a:defRPr>
            </a:lvl1pPr>
          </a:lstStyle>
          <a:p>
            <a:r>
              <a:rPr lang="en-GB" sz="4800" dirty="0"/>
              <a:t>How to overcome these challenges</a:t>
            </a:r>
          </a:p>
        </p:txBody>
      </p:sp>
      <p:pic>
        <p:nvPicPr>
          <p:cNvPr id="8194" name="Picture 2">
            <a:extLst>
              <a:ext uri="{FF2B5EF4-FFF2-40B4-BE49-F238E27FC236}">
                <a16:creationId xmlns:a16="http://schemas.microsoft.com/office/drawing/2014/main" id="{0AE30486-6E15-5299-3AA5-B8EDA176A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712" y="1571982"/>
            <a:ext cx="5845186" cy="459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99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alpha val="20000"/>
              </a:schemeClr>
            </a:gs>
            <a:gs pos="0">
              <a:schemeClr val="accent1">
                <a:alpha val="20000"/>
              </a:schemeClr>
            </a:gs>
          </a:gsLst>
          <a:lin ang="12000000" scaled="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5ABDAB-E5DF-2E11-1717-F75985113374}"/>
              </a:ext>
            </a:extLst>
          </p:cNvPr>
          <p:cNvSpPr txBox="1"/>
          <p:nvPr/>
        </p:nvSpPr>
        <p:spPr>
          <a:xfrm>
            <a:off x="292610" y="240599"/>
            <a:ext cx="11606782" cy="6376801"/>
          </a:xfrm>
          <a:prstGeom prst="rect">
            <a:avLst/>
          </a:prstGeom>
          <a:solidFill>
            <a:schemeClr val="bg1"/>
          </a:solid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600" b="0" i="0" dirty="0">
              <a:solidFill>
                <a:srgbClr val="080809"/>
              </a:solidFill>
              <a:effectLst/>
              <a:latin typeface="Roboto" pitchFamily="2" charset="0"/>
              <a:ea typeface="Roboto" pitchFamily="2" charset="0"/>
            </a:endParaRPr>
          </a:p>
        </p:txBody>
      </p:sp>
      <p:sp>
        <p:nvSpPr>
          <p:cNvPr id="5" name="TextBox 4">
            <a:extLst>
              <a:ext uri="{FF2B5EF4-FFF2-40B4-BE49-F238E27FC236}">
                <a16:creationId xmlns:a16="http://schemas.microsoft.com/office/drawing/2014/main" id="{64777E73-9050-9E27-99B7-0635E1F071E2}"/>
              </a:ext>
            </a:extLst>
          </p:cNvPr>
          <p:cNvSpPr txBox="1"/>
          <p:nvPr/>
        </p:nvSpPr>
        <p:spPr>
          <a:xfrm>
            <a:off x="487680" y="1977962"/>
            <a:ext cx="4767072" cy="3234901"/>
          </a:xfrm>
          <a:prstGeom prst="rect">
            <a:avLst/>
          </a:prstGeom>
          <a:no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400" b="0" i="0" dirty="0">
              <a:solidFill>
                <a:srgbClr val="080809"/>
              </a:solidFill>
              <a:effectLst/>
              <a:latin typeface="Roboto" pitchFamily="2" charset="0"/>
              <a:ea typeface="Roboto" pitchFamily="2" charset="0"/>
            </a:endParaRPr>
          </a:p>
        </p:txBody>
      </p:sp>
      <p:sp>
        <p:nvSpPr>
          <p:cNvPr id="12" name="TextBox 11">
            <a:extLst>
              <a:ext uri="{FF2B5EF4-FFF2-40B4-BE49-F238E27FC236}">
                <a16:creationId xmlns:a16="http://schemas.microsoft.com/office/drawing/2014/main" id="{75855F98-DA52-77E4-6BCC-32626838EA9A}"/>
              </a:ext>
            </a:extLst>
          </p:cNvPr>
          <p:cNvSpPr txBox="1"/>
          <p:nvPr/>
        </p:nvSpPr>
        <p:spPr>
          <a:xfrm>
            <a:off x="426720" y="1571984"/>
            <a:ext cx="5303520" cy="4905393"/>
          </a:xfrm>
          <a:prstGeom prst="rect">
            <a:avLst/>
          </a:prstGeom>
          <a:noFill/>
        </p:spPr>
        <p:txBody>
          <a:bodyPr wrap="square" lIns="360000" tIns="0" bIns="125999" anchor="t">
            <a:noAutofit/>
          </a:bodyPr>
          <a:lstStyle/>
          <a:p>
            <a:pPr>
              <a:lnSpc>
                <a:spcPct val="120000"/>
              </a:lnSpc>
              <a:spcAft>
                <a:spcPts val="400"/>
              </a:spcAft>
            </a:pPr>
            <a:r>
              <a:rPr lang="en-GB" sz="3000" b="1" dirty="0">
                <a:solidFill>
                  <a:srgbClr val="13022B"/>
                </a:solidFill>
                <a:latin typeface="+mj-lt"/>
              </a:rPr>
              <a:t>Customer Data</a:t>
            </a:r>
          </a:p>
          <a:p>
            <a:pPr fontAlgn="base">
              <a:lnSpc>
                <a:spcPct val="120000"/>
              </a:lnSpc>
              <a:spcAft>
                <a:spcPts val="400"/>
              </a:spcAft>
              <a:buClr>
                <a:schemeClr val="accent2"/>
              </a:buClr>
            </a:pPr>
            <a:r>
              <a:rPr lang="en-GB" sz="3000" b="1" dirty="0">
                <a:solidFill>
                  <a:srgbClr val="13022B"/>
                </a:solidFill>
                <a:latin typeface="+mj-lt"/>
              </a:rPr>
              <a:t>Personalisation</a:t>
            </a:r>
          </a:p>
          <a:p>
            <a:pPr fontAlgn="base">
              <a:lnSpc>
                <a:spcPct val="120000"/>
              </a:lnSpc>
              <a:spcAft>
                <a:spcPts val="400"/>
              </a:spcAft>
              <a:buClr>
                <a:schemeClr val="accent2"/>
              </a:buClr>
            </a:pPr>
            <a:r>
              <a:rPr lang="en-GB" sz="3000" b="1" dirty="0">
                <a:solidFill>
                  <a:srgbClr val="13022B"/>
                </a:solidFill>
                <a:latin typeface="+mj-lt"/>
              </a:rPr>
              <a:t>Automation</a:t>
            </a:r>
          </a:p>
          <a:p>
            <a:pPr fontAlgn="base">
              <a:lnSpc>
                <a:spcPct val="120000"/>
              </a:lnSpc>
              <a:spcAft>
                <a:spcPts val="400"/>
              </a:spcAft>
              <a:buClr>
                <a:schemeClr val="accent2"/>
              </a:buClr>
            </a:pPr>
            <a:r>
              <a:rPr lang="en-GB" sz="3000" b="1" dirty="0">
                <a:solidFill>
                  <a:srgbClr val="13022B"/>
                </a:solidFill>
                <a:latin typeface="+mj-lt"/>
              </a:rPr>
              <a:t>Multi-channel</a:t>
            </a: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Email</a:t>
            </a:r>
          </a:p>
          <a:p>
            <a:pPr marL="342900" indent="-342900"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Website and Surveys</a:t>
            </a:r>
            <a:endParaRPr lang="en-GB" sz="2000" b="1" dirty="0">
              <a:solidFill>
                <a:srgbClr val="13022B"/>
              </a:solidFill>
              <a:latin typeface="+mj-lt"/>
            </a:endParaRP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SMS and App Push</a:t>
            </a: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WhatsApp</a:t>
            </a:r>
          </a:p>
          <a:p>
            <a:pPr marL="342900" indent="-342900" algn="l" fontAlgn="base">
              <a:lnSpc>
                <a:spcPct val="120000"/>
              </a:lnSpc>
              <a:spcAft>
                <a:spcPts val="400"/>
              </a:spcAft>
              <a:buClr>
                <a:schemeClr val="accent2"/>
              </a:buClr>
              <a:buFont typeface="Arial" panose="020B0604020202020204" pitchFamily="34" charset="0"/>
              <a:buChar char="•"/>
            </a:pPr>
            <a:r>
              <a:rPr lang="en-GB" sz="2000" dirty="0">
                <a:solidFill>
                  <a:srgbClr val="080809"/>
                </a:solidFill>
                <a:latin typeface="Roboto" pitchFamily="2" charset="0"/>
                <a:ea typeface="Roboto" pitchFamily="2" charset="0"/>
              </a:rPr>
              <a:t>Social Media</a:t>
            </a:r>
            <a:endParaRPr lang="en-GB" sz="2000" b="0" i="0" dirty="0">
              <a:solidFill>
                <a:srgbClr val="080809"/>
              </a:solidFill>
              <a:effectLst/>
              <a:latin typeface="Roboto" pitchFamily="2" charset="0"/>
              <a:ea typeface="Roboto" pitchFamily="2" charset="0"/>
            </a:endParaRPr>
          </a:p>
        </p:txBody>
      </p:sp>
      <p:pic>
        <p:nvPicPr>
          <p:cNvPr id="4098" name="Picture 2">
            <a:extLst>
              <a:ext uri="{FF2B5EF4-FFF2-40B4-BE49-F238E27FC236}">
                <a16:creationId xmlns:a16="http://schemas.microsoft.com/office/drawing/2014/main" id="{2005C5C7-03E6-C9E4-7778-E3507F59F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2452" y="3773400"/>
            <a:ext cx="4119372" cy="263639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3441020D-86FB-F440-C7D9-88DAEA4AF1DC}"/>
              </a:ext>
            </a:extLst>
          </p:cNvPr>
          <p:cNvSpPr txBox="1">
            <a:spLocks/>
          </p:cNvSpPr>
          <p:nvPr/>
        </p:nvSpPr>
        <p:spPr>
          <a:xfrm>
            <a:off x="646176" y="240597"/>
            <a:ext cx="11253214" cy="133138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2900" kern="1200">
                <a:solidFill>
                  <a:schemeClr val="tx2"/>
                </a:solidFill>
                <a:latin typeface="+mj-lt"/>
                <a:ea typeface="+mj-ea"/>
                <a:cs typeface="+mj-cs"/>
              </a:defRPr>
            </a:lvl1pPr>
          </a:lstStyle>
          <a:p>
            <a:r>
              <a:rPr lang="en-GB" sz="4800" dirty="0"/>
              <a:t>How to overcome these challenges</a:t>
            </a:r>
          </a:p>
        </p:txBody>
      </p:sp>
      <p:pic>
        <p:nvPicPr>
          <p:cNvPr id="6146" name="Picture 2">
            <a:extLst>
              <a:ext uri="{FF2B5EF4-FFF2-40B4-BE49-F238E27FC236}">
                <a16:creationId xmlns:a16="http://schemas.microsoft.com/office/drawing/2014/main" id="{6AB0CDFB-DD76-D7F5-133A-8B41A9A63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7484" y="-451890"/>
            <a:ext cx="5963653" cy="45323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2D3625AD-5CD7-D6D2-1D80-F91E38363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761" y="1504926"/>
            <a:ext cx="5449858" cy="4904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67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FF37FFAE-60F9-30BC-FD97-1A16C1B92C1B}"/>
              </a:ext>
            </a:extLst>
          </p:cNvPr>
          <p:cNvSpPr>
            <a:spLocks noGrp="1"/>
          </p:cNvSpPr>
          <p:nvPr>
            <p:ph type="body" sz="quarter" idx="15"/>
          </p:nvPr>
        </p:nvSpPr>
        <p:spPr/>
        <p:txBody>
          <a:bodyPr/>
          <a:lstStyle/>
          <a:p>
            <a:endParaRPr lang="en-GB" dirty="0"/>
          </a:p>
        </p:txBody>
      </p:sp>
      <p:sp>
        <p:nvSpPr>
          <p:cNvPr id="19" name="Title 18">
            <a:extLst>
              <a:ext uri="{FF2B5EF4-FFF2-40B4-BE49-F238E27FC236}">
                <a16:creationId xmlns:a16="http://schemas.microsoft.com/office/drawing/2014/main" id="{5CDBF55B-040A-98F1-F2F0-12185B514F49}"/>
              </a:ext>
            </a:extLst>
          </p:cNvPr>
          <p:cNvSpPr>
            <a:spLocks noGrp="1"/>
          </p:cNvSpPr>
          <p:nvPr>
            <p:ph type="title"/>
          </p:nvPr>
        </p:nvSpPr>
        <p:spPr/>
        <p:txBody>
          <a:bodyPr/>
          <a:lstStyle/>
          <a:p>
            <a:r>
              <a:rPr lang="en-GB" dirty="0"/>
              <a:t>Email marketing and in-app marketing </a:t>
            </a:r>
          </a:p>
        </p:txBody>
      </p:sp>
      <p:sp>
        <p:nvSpPr>
          <p:cNvPr id="20" name="Text Placeholder 19">
            <a:extLst>
              <a:ext uri="{FF2B5EF4-FFF2-40B4-BE49-F238E27FC236}">
                <a16:creationId xmlns:a16="http://schemas.microsoft.com/office/drawing/2014/main" id="{951DEA1F-20B4-427A-31F7-9FC26DA1B99C}"/>
              </a:ext>
            </a:extLst>
          </p:cNvPr>
          <p:cNvSpPr>
            <a:spLocks noGrp="1"/>
          </p:cNvSpPr>
          <p:nvPr>
            <p:ph type="body" sz="quarter" idx="13"/>
          </p:nvPr>
        </p:nvSpPr>
        <p:spPr>
          <a:xfrm>
            <a:off x="666356" y="2074947"/>
            <a:ext cx="2835843" cy="466396"/>
          </a:xfrm>
        </p:spPr>
        <p:txBody>
          <a:bodyPr/>
          <a:lstStyle/>
          <a:p>
            <a:pPr algn="ctr"/>
            <a:r>
              <a:rPr lang="en-GB" sz="2000" dirty="0"/>
              <a:t>Cross-promoting the app itself</a:t>
            </a:r>
          </a:p>
        </p:txBody>
      </p:sp>
      <p:sp>
        <p:nvSpPr>
          <p:cNvPr id="22" name="Text Placeholder 21">
            <a:extLst>
              <a:ext uri="{FF2B5EF4-FFF2-40B4-BE49-F238E27FC236}">
                <a16:creationId xmlns:a16="http://schemas.microsoft.com/office/drawing/2014/main" id="{A5CEEAC8-956E-B46E-1ABC-C1144063520B}"/>
              </a:ext>
            </a:extLst>
          </p:cNvPr>
          <p:cNvSpPr>
            <a:spLocks noGrp="1"/>
          </p:cNvSpPr>
          <p:nvPr>
            <p:ph type="body" sz="quarter" idx="16"/>
          </p:nvPr>
        </p:nvSpPr>
        <p:spPr/>
        <p:txBody>
          <a:bodyPr/>
          <a:lstStyle/>
          <a:p>
            <a:endParaRPr lang="en-GB" dirty="0"/>
          </a:p>
        </p:txBody>
      </p:sp>
      <p:sp>
        <p:nvSpPr>
          <p:cNvPr id="23" name="Text Placeholder 22">
            <a:extLst>
              <a:ext uri="{FF2B5EF4-FFF2-40B4-BE49-F238E27FC236}">
                <a16:creationId xmlns:a16="http://schemas.microsoft.com/office/drawing/2014/main" id="{5ACC9704-1C6B-93DA-CE2E-5170D76DA86B}"/>
              </a:ext>
            </a:extLst>
          </p:cNvPr>
          <p:cNvSpPr>
            <a:spLocks noGrp="1"/>
          </p:cNvSpPr>
          <p:nvPr>
            <p:ph type="body" sz="quarter" idx="17"/>
          </p:nvPr>
        </p:nvSpPr>
        <p:spPr>
          <a:xfrm>
            <a:off x="4600637" y="1474129"/>
            <a:ext cx="3016125" cy="466725"/>
          </a:xfrm>
        </p:spPr>
        <p:txBody>
          <a:bodyPr/>
          <a:lstStyle/>
          <a:p>
            <a:pPr algn="ctr"/>
            <a:r>
              <a:rPr lang="en-GB" sz="2400" dirty="0"/>
              <a:t>Reinforce the marketing message</a:t>
            </a:r>
          </a:p>
        </p:txBody>
      </p:sp>
      <p:sp>
        <p:nvSpPr>
          <p:cNvPr id="25" name="Text Placeholder 24">
            <a:extLst>
              <a:ext uri="{FF2B5EF4-FFF2-40B4-BE49-F238E27FC236}">
                <a16:creationId xmlns:a16="http://schemas.microsoft.com/office/drawing/2014/main" id="{90553094-5F72-2B97-DC83-E9B3C0A1A6F6}"/>
              </a:ext>
            </a:extLst>
          </p:cNvPr>
          <p:cNvSpPr>
            <a:spLocks noGrp="1"/>
          </p:cNvSpPr>
          <p:nvPr>
            <p:ph type="body" sz="quarter" idx="19"/>
          </p:nvPr>
        </p:nvSpPr>
        <p:spPr/>
        <p:txBody>
          <a:bodyPr/>
          <a:lstStyle/>
          <a:p>
            <a:endParaRPr lang="en-GB" dirty="0"/>
          </a:p>
        </p:txBody>
      </p:sp>
      <p:sp>
        <p:nvSpPr>
          <p:cNvPr id="26" name="Text Placeholder 25">
            <a:extLst>
              <a:ext uri="{FF2B5EF4-FFF2-40B4-BE49-F238E27FC236}">
                <a16:creationId xmlns:a16="http://schemas.microsoft.com/office/drawing/2014/main" id="{04298E79-834D-461B-6AE5-65A9215731F3}"/>
              </a:ext>
            </a:extLst>
          </p:cNvPr>
          <p:cNvSpPr>
            <a:spLocks noGrp="1"/>
          </p:cNvSpPr>
          <p:nvPr>
            <p:ph type="body" sz="quarter" idx="20"/>
          </p:nvPr>
        </p:nvSpPr>
        <p:spPr>
          <a:xfrm>
            <a:off x="8595719" y="1941183"/>
            <a:ext cx="2867492" cy="466725"/>
          </a:xfrm>
        </p:spPr>
        <p:txBody>
          <a:bodyPr/>
          <a:lstStyle/>
          <a:p>
            <a:pPr algn="ctr"/>
            <a:r>
              <a:rPr lang="en-GB" sz="2000" dirty="0"/>
              <a:t>Re-engaging inactive customers</a:t>
            </a:r>
          </a:p>
        </p:txBody>
      </p:sp>
      <p:pic>
        <p:nvPicPr>
          <p:cNvPr id="2050" name="Picture 2" descr="Left-Right Arrow Emoji, Apple style">
            <a:extLst>
              <a:ext uri="{FF2B5EF4-FFF2-40B4-BE49-F238E27FC236}">
                <a16:creationId xmlns:a16="http://schemas.microsoft.com/office/drawing/2014/main" id="{E6F2B73C-8E34-206F-3C08-49FFA593F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278" y="3168437"/>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ce emoji for tired - Google Search | Sleeping emoji, Ios ...">
            <a:extLst>
              <a:ext uri="{FF2B5EF4-FFF2-40B4-BE49-F238E27FC236}">
                <a16:creationId xmlns:a16="http://schemas.microsoft.com/office/drawing/2014/main" id="{6201550D-0E40-9D42-197F-2C37E9A972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9209" y="3002453"/>
            <a:ext cx="1680513" cy="162891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75ADAFAE-E32F-62D0-3931-61C9C89DE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0853" y="3002453"/>
            <a:ext cx="2010293" cy="201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66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fade">
                                      <p:cBhvr>
                                        <p:cTn id="19" dur="1000"/>
                                        <p:tgtEl>
                                          <p:spTgt spid="23">
                                            <p:txEl>
                                              <p:pRg st="0" end="0"/>
                                            </p:txEl>
                                          </p:spTgt>
                                        </p:tgtEl>
                                      </p:cBhvr>
                                    </p:animEffect>
                                    <p:anim calcmode="lin" valueType="num">
                                      <p:cBhvr>
                                        <p:cTn id="20"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70"/>
                                        </p:tgtEl>
                                        <p:attrNameLst>
                                          <p:attrName>style.visibility</p:attrName>
                                        </p:attrNameLst>
                                      </p:cBhvr>
                                      <p:to>
                                        <p:strVal val="visible"/>
                                      </p:to>
                                    </p:set>
                                    <p:animEffect transition="in" filter="fade">
                                      <p:cBhvr>
                                        <p:cTn id="24" dur="1000"/>
                                        <p:tgtEl>
                                          <p:spTgt spid="2070"/>
                                        </p:tgtEl>
                                      </p:cBhvr>
                                    </p:animEffect>
                                    <p:anim calcmode="lin" valueType="num">
                                      <p:cBhvr>
                                        <p:cTn id="25" dur="1000" fill="hold"/>
                                        <p:tgtEl>
                                          <p:spTgt spid="2070"/>
                                        </p:tgtEl>
                                        <p:attrNameLst>
                                          <p:attrName>ppt_x</p:attrName>
                                        </p:attrNameLst>
                                      </p:cBhvr>
                                      <p:tavLst>
                                        <p:tav tm="0">
                                          <p:val>
                                            <p:strVal val="#ppt_x"/>
                                          </p:val>
                                        </p:tav>
                                        <p:tav tm="100000">
                                          <p:val>
                                            <p:strVal val="#ppt_x"/>
                                          </p:val>
                                        </p:tav>
                                      </p:tavLst>
                                    </p:anim>
                                    <p:anim calcmode="lin" valueType="num">
                                      <p:cBhvr>
                                        <p:cTn id="26"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animEffect transition="in" filter="fade">
                                      <p:cBhvr>
                                        <p:cTn id="31" dur="1000"/>
                                        <p:tgtEl>
                                          <p:spTgt spid="26">
                                            <p:txEl>
                                              <p:pRg st="0" end="0"/>
                                            </p:txEl>
                                          </p:spTgt>
                                        </p:tgtEl>
                                      </p:cBhvr>
                                    </p:animEffect>
                                    <p:anim calcmode="lin" valueType="num">
                                      <p:cBhvr>
                                        <p:cTn id="32"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52"/>
                                        </p:tgtEl>
                                        <p:attrNameLst>
                                          <p:attrName>style.visibility</p:attrName>
                                        </p:attrNameLst>
                                      </p:cBhvr>
                                      <p:to>
                                        <p:strVal val="visible"/>
                                      </p:to>
                                    </p:set>
                                    <p:animEffect transition="in" filter="fade">
                                      <p:cBhvr>
                                        <p:cTn id="36" dur="1000"/>
                                        <p:tgtEl>
                                          <p:spTgt spid="2052"/>
                                        </p:tgtEl>
                                      </p:cBhvr>
                                    </p:animEffect>
                                    <p:anim calcmode="lin" valueType="num">
                                      <p:cBhvr>
                                        <p:cTn id="37" dur="1000" fill="hold"/>
                                        <p:tgtEl>
                                          <p:spTgt spid="2052"/>
                                        </p:tgtEl>
                                        <p:attrNameLst>
                                          <p:attrName>ppt_x</p:attrName>
                                        </p:attrNameLst>
                                      </p:cBhvr>
                                      <p:tavLst>
                                        <p:tav tm="0">
                                          <p:val>
                                            <p:strVal val="#ppt_x"/>
                                          </p:val>
                                        </p:tav>
                                        <p:tav tm="100000">
                                          <p:val>
                                            <p:strVal val="#ppt_x"/>
                                          </p:val>
                                        </p:tav>
                                      </p:tavLst>
                                    </p:anim>
                                    <p:anim calcmode="lin" valueType="num">
                                      <p:cBhvr>
                                        <p:cTn id="38"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3" grpId="0" build="p"/>
      <p:bldP spid="2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D9701B3B-5E30-A607-02EF-9B7824238959}"/>
              </a:ext>
            </a:extLst>
          </p:cNvPr>
          <p:cNvSpPr txBox="1">
            <a:spLocks/>
          </p:cNvSpPr>
          <p:nvPr/>
        </p:nvSpPr>
        <p:spPr>
          <a:xfrm>
            <a:off x="592428" y="1957588"/>
            <a:ext cx="5383369" cy="4099777"/>
          </a:xfrm>
          <a:prstGeom prst="rect">
            <a:avLst/>
          </a:prstGeom>
        </p:spPr>
        <p:txBody>
          <a:bodyPr>
            <a:normAutofit/>
          </a:bodyPr>
          <a:lstStyle>
            <a:lvl1pPr marL="0" indent="0" algn="l" defTabSz="914400" rtl="0" eaLnBrk="1" latinLnBrk="0" hangingPunct="1">
              <a:lnSpc>
                <a:spcPct val="108000"/>
              </a:lnSpc>
              <a:spcBef>
                <a:spcPts val="0"/>
              </a:spcBef>
              <a:spcAft>
                <a:spcPts val="600"/>
              </a:spcAft>
              <a:buFontTx/>
              <a:buNone/>
              <a:defRPr sz="1350" kern="1200">
                <a:solidFill>
                  <a:schemeClr val="accent3"/>
                </a:solidFill>
                <a:latin typeface="+mn-lt"/>
                <a:ea typeface="+mn-ea"/>
                <a:cs typeface="+mn-cs"/>
              </a:defRPr>
            </a:lvl1pPr>
            <a:lvl2pPr marL="285750" indent="-269875" algn="l" defTabSz="914400" rtl="0" eaLnBrk="1" latinLnBrk="0" hangingPunct="1">
              <a:lnSpc>
                <a:spcPct val="108000"/>
              </a:lnSpc>
              <a:spcBef>
                <a:spcPts val="0"/>
              </a:spcBef>
              <a:spcAft>
                <a:spcPts val="600"/>
              </a:spcAft>
              <a:buSzPct val="153000"/>
              <a:buFontTx/>
              <a:buBlip>
                <a:blip r:embed="rId3">
                  <a:extLst>
                    <a:ext uri="{96DAC541-7B7A-43D3-8B79-37D633B846F1}">
                      <asvg:svgBlip xmlns:asvg="http://schemas.microsoft.com/office/drawing/2016/SVG/main" r:embed="rId4"/>
                    </a:ext>
                  </a:extLst>
                </a:blip>
              </a:buBlip>
              <a:defRPr sz="1350" kern="1200">
                <a:solidFill>
                  <a:schemeClr val="accent3"/>
                </a:solidFill>
                <a:latin typeface="+mn-lt"/>
                <a:ea typeface="+mn-ea"/>
                <a:cs typeface="+mn-cs"/>
              </a:defRPr>
            </a:lvl2pPr>
            <a:lvl3pPr marL="531813" indent="-228600" algn="l" defTabSz="914400" rtl="0" eaLnBrk="1" latinLnBrk="0" hangingPunct="1">
              <a:lnSpc>
                <a:spcPct val="108000"/>
              </a:lnSpc>
              <a:spcBef>
                <a:spcPts val="0"/>
              </a:spcBef>
              <a:spcAft>
                <a:spcPts val="600"/>
              </a:spcAft>
              <a:buSzPct val="153000"/>
              <a:buFontTx/>
              <a:buBlip>
                <a:blip r:embed="rId3">
                  <a:extLst>
                    <a:ext uri="{96DAC541-7B7A-43D3-8B79-37D633B846F1}">
                      <asvg:svgBlip xmlns:asvg="http://schemas.microsoft.com/office/drawing/2016/SVG/main" r:embed="rId4"/>
                    </a:ext>
                  </a:extLst>
                </a:blip>
              </a:buBlip>
              <a:defRPr sz="1200" kern="1200">
                <a:solidFill>
                  <a:schemeClr val="accent3"/>
                </a:solidFill>
                <a:latin typeface="+mn-lt"/>
                <a:ea typeface="+mn-ea"/>
                <a:cs typeface="+mn-cs"/>
              </a:defRPr>
            </a:lvl3pPr>
            <a:lvl4pPr marL="750888" indent="-203200" algn="l" defTabSz="914400" rtl="0" eaLnBrk="1" latinLnBrk="0" hangingPunct="1">
              <a:lnSpc>
                <a:spcPct val="108000"/>
              </a:lnSpc>
              <a:spcBef>
                <a:spcPts val="0"/>
              </a:spcBef>
              <a:spcAft>
                <a:spcPts val="600"/>
              </a:spcAft>
              <a:buSzPct val="153000"/>
              <a:buFontTx/>
              <a:buBlip>
                <a:blip r:embed="rId3">
                  <a:extLst>
                    <a:ext uri="{96DAC541-7B7A-43D3-8B79-37D633B846F1}">
                      <asvg:svgBlip xmlns:asvg="http://schemas.microsoft.com/office/drawing/2016/SVG/main" r:embed="rId4"/>
                    </a:ext>
                  </a:extLst>
                </a:blip>
              </a:buBlip>
              <a:defRPr sz="1000" kern="1200">
                <a:solidFill>
                  <a:schemeClr val="accent3"/>
                </a:solidFill>
                <a:latin typeface="+mn-lt"/>
                <a:ea typeface="+mn-ea"/>
                <a:cs typeface="+mn-cs"/>
              </a:defRPr>
            </a:lvl4pPr>
            <a:lvl5pPr marL="903288" indent="-146050" algn="l" defTabSz="914400" rtl="0" eaLnBrk="1" latinLnBrk="0" hangingPunct="1">
              <a:lnSpc>
                <a:spcPct val="108000"/>
              </a:lnSpc>
              <a:spcBef>
                <a:spcPts val="0"/>
              </a:spcBef>
              <a:spcAft>
                <a:spcPts val="600"/>
              </a:spcAft>
              <a:buSzPct val="153000"/>
              <a:buFontTx/>
              <a:buBlip>
                <a:blip r:embed="rId3">
                  <a:extLst>
                    <a:ext uri="{96DAC541-7B7A-43D3-8B79-37D633B846F1}">
                      <asvg:svgBlip xmlns:asvg="http://schemas.microsoft.com/office/drawing/2016/SVG/main" r:embed="rId4"/>
                    </a:ext>
                  </a:extLst>
                </a:blip>
              </a:buBlip>
              <a:defRPr sz="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chemeClr val="accent2"/>
              </a:buClr>
              <a:buFont typeface="Wingdings" panose="05000000000000000000" pitchFamily="2" charset="2"/>
              <a:buChar char="ü"/>
            </a:pPr>
            <a:r>
              <a:rPr lang="en-GB" sz="3200" dirty="0"/>
              <a:t>Deep-linking</a:t>
            </a:r>
          </a:p>
          <a:p>
            <a:pPr marL="457200" indent="-457200">
              <a:buClr>
                <a:schemeClr val="accent2"/>
              </a:buClr>
              <a:buFont typeface="Wingdings" panose="05000000000000000000" pitchFamily="2" charset="2"/>
              <a:buChar char="ü"/>
            </a:pPr>
            <a:r>
              <a:rPr lang="en-GB" sz="3200" dirty="0"/>
              <a:t>What happens ‘on tap’</a:t>
            </a:r>
          </a:p>
          <a:p>
            <a:pPr marL="457200" indent="-457200">
              <a:buClr>
                <a:schemeClr val="accent2"/>
              </a:buClr>
              <a:buFont typeface="Wingdings" panose="05000000000000000000" pitchFamily="2" charset="2"/>
              <a:buChar char="ü"/>
            </a:pPr>
            <a:r>
              <a:rPr lang="en-GB" sz="3200" dirty="0"/>
              <a:t>Dynamic audience view</a:t>
            </a:r>
          </a:p>
          <a:p>
            <a:pPr marL="457200" indent="-457200">
              <a:buClr>
                <a:schemeClr val="accent2"/>
              </a:buClr>
              <a:buFont typeface="Wingdings" panose="05000000000000000000" pitchFamily="2" charset="2"/>
              <a:buChar char="ü"/>
            </a:pPr>
            <a:r>
              <a:rPr lang="en-GB" sz="3200" dirty="0"/>
              <a:t>Brand consistency</a:t>
            </a:r>
          </a:p>
          <a:p>
            <a:pPr marL="457200" indent="-457200">
              <a:buClr>
                <a:schemeClr val="accent2"/>
              </a:buClr>
              <a:buFont typeface="Wingdings" panose="05000000000000000000" pitchFamily="2" charset="2"/>
              <a:buChar char="ü"/>
            </a:pPr>
            <a:r>
              <a:rPr lang="en-GB" sz="3200" dirty="0"/>
              <a:t>Order confirmation notifications </a:t>
            </a:r>
          </a:p>
        </p:txBody>
      </p:sp>
      <p:sp>
        <p:nvSpPr>
          <p:cNvPr id="22" name="Text Placeholder 21">
            <a:extLst>
              <a:ext uri="{FF2B5EF4-FFF2-40B4-BE49-F238E27FC236}">
                <a16:creationId xmlns:a16="http://schemas.microsoft.com/office/drawing/2014/main" id="{74033233-A162-7D95-0D81-155A3ABDD97F}"/>
              </a:ext>
            </a:extLst>
          </p:cNvPr>
          <p:cNvSpPr>
            <a:spLocks noGrp="1" noRot="1" noMove="1" noResize="1" noEditPoints="1" noAdjustHandles="1" noChangeArrowheads="1" noChangeShapeType="1"/>
          </p:cNvSpPr>
          <p:nvPr>
            <p:ph type="body" sz="quarter" idx="13"/>
          </p:nvPr>
        </p:nvSpPr>
        <p:spPr/>
        <p:txBody>
          <a:bodyPr/>
          <a:lstStyle/>
          <a:p>
            <a:endParaRPr lang="en-GB" dirty="0"/>
          </a:p>
        </p:txBody>
      </p:sp>
      <p:pic>
        <p:nvPicPr>
          <p:cNvPr id="32" name="Picture Placeholder 31">
            <a:extLst>
              <a:ext uri="{FF2B5EF4-FFF2-40B4-BE49-F238E27FC236}">
                <a16:creationId xmlns:a16="http://schemas.microsoft.com/office/drawing/2014/main" id="{0F49FF16-53D1-420B-8CED-D2DC2DA22D68}"/>
              </a:ext>
            </a:extLst>
          </p:cNvPr>
          <p:cNvPicPr>
            <a:picLocks noGrp="1" noRot="1" noChangeAspect="1" noMove="1" noResize="1" noEditPoints="1" noAdjustHandles="1" noChangeArrowheads="1" noChangeShapeType="1" noCrop="1"/>
          </p:cNvPicPr>
          <p:nvPr>
            <p:ph type="pic" sz="quarter" idx="14"/>
          </p:nvPr>
        </p:nvPicPr>
        <p:blipFill rotWithShape="1">
          <a:blip r:embed="rId5"/>
          <a:srcRect l="6129" t="3204" r="4847" b="-38911"/>
          <a:stretch/>
        </p:blipFill>
        <p:spPr>
          <a:xfrm>
            <a:off x="7132779" y="1217849"/>
            <a:ext cx="3953679" cy="6074478"/>
          </a:xfrm>
        </p:spPr>
      </p:pic>
      <p:sp>
        <p:nvSpPr>
          <p:cNvPr id="21" name="Title 20">
            <a:extLst>
              <a:ext uri="{FF2B5EF4-FFF2-40B4-BE49-F238E27FC236}">
                <a16:creationId xmlns:a16="http://schemas.microsoft.com/office/drawing/2014/main" id="{217C2483-D413-D2DB-436D-AE1A888C96AF}"/>
              </a:ext>
            </a:extLst>
          </p:cNvPr>
          <p:cNvSpPr>
            <a:spLocks noGrp="1"/>
          </p:cNvSpPr>
          <p:nvPr>
            <p:ph type="title"/>
          </p:nvPr>
        </p:nvSpPr>
        <p:spPr/>
        <p:txBody>
          <a:bodyPr>
            <a:normAutofit/>
          </a:bodyPr>
          <a:lstStyle/>
          <a:p>
            <a:r>
              <a:rPr lang="en-GB" dirty="0"/>
              <a:t>In-app messaging</a:t>
            </a:r>
          </a:p>
        </p:txBody>
      </p:sp>
      <p:sp>
        <p:nvSpPr>
          <p:cNvPr id="24" name="Text Placeholder 23">
            <a:extLst>
              <a:ext uri="{FF2B5EF4-FFF2-40B4-BE49-F238E27FC236}">
                <a16:creationId xmlns:a16="http://schemas.microsoft.com/office/drawing/2014/main" id="{12AD43B8-F74A-40AC-FDCB-67794F047BCA}"/>
              </a:ext>
            </a:extLst>
          </p:cNvPr>
          <p:cNvSpPr>
            <a:spLocks noGrp="1"/>
          </p:cNvSpPr>
          <p:nvPr>
            <p:ph type="body" sz="quarter" idx="15"/>
          </p:nvPr>
        </p:nvSpPr>
        <p:spPr>
          <a:xfrm>
            <a:off x="537162" y="1104096"/>
            <a:ext cx="5335595" cy="345004"/>
          </a:xfrm>
        </p:spPr>
        <p:txBody>
          <a:bodyPr/>
          <a:lstStyle/>
          <a:p>
            <a:r>
              <a:rPr lang="en-GB" sz="2400" dirty="0">
                <a:solidFill>
                  <a:schemeClr val="accent2"/>
                </a:solidFill>
              </a:rPr>
              <a:t>With the Dotdigital platform</a:t>
            </a:r>
          </a:p>
        </p:txBody>
      </p:sp>
      <p:sp>
        <p:nvSpPr>
          <p:cNvPr id="26" name="Text Placeholder 25">
            <a:extLst>
              <a:ext uri="{FF2B5EF4-FFF2-40B4-BE49-F238E27FC236}">
                <a16:creationId xmlns:a16="http://schemas.microsoft.com/office/drawing/2014/main" id="{E76D044D-99E1-D8A2-0B7C-EFB2C5207CD8}"/>
              </a:ext>
            </a:extLst>
          </p:cNvPr>
          <p:cNvSpPr>
            <a:spLocks noGrp="1"/>
          </p:cNvSpPr>
          <p:nvPr>
            <p:ph type="body" sz="quarter" idx="47"/>
          </p:nvPr>
        </p:nvSpPr>
        <p:spPr/>
        <p:txBody>
          <a:bodyPr>
            <a:normAutofit lnSpcReduction="10000"/>
          </a:bodyPr>
          <a:lstStyle/>
          <a:p>
            <a:endParaRPr lang="en-GB"/>
          </a:p>
        </p:txBody>
      </p:sp>
      <p:sp>
        <p:nvSpPr>
          <p:cNvPr id="33" name="TextBox 32">
            <a:extLst>
              <a:ext uri="{FF2B5EF4-FFF2-40B4-BE49-F238E27FC236}">
                <a16:creationId xmlns:a16="http://schemas.microsoft.com/office/drawing/2014/main" id="{EF63C109-3A31-2D85-151C-6A59C28AD8E7}"/>
              </a:ext>
            </a:extLst>
          </p:cNvPr>
          <p:cNvSpPr txBox="1">
            <a:spLocks noGrp="1" noRot="1" noMove="1" noResize="1" noEditPoints="1" noAdjustHandles="1" noChangeArrowheads="1" noChangeShapeType="1"/>
          </p:cNvSpPr>
          <p:nvPr/>
        </p:nvSpPr>
        <p:spPr>
          <a:xfrm>
            <a:off x="7182939" y="5397500"/>
            <a:ext cx="3858750" cy="1460500"/>
          </a:xfrm>
          <a:prstGeom prst="rect">
            <a:avLst/>
          </a:prstGeom>
          <a:solidFill>
            <a:schemeClr val="accent1"/>
          </a:solidFill>
        </p:spPr>
        <p:txBody>
          <a:bodyPr wrap="square" rtlCol="0">
            <a:noAutofit/>
          </a:bodyPr>
          <a:lstStyle/>
          <a:p>
            <a:pPr algn="l">
              <a:spcAft>
                <a:spcPts val="600"/>
              </a:spcAft>
            </a:pPr>
            <a:endParaRPr lang="en-GB" dirty="0"/>
          </a:p>
        </p:txBody>
      </p:sp>
      <p:sp>
        <p:nvSpPr>
          <p:cNvPr id="36" name="Rectangle 35">
            <a:extLst>
              <a:ext uri="{FF2B5EF4-FFF2-40B4-BE49-F238E27FC236}">
                <a16:creationId xmlns:a16="http://schemas.microsoft.com/office/drawing/2014/main" id="{C4F28ABE-156C-559A-C404-C4E21D709DB5}"/>
              </a:ext>
            </a:extLst>
          </p:cNvPr>
          <p:cNvSpPr>
            <a:spLocks noGrp="1" noRot="1" noMove="1" noResize="1" noEditPoints="1" noAdjustHandles="1" noChangeArrowheads="1" noChangeShapeType="1"/>
          </p:cNvSpPr>
          <p:nvPr/>
        </p:nvSpPr>
        <p:spPr>
          <a:xfrm>
            <a:off x="10961914" y="2046515"/>
            <a:ext cx="142047" cy="4811486"/>
          </a:xfrm>
          <a:prstGeom prst="rect">
            <a:avLst/>
          </a:prstGeom>
          <a:solidFill>
            <a:srgbClr val="DA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dirty="0"/>
          </a:p>
        </p:txBody>
      </p:sp>
      <p:sp>
        <p:nvSpPr>
          <p:cNvPr id="37" name="Rectangle 36">
            <a:extLst>
              <a:ext uri="{FF2B5EF4-FFF2-40B4-BE49-F238E27FC236}">
                <a16:creationId xmlns:a16="http://schemas.microsoft.com/office/drawing/2014/main" id="{E07B65B8-681F-8961-19D8-0D15D79B16C9}"/>
              </a:ext>
            </a:extLst>
          </p:cNvPr>
          <p:cNvSpPr>
            <a:spLocks noGrp="1" noRot="1" noMove="1" noResize="1" noEditPoints="1" noAdjustHandles="1" noChangeArrowheads="1" noChangeShapeType="1"/>
          </p:cNvSpPr>
          <p:nvPr/>
        </p:nvSpPr>
        <p:spPr>
          <a:xfrm>
            <a:off x="7044252" y="2046515"/>
            <a:ext cx="142047" cy="4811486"/>
          </a:xfrm>
          <a:prstGeom prst="rect">
            <a:avLst/>
          </a:prstGeom>
          <a:solidFill>
            <a:srgbClr val="DA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dirty="0"/>
          </a:p>
        </p:txBody>
      </p:sp>
    </p:spTree>
    <p:extLst>
      <p:ext uri="{BB962C8B-B14F-4D97-AF65-F5344CB8AC3E}">
        <p14:creationId xmlns:p14="http://schemas.microsoft.com/office/powerpoint/2010/main" val="298121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bg/>
                                          </p:spTgt>
                                        </p:tgtEl>
                                        <p:attrNameLst>
                                          <p:attrName>style.visibility</p:attrName>
                                        </p:attrNameLst>
                                      </p:cBhvr>
                                      <p:to>
                                        <p:strVal val="visible"/>
                                      </p:to>
                                    </p:set>
                                    <p:anim calcmode="lin" valueType="num">
                                      <p:cBhvr additive="base">
                                        <p:cTn id="7" dur="500" fill="hold"/>
                                        <p:tgtEl>
                                          <p:spTgt spid="2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2">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anim calcmode="lin" valueType="num">
                                      <p:cBhvr additive="base">
                                        <p:cTn id="39"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6">
                                            <p:txEl>
                                              <p:pRg st="2" end="2"/>
                                            </p:txEl>
                                          </p:spTgt>
                                        </p:tgtEl>
                                        <p:attrNameLst>
                                          <p:attrName>style.visibility</p:attrName>
                                        </p:attrNameLst>
                                      </p:cBhvr>
                                      <p:to>
                                        <p:strVal val="visible"/>
                                      </p:to>
                                    </p:set>
                                    <p:anim calcmode="lin" valueType="num">
                                      <p:cBhvr additive="base">
                                        <p:cTn id="45"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6">
                                            <p:txEl>
                                              <p:pRg st="3" end="3"/>
                                            </p:txEl>
                                          </p:spTgt>
                                        </p:tgtEl>
                                        <p:attrNameLst>
                                          <p:attrName>style.visibility</p:attrName>
                                        </p:attrNameLst>
                                      </p:cBhvr>
                                      <p:to>
                                        <p:strVal val="visible"/>
                                      </p:to>
                                    </p:set>
                                    <p:anim calcmode="lin" valueType="num">
                                      <p:cBhvr additive="base">
                                        <p:cTn id="51" dur="500" fill="hold"/>
                                        <p:tgtEl>
                                          <p:spTgt spid="16">
                                            <p:txEl>
                                              <p:pRg st="3" end="3"/>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6">
                                            <p:txEl>
                                              <p:pRg st="4" end="4"/>
                                            </p:txEl>
                                          </p:spTgt>
                                        </p:tgtEl>
                                        <p:attrNameLst>
                                          <p:attrName>style.visibility</p:attrName>
                                        </p:attrNameLst>
                                      </p:cBhvr>
                                      <p:to>
                                        <p:strVal val="visible"/>
                                      </p:to>
                                    </p:set>
                                    <p:anim calcmode="lin" valueType="num">
                                      <p:cBhvr additive="base">
                                        <p:cTn id="57" dur="500" fill="hold"/>
                                        <p:tgtEl>
                                          <p:spTgt spid="16">
                                            <p:txEl>
                                              <p:pRg st="4" end="4"/>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1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P spid="33" grpId="0" animBg="1"/>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F17E13-1D32-CA45-FFBB-9104482164A8}"/>
              </a:ext>
            </a:extLst>
          </p:cNvPr>
          <p:cNvSpPr>
            <a:spLocks noGrp="1"/>
          </p:cNvSpPr>
          <p:nvPr>
            <p:ph type="body" sz="quarter" idx="13"/>
          </p:nvPr>
        </p:nvSpPr>
        <p:spPr>
          <a:xfrm>
            <a:off x="1980000" y="2009104"/>
            <a:ext cx="8949690" cy="2139986"/>
          </a:xfrm>
        </p:spPr>
        <p:txBody>
          <a:bodyPr/>
          <a:lstStyle/>
          <a:p>
            <a:r>
              <a:rPr lang="en-GB" sz="8000" dirty="0"/>
              <a:t>Real-world examples</a:t>
            </a:r>
            <a:endParaRPr lang="en-GB" dirty="0"/>
          </a:p>
        </p:txBody>
      </p:sp>
    </p:spTree>
    <p:extLst>
      <p:ext uri="{BB962C8B-B14F-4D97-AF65-F5344CB8AC3E}">
        <p14:creationId xmlns:p14="http://schemas.microsoft.com/office/powerpoint/2010/main" val="252452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B7668BE-F3F4-4697-B00C-316D536C7F01}"/>
              </a:ext>
            </a:extLst>
          </p:cNvPr>
          <p:cNvSpPr>
            <a:spLocks noGrp="1"/>
          </p:cNvSpPr>
          <p:nvPr>
            <p:ph type="title"/>
          </p:nvPr>
        </p:nvSpPr>
        <p:spPr/>
        <p:txBody>
          <a:bodyPr/>
          <a:lstStyle/>
          <a:p>
            <a:r>
              <a:rPr lang="en-GB" sz="3600" dirty="0"/>
              <a:t>Personalisation in Welcome emails</a:t>
            </a:r>
          </a:p>
        </p:txBody>
      </p:sp>
      <p:sp>
        <p:nvSpPr>
          <p:cNvPr id="12" name="Text Placeholder 11">
            <a:extLst>
              <a:ext uri="{FF2B5EF4-FFF2-40B4-BE49-F238E27FC236}">
                <a16:creationId xmlns:a16="http://schemas.microsoft.com/office/drawing/2014/main" id="{6525C547-2003-47BA-9F67-CEF7A99A5AFA}"/>
              </a:ext>
            </a:extLst>
          </p:cNvPr>
          <p:cNvSpPr>
            <a:spLocks noGrp="1"/>
          </p:cNvSpPr>
          <p:nvPr>
            <p:ph type="body" sz="quarter" idx="13"/>
          </p:nvPr>
        </p:nvSpPr>
        <p:spPr>
          <a:xfrm>
            <a:off x="473021" y="1122843"/>
            <a:ext cx="2454275" cy="5174316"/>
          </a:xfrm>
        </p:spPr>
        <p:txBody>
          <a:bodyPr/>
          <a:lstStyle/>
          <a:p>
            <a:endParaRPr lang="en-GB" dirty="0"/>
          </a:p>
        </p:txBody>
      </p:sp>
      <p:sp>
        <p:nvSpPr>
          <p:cNvPr id="14" name="Text Placeholder 13">
            <a:extLst>
              <a:ext uri="{FF2B5EF4-FFF2-40B4-BE49-F238E27FC236}">
                <a16:creationId xmlns:a16="http://schemas.microsoft.com/office/drawing/2014/main" id="{F174AC95-76BB-4E88-9DDF-C527AF64B3F1}"/>
              </a:ext>
            </a:extLst>
          </p:cNvPr>
          <p:cNvSpPr>
            <a:spLocks noGrp="1"/>
          </p:cNvSpPr>
          <p:nvPr>
            <p:ph type="body" sz="quarter" idx="15"/>
          </p:nvPr>
        </p:nvSpPr>
        <p:spPr>
          <a:xfrm>
            <a:off x="3175000" y="1152526"/>
            <a:ext cx="2454275" cy="5174316"/>
          </a:xfrm>
        </p:spPr>
        <p:txBody>
          <a:bodyPr/>
          <a:lstStyle/>
          <a:p>
            <a:endParaRPr lang="en-GB" dirty="0"/>
          </a:p>
        </p:txBody>
      </p:sp>
      <p:pic>
        <p:nvPicPr>
          <p:cNvPr id="27" name="Picture Placeholder 26" descr="Graphical user interface, website&#10;&#10;Description automatically generated">
            <a:extLst>
              <a:ext uri="{FF2B5EF4-FFF2-40B4-BE49-F238E27FC236}">
                <a16:creationId xmlns:a16="http://schemas.microsoft.com/office/drawing/2014/main" id="{D748AF8C-BF87-4A24-9EF2-38B6DB1DDFCA}"/>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435" r="2435"/>
          <a:stretch>
            <a:fillRect/>
          </a:stretch>
        </p:blipFill>
        <p:spPr>
          <a:xfrm>
            <a:off x="3321049" y="1352551"/>
            <a:ext cx="2162176" cy="4840288"/>
          </a:xfrm>
        </p:spPr>
      </p:pic>
      <p:sp>
        <p:nvSpPr>
          <p:cNvPr id="3" name="Oval 2">
            <a:extLst>
              <a:ext uri="{FF2B5EF4-FFF2-40B4-BE49-F238E27FC236}">
                <a16:creationId xmlns:a16="http://schemas.microsoft.com/office/drawing/2014/main" id="{EE5EE9A7-0627-74BA-F79C-4EC8BCA92724}"/>
              </a:ext>
            </a:extLst>
          </p:cNvPr>
          <p:cNvSpPr/>
          <p:nvPr/>
        </p:nvSpPr>
        <p:spPr>
          <a:xfrm>
            <a:off x="1431758" y="1888958"/>
            <a:ext cx="1155031" cy="27672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dirty="0" err="1">
              <a:ln>
                <a:noFill/>
              </a:ln>
              <a:solidFill>
                <a:prstClr val="white"/>
              </a:solidFill>
              <a:effectLst/>
              <a:uLnTx/>
              <a:uFillTx/>
              <a:latin typeface="Roboto"/>
              <a:ea typeface="+mn-ea"/>
              <a:cs typeface="+mn-cs"/>
            </a:endParaRPr>
          </a:p>
        </p:txBody>
      </p:sp>
      <p:sp>
        <p:nvSpPr>
          <p:cNvPr id="5" name="Oval 4">
            <a:extLst>
              <a:ext uri="{FF2B5EF4-FFF2-40B4-BE49-F238E27FC236}">
                <a16:creationId xmlns:a16="http://schemas.microsoft.com/office/drawing/2014/main" id="{28428D32-8FDD-F3DC-5B8D-A3613DE710FE}"/>
              </a:ext>
            </a:extLst>
          </p:cNvPr>
          <p:cNvSpPr/>
          <p:nvPr/>
        </p:nvSpPr>
        <p:spPr>
          <a:xfrm>
            <a:off x="3136838" y="3966411"/>
            <a:ext cx="857648" cy="25667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dirty="0" err="1">
              <a:ln>
                <a:noFill/>
              </a:ln>
              <a:solidFill>
                <a:prstClr val="white"/>
              </a:solidFill>
              <a:effectLst/>
              <a:uLnTx/>
              <a:uFillTx/>
              <a:latin typeface="Roboto"/>
              <a:ea typeface="+mn-ea"/>
              <a:cs typeface="+mn-cs"/>
            </a:endParaRPr>
          </a:p>
        </p:txBody>
      </p:sp>
      <p:pic>
        <p:nvPicPr>
          <p:cNvPr id="15" name="Picture Placeholder 14" descr="Graphical user interface, application, Teams&#10;&#10;Description automatically generated">
            <a:extLst>
              <a:ext uri="{FF2B5EF4-FFF2-40B4-BE49-F238E27FC236}">
                <a16:creationId xmlns:a16="http://schemas.microsoft.com/office/drawing/2014/main" id="{3F1DCCCF-15D0-E975-DB45-2F65C8CC084D}"/>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36" b="236"/>
          <a:stretch>
            <a:fillRect/>
          </a:stretch>
        </p:blipFill>
        <p:spPr>
          <a:xfrm>
            <a:off x="546045" y="1249275"/>
            <a:ext cx="2308226" cy="4980818"/>
          </a:xfrm>
        </p:spPr>
      </p:pic>
      <p:sp>
        <p:nvSpPr>
          <p:cNvPr id="16" name="Oval 15">
            <a:extLst>
              <a:ext uri="{FF2B5EF4-FFF2-40B4-BE49-F238E27FC236}">
                <a16:creationId xmlns:a16="http://schemas.microsoft.com/office/drawing/2014/main" id="{56D2C113-0241-82FC-4D5F-56827B138CED}"/>
              </a:ext>
            </a:extLst>
          </p:cNvPr>
          <p:cNvSpPr/>
          <p:nvPr/>
        </p:nvSpPr>
        <p:spPr>
          <a:xfrm>
            <a:off x="1489663" y="2820498"/>
            <a:ext cx="857648" cy="25667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dirty="0" err="1">
              <a:ln>
                <a:noFill/>
              </a:ln>
              <a:solidFill>
                <a:prstClr val="white"/>
              </a:solidFill>
              <a:effectLst/>
              <a:uLnTx/>
              <a:uFillTx/>
              <a:latin typeface="Roboto"/>
              <a:ea typeface="+mn-ea"/>
              <a:cs typeface="+mn-cs"/>
            </a:endParaRPr>
          </a:p>
        </p:txBody>
      </p:sp>
      <p:sp>
        <p:nvSpPr>
          <p:cNvPr id="8" name="Text Placeholder 13">
            <a:extLst>
              <a:ext uri="{FF2B5EF4-FFF2-40B4-BE49-F238E27FC236}">
                <a16:creationId xmlns:a16="http://schemas.microsoft.com/office/drawing/2014/main" id="{14FD492C-3CF3-95CB-C686-61AA5667B564}"/>
              </a:ext>
            </a:extLst>
          </p:cNvPr>
          <p:cNvSpPr txBox="1">
            <a:spLocks/>
          </p:cNvSpPr>
          <p:nvPr/>
        </p:nvSpPr>
        <p:spPr>
          <a:xfrm>
            <a:off x="6096000" y="1814514"/>
            <a:ext cx="5676717" cy="3125786"/>
          </a:xfrm>
          <a:prstGeom prst="rect">
            <a:avLst/>
          </a:prstGeom>
        </p:spPr>
        <p:txBody>
          <a:bodyPr>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600" kern="1200">
                <a:solidFill>
                  <a:schemeClr val="tx1"/>
                </a:solidFill>
                <a:latin typeface="+mn-lt"/>
                <a:ea typeface="+mn-ea"/>
                <a:cs typeface="+mn-cs"/>
              </a:defRPr>
            </a:lvl1pPr>
            <a:lvl2pPr marL="271463"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2pPr>
            <a:lvl3pPr marL="536575"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3pPr>
            <a:lvl4pPr marL="806450" indent="-228600" algn="l" defTabSz="914400" rtl="0" eaLnBrk="1" latinLnBrk="0" hangingPunct="1">
              <a:lnSpc>
                <a:spcPct val="10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1077913" indent="-228600" algn="l" defTabSz="914400" rtl="0" eaLnBrk="1" latinLnBrk="0" hangingPunct="1">
              <a:lnSpc>
                <a:spcPct val="100000"/>
              </a:lnSpc>
              <a:spcBef>
                <a:spcPts val="50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rgbClr val="00AFD7"/>
              </a:buClr>
              <a:buSzTx/>
              <a:buFont typeface="Arial" panose="020B0604020202020204" pitchFamily="34" charset="0"/>
              <a:buNone/>
              <a:tabLst/>
              <a:defRPr/>
            </a:pPr>
            <a:r>
              <a:rPr kumimoji="0" lang="en-GB" sz="2400" b="1" i="0" u="none" strike="noStrike" kern="1200" cap="none" spc="0" normalizeH="0" baseline="0" noProof="0" dirty="0">
                <a:ln>
                  <a:noFill/>
                </a:ln>
                <a:solidFill>
                  <a:srgbClr val="00AFD7"/>
                </a:solidFill>
                <a:effectLst/>
                <a:uLnTx/>
                <a:uFillTx/>
                <a:latin typeface=" "/>
                <a:ea typeface="+mn-ea"/>
                <a:cs typeface="+mn-cs"/>
              </a:rPr>
              <a:t>Welcome emails are 86% more effective than standard emails</a:t>
            </a:r>
          </a:p>
          <a:p>
            <a:pPr marL="457200" marR="0" lvl="0" indent="-457200" algn="l" defTabSz="914400" rtl="0" eaLnBrk="1" fontAlgn="auto" latinLnBrk="0" hangingPunct="1">
              <a:lnSpc>
                <a:spcPct val="108000"/>
              </a:lnSpc>
              <a:spcBef>
                <a:spcPts val="0"/>
              </a:spcBef>
              <a:spcAft>
                <a:spcPts val="600"/>
              </a:spcAft>
              <a:buClr>
                <a:srgbClr val="00AFD7"/>
              </a:buClr>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54585A"/>
                </a:solidFill>
                <a:effectLst/>
                <a:uLnTx/>
                <a:uFillTx/>
                <a:latin typeface="Roboto"/>
                <a:ea typeface="+mn-ea"/>
                <a:cs typeface="+mn-cs"/>
              </a:rPr>
              <a:t>First impressions count</a:t>
            </a:r>
          </a:p>
          <a:p>
            <a:pPr marL="457200" marR="0" lvl="0" indent="-457200" algn="l" defTabSz="914400" rtl="0" eaLnBrk="1" fontAlgn="auto" latinLnBrk="0" hangingPunct="1">
              <a:lnSpc>
                <a:spcPct val="108000"/>
              </a:lnSpc>
              <a:spcBef>
                <a:spcPts val="0"/>
              </a:spcBef>
              <a:spcAft>
                <a:spcPts val="600"/>
              </a:spcAft>
              <a:buClr>
                <a:srgbClr val="00AFD7"/>
              </a:buClr>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54585A"/>
                </a:solidFill>
                <a:effectLst/>
                <a:uLnTx/>
                <a:uFillTx/>
                <a:latin typeface="Roboto"/>
                <a:ea typeface="+mn-ea"/>
                <a:cs typeface="+mn-cs"/>
              </a:rPr>
              <a:t>Be sure to use personalisation </a:t>
            </a:r>
          </a:p>
          <a:p>
            <a:pPr marL="457200" marR="0" lvl="0" indent="-457200" algn="l" defTabSz="914400" rtl="0" eaLnBrk="1" fontAlgn="auto" latinLnBrk="0" hangingPunct="1">
              <a:lnSpc>
                <a:spcPct val="108000"/>
              </a:lnSpc>
              <a:spcBef>
                <a:spcPts val="0"/>
              </a:spcBef>
              <a:spcAft>
                <a:spcPts val="600"/>
              </a:spcAft>
              <a:buClr>
                <a:srgbClr val="00AFD7"/>
              </a:buClr>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54585A"/>
                </a:solidFill>
                <a:effectLst/>
                <a:uLnTx/>
                <a:uFillTx/>
                <a:latin typeface="Roboto"/>
                <a:ea typeface="+mn-ea"/>
                <a:cs typeface="+mn-cs"/>
              </a:rPr>
              <a:t>Introduce the brand and community </a:t>
            </a:r>
          </a:p>
          <a:p>
            <a:pPr marL="457200" marR="0" lvl="0" indent="-457200" algn="l" defTabSz="914400" rtl="0" eaLnBrk="1" fontAlgn="auto" latinLnBrk="0" hangingPunct="1">
              <a:lnSpc>
                <a:spcPct val="108000"/>
              </a:lnSpc>
              <a:spcBef>
                <a:spcPts val="0"/>
              </a:spcBef>
              <a:spcAft>
                <a:spcPts val="600"/>
              </a:spcAft>
              <a:buClr>
                <a:srgbClr val="00AFD7"/>
              </a:buClr>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54585A"/>
                </a:solidFill>
                <a:effectLst/>
                <a:uLnTx/>
                <a:uFillTx/>
                <a:latin typeface="Roboto"/>
                <a:ea typeface="+mn-ea"/>
                <a:cs typeface="+mn-cs"/>
              </a:rPr>
              <a:t>Offers are great here </a:t>
            </a:r>
          </a:p>
          <a:p>
            <a:pPr marL="457200" marR="0" lvl="0" indent="-457200" algn="l" defTabSz="914400" rtl="0" eaLnBrk="1" fontAlgn="auto" latinLnBrk="0" hangingPunct="1">
              <a:lnSpc>
                <a:spcPct val="108000"/>
              </a:lnSpc>
              <a:spcBef>
                <a:spcPts val="0"/>
              </a:spcBef>
              <a:spcAft>
                <a:spcPts val="600"/>
              </a:spcAft>
              <a:buClr>
                <a:srgbClr val="00AFD7"/>
              </a:buClr>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54585A"/>
                </a:solidFill>
                <a:effectLst/>
                <a:uLnTx/>
                <a:uFillTx/>
                <a:latin typeface="Roboto"/>
                <a:ea typeface="+mn-ea"/>
                <a:cs typeface="+mn-cs"/>
              </a:rPr>
              <a:t>Have a strong CTA </a:t>
            </a:r>
          </a:p>
        </p:txBody>
      </p:sp>
    </p:spTree>
    <p:extLst>
      <p:ext uri="{BB962C8B-B14F-4D97-AF65-F5344CB8AC3E}">
        <p14:creationId xmlns:p14="http://schemas.microsoft.com/office/powerpoint/2010/main" val="9621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0203D87-47F2-468A-AA39-76BFEBF5465D}"/>
              </a:ext>
            </a:extLst>
          </p:cNvPr>
          <p:cNvSpPr txBox="1">
            <a:spLocks/>
          </p:cNvSpPr>
          <p:nvPr/>
        </p:nvSpPr>
        <p:spPr>
          <a:xfrm>
            <a:off x="554664" y="537685"/>
            <a:ext cx="7796855" cy="624922"/>
          </a:xfrm>
          <a:prstGeom prst="rect">
            <a:avLst/>
          </a:prstGeom>
        </p:spPr>
        <p:txBody>
          <a:bodyPr>
            <a:normAutofit fontScale="97500" lnSpcReduction="10000"/>
          </a:bodyPr>
          <a:lstStyle>
            <a:lvl1pPr algn="l" defTabSz="914400" rtl="0" eaLnBrk="1" latinLnBrk="0" hangingPunct="1">
              <a:lnSpc>
                <a:spcPct val="100000"/>
              </a:lnSpc>
              <a:spcBef>
                <a:spcPct val="0"/>
              </a:spcBef>
              <a:spcAft>
                <a:spcPts val="600"/>
              </a:spcAft>
              <a:buNone/>
              <a:defRPr sz="38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AU" sz="3800" b="0" i="0" u="none" strike="noStrike" kern="1200" cap="none" spc="0" normalizeH="0" baseline="0" noProof="0" dirty="0">
                <a:ln>
                  <a:noFill/>
                </a:ln>
                <a:solidFill>
                  <a:srgbClr val="221C35"/>
                </a:solidFill>
                <a:effectLst/>
                <a:uLnTx/>
                <a:uFillTx/>
                <a:latin typeface="Museo Sans 900"/>
                <a:ea typeface="+mj-ea"/>
                <a:cs typeface="+mj-cs"/>
              </a:rPr>
              <a:t>Abandoned ca</a:t>
            </a:r>
            <a:r>
              <a:rPr kumimoji="0" lang="en-AU" sz="3800" b="0" i="0" u="none" strike="noStrike" kern="1200" cap="none" spc="0" normalizeH="0" baseline="0" noProof="0" dirty="0" err="1">
                <a:ln>
                  <a:noFill/>
                </a:ln>
                <a:solidFill>
                  <a:srgbClr val="221C35"/>
                </a:solidFill>
                <a:effectLst/>
                <a:uLnTx/>
                <a:uFillTx/>
                <a:latin typeface="Museo Sans 900"/>
                <a:ea typeface="+mj-ea"/>
                <a:cs typeface="+mj-cs"/>
              </a:rPr>
              <a:t>rts</a:t>
            </a:r>
            <a:endParaRPr kumimoji="0" lang="en-AU" sz="3800" b="0" i="0" u="none" strike="noStrike" kern="1200" cap="none" spc="0" normalizeH="0" baseline="0" noProof="0" dirty="0">
              <a:ln>
                <a:noFill/>
              </a:ln>
              <a:solidFill>
                <a:srgbClr val="221C35"/>
              </a:solidFill>
              <a:effectLst/>
              <a:uLnTx/>
              <a:uFillTx/>
              <a:latin typeface="Museo Sans 900"/>
              <a:ea typeface="+mj-ea"/>
              <a:cs typeface="+mj-cs"/>
            </a:endParaRPr>
          </a:p>
        </p:txBody>
      </p:sp>
      <p:sp>
        <p:nvSpPr>
          <p:cNvPr id="12" name="Text Placeholder 2">
            <a:extLst>
              <a:ext uri="{FF2B5EF4-FFF2-40B4-BE49-F238E27FC236}">
                <a16:creationId xmlns:a16="http://schemas.microsoft.com/office/drawing/2014/main" id="{83CCD67B-093A-4600-ABA2-D80619D9C285}"/>
              </a:ext>
            </a:extLst>
          </p:cNvPr>
          <p:cNvSpPr txBox="1">
            <a:spLocks/>
          </p:cNvSpPr>
          <p:nvPr/>
        </p:nvSpPr>
        <p:spPr>
          <a:xfrm>
            <a:off x="554664" y="1188522"/>
            <a:ext cx="7796855" cy="345004"/>
          </a:xfrm>
          <a:prstGeom prst="rect">
            <a:avLst/>
          </a:prstGeom>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600" kern="1200">
                <a:solidFill>
                  <a:schemeClr val="tx1"/>
                </a:solidFill>
                <a:latin typeface="+mn-lt"/>
                <a:ea typeface="+mn-ea"/>
                <a:cs typeface="+mn-cs"/>
              </a:defRPr>
            </a:lvl1pPr>
            <a:lvl2pPr marL="271463"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2pPr>
            <a:lvl3pPr marL="536575"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3pPr>
            <a:lvl4pPr marL="806450" indent="-228600" algn="l" defTabSz="914400" rtl="0" eaLnBrk="1" latinLnBrk="0" hangingPunct="1">
              <a:lnSpc>
                <a:spcPct val="10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1077913" indent="-228600" algn="l" defTabSz="914400" rtl="0" eaLnBrk="1" latinLnBrk="0" hangingPunct="1">
              <a:lnSpc>
                <a:spcPct val="100000"/>
              </a:lnSpc>
              <a:spcBef>
                <a:spcPts val="50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AFD7"/>
                </a:solidFill>
                <a:effectLst/>
                <a:uLnTx/>
                <a:uFillTx/>
                <a:latin typeface="Museo Sans 500" panose="02000000000000000000" pitchFamily="50" charset="0"/>
                <a:ea typeface="+mn-ea"/>
                <a:cs typeface="+mn-cs"/>
              </a:rPr>
              <a:t>Build thoughtful automated trigger campaigns</a:t>
            </a:r>
          </a:p>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AFD7"/>
              </a:solidFill>
              <a:effectLst/>
              <a:uLnTx/>
              <a:uFillTx/>
              <a:latin typeface="Roboto"/>
              <a:ea typeface="+mn-ea"/>
              <a:cs typeface="+mn-cs"/>
            </a:endParaRPr>
          </a:p>
        </p:txBody>
      </p:sp>
      <p:pic>
        <p:nvPicPr>
          <p:cNvPr id="15" name="Picture 4">
            <a:extLst>
              <a:ext uri="{FF2B5EF4-FFF2-40B4-BE49-F238E27FC236}">
                <a16:creationId xmlns:a16="http://schemas.microsoft.com/office/drawing/2014/main" id="{B61AF93C-306A-424A-8E55-E5BF564EF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383" y="1322867"/>
            <a:ext cx="4556316" cy="41959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1A3AFB08-E45E-4DD0-B275-9B837D7AF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699" y="0"/>
            <a:ext cx="64214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7C2F8338-472B-4336-AE51-81F158506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583" y="5518834"/>
            <a:ext cx="5793916" cy="132494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30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67A0CB0-F08B-CD8F-4051-38AAAF044E2D}"/>
              </a:ext>
            </a:extLst>
          </p:cNvPr>
          <p:cNvGrpSpPr/>
          <p:nvPr/>
        </p:nvGrpSpPr>
        <p:grpSpPr>
          <a:xfrm>
            <a:off x="4278772" y="2248179"/>
            <a:ext cx="2880000" cy="3404014"/>
            <a:chOff x="4278772" y="2248179"/>
            <a:chExt cx="2880000" cy="3404014"/>
          </a:xfrm>
        </p:grpSpPr>
        <p:sp>
          <p:nvSpPr>
            <p:cNvPr id="4" name="TextBox 3">
              <a:extLst>
                <a:ext uri="{FF2B5EF4-FFF2-40B4-BE49-F238E27FC236}">
                  <a16:creationId xmlns:a16="http://schemas.microsoft.com/office/drawing/2014/main" id="{BCC738C6-8DBF-C082-6232-C1F4D6486C97}"/>
                </a:ext>
              </a:extLst>
            </p:cNvPr>
            <p:cNvSpPr txBox="1"/>
            <p:nvPr/>
          </p:nvSpPr>
          <p:spPr>
            <a:xfrm>
              <a:off x="4278772" y="4667308"/>
              <a:ext cx="2880000" cy="984885"/>
            </a:xfrm>
            <a:prstGeom prst="rect">
              <a:avLst/>
            </a:prstGeom>
            <a:noFill/>
          </p:spPr>
          <p:txBody>
            <a:bodyPr wrap="square" lIns="0" tIns="0" rIns="0" bIns="0" rtlCol="0">
              <a:spAutoFit/>
            </a:bodyPr>
            <a:lstStyle/>
            <a:p>
              <a:pPr algn="ctr"/>
              <a:r>
                <a:rPr lang="en-US" sz="3200" b="1" dirty="0">
                  <a:solidFill>
                    <a:schemeClr val="bg1"/>
                  </a:solidFill>
                  <a:latin typeface="Museo Sans 900" panose="02000000000000000000" pitchFamily="2" charset="77"/>
                </a:rPr>
                <a:t>4000+ Brands</a:t>
              </a:r>
            </a:p>
            <a:p>
              <a:pPr algn="ctr"/>
              <a:r>
                <a:rPr lang="en-US" sz="3200" b="1" dirty="0">
                  <a:solidFill>
                    <a:schemeClr val="bg1"/>
                  </a:solidFill>
                  <a:latin typeface="Museo Sans 900" panose="02000000000000000000" pitchFamily="2" charset="77"/>
                </a:rPr>
                <a:t>400+ People</a:t>
              </a:r>
            </a:p>
          </p:txBody>
        </p:sp>
        <p:pic>
          <p:nvPicPr>
            <p:cNvPr id="8" name="Icon - People">
              <a:extLst>
                <a:ext uri="{FF2B5EF4-FFF2-40B4-BE49-F238E27FC236}">
                  <a16:creationId xmlns:a16="http://schemas.microsoft.com/office/drawing/2014/main" id="{79319F28-895B-6A3F-544E-1ECF509C65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9749" y="2248179"/>
              <a:ext cx="2180472" cy="2120643"/>
            </a:xfrm>
            <a:prstGeom prst="rect">
              <a:avLst/>
            </a:prstGeom>
          </p:spPr>
        </p:pic>
      </p:grpSp>
      <p:grpSp>
        <p:nvGrpSpPr>
          <p:cNvPr id="26" name="Group 25">
            <a:extLst>
              <a:ext uri="{FF2B5EF4-FFF2-40B4-BE49-F238E27FC236}">
                <a16:creationId xmlns:a16="http://schemas.microsoft.com/office/drawing/2014/main" id="{2D569B20-64AE-9F59-17B0-FB24CE99FD63}"/>
              </a:ext>
            </a:extLst>
          </p:cNvPr>
          <p:cNvGrpSpPr/>
          <p:nvPr/>
        </p:nvGrpSpPr>
        <p:grpSpPr>
          <a:xfrm>
            <a:off x="7945572" y="2099521"/>
            <a:ext cx="2880000" cy="3547025"/>
            <a:chOff x="7945572" y="2099521"/>
            <a:chExt cx="2880000" cy="3547025"/>
          </a:xfrm>
        </p:grpSpPr>
        <p:sp>
          <p:nvSpPr>
            <p:cNvPr id="3" name="TextBox 2">
              <a:extLst>
                <a:ext uri="{FF2B5EF4-FFF2-40B4-BE49-F238E27FC236}">
                  <a16:creationId xmlns:a16="http://schemas.microsoft.com/office/drawing/2014/main" id="{57049F23-54DD-9E44-93D6-889C7380F948}"/>
                </a:ext>
              </a:extLst>
            </p:cNvPr>
            <p:cNvSpPr txBox="1"/>
            <p:nvPr/>
          </p:nvSpPr>
          <p:spPr>
            <a:xfrm>
              <a:off x="7945572" y="4661661"/>
              <a:ext cx="2880000" cy="984885"/>
            </a:xfrm>
            <a:prstGeom prst="rect">
              <a:avLst/>
            </a:prstGeom>
            <a:noFill/>
          </p:spPr>
          <p:txBody>
            <a:bodyPr wrap="square" lIns="0" tIns="0" rIns="0" bIns="0" rtlCol="0">
              <a:spAutoFit/>
            </a:bodyPr>
            <a:lstStyle/>
            <a:p>
              <a:pPr algn="ctr"/>
              <a:r>
                <a:rPr lang="en-US" sz="3200" b="1" dirty="0">
                  <a:solidFill>
                    <a:schemeClr val="bg1"/>
                  </a:solidFill>
                  <a:latin typeface="Museo Sans 900" panose="02000000000000000000" pitchFamily="2" charset="77"/>
                </a:rPr>
                <a:t>Experience</a:t>
              </a:r>
            </a:p>
            <a:p>
              <a:pPr algn="ctr"/>
              <a:r>
                <a:rPr lang="en-US" sz="3200" b="1" dirty="0">
                  <a:solidFill>
                    <a:schemeClr val="bg1"/>
                  </a:solidFill>
                  <a:latin typeface="Museo Sans 900" panose="02000000000000000000" pitchFamily="2" charset="77"/>
                </a:rPr>
                <a:t>&amp; Expertise</a:t>
              </a:r>
            </a:p>
          </p:txBody>
        </p:sp>
        <p:pic>
          <p:nvPicPr>
            <p:cNvPr id="9" name="Icon - engagement">
              <a:extLst>
                <a:ext uri="{FF2B5EF4-FFF2-40B4-BE49-F238E27FC236}">
                  <a16:creationId xmlns:a16="http://schemas.microsoft.com/office/drawing/2014/main" id="{BD030206-9D19-F2EA-7358-708FFD7BE4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13048" y="2099521"/>
              <a:ext cx="2251751" cy="2297440"/>
            </a:xfrm>
            <a:prstGeom prst="rect">
              <a:avLst/>
            </a:prstGeom>
          </p:spPr>
        </p:pic>
      </p:grpSp>
      <p:grpSp>
        <p:nvGrpSpPr>
          <p:cNvPr id="24" name="Group 23">
            <a:extLst>
              <a:ext uri="{FF2B5EF4-FFF2-40B4-BE49-F238E27FC236}">
                <a16:creationId xmlns:a16="http://schemas.microsoft.com/office/drawing/2014/main" id="{96CF0A3B-A771-FA9A-D140-B921090B2BB1}"/>
              </a:ext>
            </a:extLst>
          </p:cNvPr>
          <p:cNvGrpSpPr/>
          <p:nvPr/>
        </p:nvGrpSpPr>
        <p:grpSpPr>
          <a:xfrm>
            <a:off x="1098954" y="2476709"/>
            <a:ext cx="2880000" cy="3169837"/>
            <a:chOff x="1098954" y="2476709"/>
            <a:chExt cx="2880000" cy="3169837"/>
          </a:xfrm>
        </p:grpSpPr>
        <p:sp>
          <p:nvSpPr>
            <p:cNvPr id="2" name="TextBox 1">
              <a:extLst>
                <a:ext uri="{FF2B5EF4-FFF2-40B4-BE49-F238E27FC236}">
                  <a16:creationId xmlns:a16="http://schemas.microsoft.com/office/drawing/2014/main" id="{529AE918-133B-5950-7043-205455175369}"/>
                </a:ext>
              </a:extLst>
            </p:cNvPr>
            <p:cNvSpPr txBox="1"/>
            <p:nvPr/>
          </p:nvSpPr>
          <p:spPr>
            <a:xfrm>
              <a:off x="1098954" y="4661661"/>
              <a:ext cx="2880000" cy="984885"/>
            </a:xfrm>
            <a:prstGeom prst="rect">
              <a:avLst/>
            </a:prstGeom>
            <a:noFill/>
          </p:spPr>
          <p:txBody>
            <a:bodyPr wrap="square" lIns="0" tIns="0" rIns="0" bIns="0" rtlCol="0">
              <a:spAutoFit/>
            </a:bodyPr>
            <a:lstStyle/>
            <a:p>
              <a:pPr algn="ctr"/>
              <a:r>
                <a:rPr lang="en-US" sz="3200" b="1" dirty="0">
                  <a:solidFill>
                    <a:schemeClr val="bg1"/>
                  </a:solidFill>
                  <a:latin typeface="Museo Sans 900" panose="02000000000000000000" pitchFamily="2" charset="77"/>
                </a:rPr>
                <a:t>CXDP Platform </a:t>
              </a:r>
            </a:p>
          </p:txBody>
        </p:sp>
        <p:grpSp>
          <p:nvGrpSpPr>
            <p:cNvPr id="10" name="Group 9">
              <a:extLst>
                <a:ext uri="{FF2B5EF4-FFF2-40B4-BE49-F238E27FC236}">
                  <a16:creationId xmlns:a16="http://schemas.microsoft.com/office/drawing/2014/main" id="{38AF0A03-B6C3-E99D-B6FB-826025DE8AD2}"/>
                </a:ext>
              </a:extLst>
            </p:cNvPr>
            <p:cNvGrpSpPr/>
            <p:nvPr/>
          </p:nvGrpSpPr>
          <p:grpSpPr>
            <a:xfrm>
              <a:off x="1673481" y="2476709"/>
              <a:ext cx="2016233" cy="1894213"/>
              <a:chOff x="-321343" y="3275498"/>
              <a:chExt cx="1165612" cy="1095071"/>
            </a:xfrm>
          </p:grpSpPr>
          <p:pic>
            <p:nvPicPr>
              <p:cNvPr id="11" name="Iocn - Platform">
                <a:extLst>
                  <a:ext uri="{FF2B5EF4-FFF2-40B4-BE49-F238E27FC236}">
                    <a16:creationId xmlns:a16="http://schemas.microsoft.com/office/drawing/2014/main" id="{496FD28A-2D4A-AA4F-CDDC-4BDBA7BD61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1343" y="3275498"/>
                <a:ext cx="1165612" cy="1095071"/>
              </a:xfrm>
              <a:prstGeom prst="rect">
                <a:avLst/>
              </a:prstGeom>
            </p:spPr>
          </p:pic>
          <p:sp>
            <p:nvSpPr>
              <p:cNvPr id="12" name="Oval 11">
                <a:extLst>
                  <a:ext uri="{FF2B5EF4-FFF2-40B4-BE49-F238E27FC236}">
                    <a16:creationId xmlns:a16="http://schemas.microsoft.com/office/drawing/2014/main" id="{D3C688B8-586C-A59C-C203-ECAC9D864FDB}"/>
                  </a:ext>
                </a:extLst>
              </p:cNvPr>
              <p:cNvSpPr/>
              <p:nvPr/>
            </p:nvSpPr>
            <p:spPr>
              <a:xfrm>
                <a:off x="-202316" y="3419807"/>
                <a:ext cx="762629" cy="788778"/>
              </a:xfrm>
              <a:prstGeom prst="ellipse">
                <a:avLst/>
              </a:prstGeom>
              <a:solidFill>
                <a:srgbClr val="130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sz="1013" dirty="0">
                  <a:solidFill>
                    <a:srgbClr val="FFFFFF"/>
                  </a:solidFill>
                  <a:latin typeface="Calibri" panose="020F0502020204030204"/>
                </a:endParaRPr>
              </a:p>
            </p:txBody>
          </p:sp>
          <p:sp>
            <p:nvSpPr>
              <p:cNvPr id="13" name="Text Placeholder 22">
                <a:extLst>
                  <a:ext uri="{FF2B5EF4-FFF2-40B4-BE49-F238E27FC236}">
                    <a16:creationId xmlns:a16="http://schemas.microsoft.com/office/drawing/2014/main" id="{31D0253C-FF27-49C6-AE10-32198A1A934C}"/>
                  </a:ext>
                </a:extLst>
              </p:cNvPr>
              <p:cNvSpPr txBox="1">
                <a:spLocks/>
              </p:cNvSpPr>
              <p:nvPr/>
            </p:nvSpPr>
            <p:spPr>
              <a:xfrm>
                <a:off x="-87265" y="3513201"/>
                <a:ext cx="720902" cy="615553"/>
              </a:xfrm>
              <a:prstGeom prst="rect">
                <a:avLst/>
              </a:prstGeo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l="-8369" t="2189" r="-303865" b="3155"/>
                </a:stretch>
              </a:blipFill>
            </p:spPr>
            <p:txBody>
              <a:bodyPr/>
              <a:lstStyle>
                <a:lvl1pPr marL="0" indent="0" algn="l" defTabSz="914400" rtl="0" eaLnBrk="1" latinLnBrk="0" hangingPunct="1">
                  <a:lnSpc>
                    <a:spcPct val="120000"/>
                  </a:lnSpc>
                  <a:spcBef>
                    <a:spcPts val="0"/>
                  </a:spcBef>
                  <a:spcAft>
                    <a:spcPts val="600"/>
                  </a:spcAft>
                  <a:buClr>
                    <a:schemeClr val="accent2"/>
                  </a:buClr>
                  <a:buFont typeface="Arial" panose="020B0604020202020204" pitchFamily="34" charset="0"/>
                  <a:buNone/>
                  <a:defRPr sz="1600" kern="1200">
                    <a:solidFill>
                      <a:schemeClr val="tx1"/>
                    </a:solidFill>
                    <a:latin typeface="+mn-lt"/>
                    <a:ea typeface="+mn-ea"/>
                    <a:cs typeface="+mn-cs"/>
                  </a:defRPr>
                </a:lvl1pPr>
                <a:lvl2pPr marL="271463"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36575"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806450"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4pPr>
                <a:lvl5pPr marL="1077913"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 </a:t>
                </a:r>
                <a:endParaRPr lang="en-US" sz="1200" dirty="0"/>
              </a:p>
            </p:txBody>
          </p:sp>
        </p:grpSp>
      </p:grpSp>
      <p:pic>
        <p:nvPicPr>
          <p:cNvPr id="17" name="Picture 16" descr="A picture containing text, clipart&#10;&#10;Description automatically generated">
            <a:extLst>
              <a:ext uri="{FF2B5EF4-FFF2-40B4-BE49-F238E27FC236}">
                <a16:creationId xmlns:a16="http://schemas.microsoft.com/office/drawing/2014/main" id="{4A45884D-FAE4-4652-D12F-1F65EF759F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2778" y="763016"/>
            <a:ext cx="4191988" cy="821873"/>
          </a:xfrm>
          <a:prstGeom prst="rect">
            <a:avLst/>
          </a:prstGeom>
        </p:spPr>
      </p:pic>
    </p:spTree>
    <p:extLst>
      <p:ext uri="{BB962C8B-B14F-4D97-AF65-F5344CB8AC3E}">
        <p14:creationId xmlns:p14="http://schemas.microsoft.com/office/powerpoint/2010/main" val="154671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722FE06-A58F-46D4-9A49-0B153691091B}"/>
              </a:ext>
            </a:extLst>
          </p:cNvPr>
          <p:cNvSpPr/>
          <p:nvPr/>
        </p:nvSpPr>
        <p:spPr>
          <a:xfrm>
            <a:off x="698789" y="3393034"/>
            <a:ext cx="1561364" cy="461665"/>
          </a:xfrm>
          <a:prstGeom prst="rect">
            <a:avLst/>
          </a:prstGeom>
          <a:solidFill>
            <a:schemeClr val="bg1"/>
          </a:solidFill>
        </p:spPr>
        <p:txBody>
          <a:bodyPr wrap="square">
            <a:spAutoFit/>
          </a:bodyPr>
          <a:lstStyle/>
          <a:p>
            <a:pPr marL="0" marR="0" lvl="0" indent="0" algn="ctr" defTabSz="914354"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A"/>
                </a:solidFill>
                <a:effectLst/>
                <a:uLnTx/>
                <a:uFillTx/>
                <a:latin typeface="Roboto"/>
                <a:ea typeface="Museo Sans 300" charset="0"/>
                <a:cs typeface="Museo Sans 300" charset="0"/>
              </a:rPr>
              <a:t>Best Sellers</a:t>
            </a:r>
          </a:p>
        </p:txBody>
      </p:sp>
      <p:sp>
        <p:nvSpPr>
          <p:cNvPr id="18" name="Rectangle 17">
            <a:extLst>
              <a:ext uri="{FF2B5EF4-FFF2-40B4-BE49-F238E27FC236}">
                <a16:creationId xmlns:a16="http://schemas.microsoft.com/office/drawing/2014/main" id="{520EB0F3-1A02-4E50-AAC4-BA930CB420A4}"/>
              </a:ext>
            </a:extLst>
          </p:cNvPr>
          <p:cNvSpPr/>
          <p:nvPr/>
        </p:nvSpPr>
        <p:spPr>
          <a:xfrm>
            <a:off x="3187099" y="3398582"/>
            <a:ext cx="1561364" cy="461665"/>
          </a:xfrm>
          <a:prstGeom prst="rect">
            <a:avLst/>
          </a:prstGeom>
          <a:solidFill>
            <a:schemeClr val="bg1"/>
          </a:solidFill>
        </p:spPr>
        <p:txBody>
          <a:bodyPr wrap="square">
            <a:spAutoFit/>
          </a:bodyPr>
          <a:lstStyle/>
          <a:p>
            <a:pPr marL="0" marR="0" lvl="0" indent="0" algn="ctr" defTabSz="914354"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A"/>
                </a:solidFill>
                <a:effectLst/>
                <a:uLnTx/>
                <a:uFillTx/>
                <a:latin typeface="Roboto"/>
                <a:ea typeface="Museo Sans 300" charset="0"/>
                <a:cs typeface="Museo Sans 300" charset="0"/>
              </a:rPr>
              <a:t>Most Viewed</a:t>
            </a:r>
          </a:p>
        </p:txBody>
      </p:sp>
      <p:sp>
        <p:nvSpPr>
          <p:cNvPr id="25" name="Rectangle 24">
            <a:extLst>
              <a:ext uri="{FF2B5EF4-FFF2-40B4-BE49-F238E27FC236}">
                <a16:creationId xmlns:a16="http://schemas.microsoft.com/office/drawing/2014/main" id="{D0F0A440-0A9C-47DE-AA3B-12F81DCE3BDE}"/>
              </a:ext>
            </a:extLst>
          </p:cNvPr>
          <p:cNvSpPr/>
          <p:nvPr/>
        </p:nvSpPr>
        <p:spPr>
          <a:xfrm>
            <a:off x="698789" y="1417191"/>
            <a:ext cx="6103067" cy="523220"/>
          </a:xfrm>
          <a:prstGeom prst="rect">
            <a:avLst/>
          </a:prstGeom>
          <a:solidFill>
            <a:srgbClr val="EA2B8D"/>
          </a:solid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Museo Sans 900"/>
                <a:ea typeface="Museo Sans 300" charset="0"/>
                <a:cs typeface="Museo Sans 300" charset="0"/>
              </a:rPr>
              <a:t>General</a:t>
            </a:r>
          </a:p>
        </p:txBody>
      </p:sp>
      <p:sp>
        <p:nvSpPr>
          <p:cNvPr id="26" name="Rectangle 25">
            <a:extLst>
              <a:ext uri="{FF2B5EF4-FFF2-40B4-BE49-F238E27FC236}">
                <a16:creationId xmlns:a16="http://schemas.microsoft.com/office/drawing/2014/main" id="{E776BBF0-1FFF-442B-B85B-CFB3298E3830}"/>
              </a:ext>
            </a:extLst>
          </p:cNvPr>
          <p:cNvSpPr/>
          <p:nvPr/>
        </p:nvSpPr>
        <p:spPr>
          <a:xfrm>
            <a:off x="8543573" y="1409608"/>
            <a:ext cx="2035329" cy="523220"/>
          </a:xfrm>
          <a:prstGeom prst="rect">
            <a:avLst/>
          </a:prstGeom>
          <a:solidFill>
            <a:srgbClr val="EA2B8D"/>
          </a:solid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Museo Sans 900"/>
                <a:ea typeface="Museo Sans 300" charset="0"/>
                <a:cs typeface="Museo Sans 300" charset="0"/>
              </a:rPr>
              <a:t>AI</a:t>
            </a:r>
          </a:p>
        </p:txBody>
      </p:sp>
      <p:sp>
        <p:nvSpPr>
          <p:cNvPr id="33" name="Rectangle 32">
            <a:extLst>
              <a:ext uri="{FF2B5EF4-FFF2-40B4-BE49-F238E27FC236}">
                <a16:creationId xmlns:a16="http://schemas.microsoft.com/office/drawing/2014/main" id="{1B26820E-6E4E-4387-B849-747A39DBFBB7}"/>
              </a:ext>
            </a:extLst>
          </p:cNvPr>
          <p:cNvSpPr/>
          <p:nvPr/>
        </p:nvSpPr>
        <p:spPr>
          <a:xfrm>
            <a:off x="8552147" y="5325618"/>
            <a:ext cx="2372649" cy="461665"/>
          </a:xfrm>
          <a:prstGeom prst="rect">
            <a:avLst/>
          </a:prstGeom>
          <a:solidFill>
            <a:schemeClr val="bg1"/>
          </a:solidFill>
        </p:spPr>
        <p:txBody>
          <a:bodyPr wrap="square">
            <a:spAutoFit/>
          </a:bodyPr>
          <a:lstStyle/>
          <a:p>
            <a:pPr marL="0" marR="0" lvl="0" indent="0" algn="ctr" defTabSz="914354"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A"/>
                </a:solidFill>
                <a:effectLst/>
                <a:uLnTx/>
                <a:uFillTx/>
                <a:latin typeface="Roboto"/>
                <a:ea typeface="Museo Sans 300" charset="0"/>
                <a:cs typeface="Museo Sans 300" charset="0"/>
              </a:rPr>
              <a:t>Lookalikes</a:t>
            </a:r>
          </a:p>
        </p:txBody>
      </p:sp>
      <p:sp>
        <p:nvSpPr>
          <p:cNvPr id="36" name="Rectangle 35">
            <a:extLst>
              <a:ext uri="{FF2B5EF4-FFF2-40B4-BE49-F238E27FC236}">
                <a16:creationId xmlns:a16="http://schemas.microsoft.com/office/drawing/2014/main" id="{30072B29-3AAC-447B-A9F3-2256FF830C3C}"/>
              </a:ext>
            </a:extLst>
          </p:cNvPr>
          <p:cNvSpPr/>
          <p:nvPr/>
        </p:nvSpPr>
        <p:spPr>
          <a:xfrm>
            <a:off x="703691" y="5320070"/>
            <a:ext cx="1561364" cy="461665"/>
          </a:xfrm>
          <a:prstGeom prst="rect">
            <a:avLst/>
          </a:prstGeom>
          <a:solidFill>
            <a:schemeClr val="bg1"/>
          </a:solidFill>
        </p:spPr>
        <p:txBody>
          <a:bodyPr wrap="square">
            <a:spAutoFit/>
          </a:bodyPr>
          <a:lstStyle/>
          <a:p>
            <a:pPr marL="0" marR="0" lvl="0" indent="0" algn="ctr" defTabSz="914354"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A"/>
                </a:solidFill>
                <a:effectLst/>
                <a:uLnTx/>
                <a:uFillTx/>
                <a:latin typeface="Roboto"/>
                <a:ea typeface="Museo Sans 300" charset="0"/>
                <a:cs typeface="Museo Sans 300" charset="0"/>
              </a:rPr>
              <a:t>Trending</a:t>
            </a:r>
          </a:p>
        </p:txBody>
      </p:sp>
      <p:pic>
        <p:nvPicPr>
          <p:cNvPr id="4" name="Picture 3" descr="A close up of a logo&#10;&#10;Description generated with high confidence">
            <a:extLst>
              <a:ext uri="{FF2B5EF4-FFF2-40B4-BE49-F238E27FC236}">
                <a16:creationId xmlns:a16="http://schemas.microsoft.com/office/drawing/2014/main" id="{C3B58943-1264-478D-A8C1-086FB82C637D}"/>
              </a:ext>
            </a:extLst>
          </p:cNvPr>
          <p:cNvPicPr>
            <a:picLocks noChangeAspect="1"/>
          </p:cNvPicPr>
          <p:nvPr/>
        </p:nvPicPr>
        <p:blipFill>
          <a:blip r:embed="rId3"/>
          <a:stretch>
            <a:fillRect/>
          </a:stretch>
        </p:blipFill>
        <p:spPr>
          <a:xfrm>
            <a:off x="819200" y="2209305"/>
            <a:ext cx="1219203" cy="1219203"/>
          </a:xfrm>
          <a:prstGeom prst="rect">
            <a:avLst/>
          </a:prstGeom>
        </p:spPr>
      </p:pic>
      <p:pic>
        <p:nvPicPr>
          <p:cNvPr id="7" name="Picture 6" descr="A close up of a logo&#10;&#10;Description generated with high confidence">
            <a:extLst>
              <a:ext uri="{FF2B5EF4-FFF2-40B4-BE49-F238E27FC236}">
                <a16:creationId xmlns:a16="http://schemas.microsoft.com/office/drawing/2014/main" id="{560111B8-B80C-428C-9FEA-6A0A0331E1EF}"/>
              </a:ext>
            </a:extLst>
          </p:cNvPr>
          <p:cNvPicPr>
            <a:picLocks noChangeAspect="1"/>
          </p:cNvPicPr>
          <p:nvPr/>
        </p:nvPicPr>
        <p:blipFill>
          <a:blip r:embed="rId4"/>
          <a:stretch>
            <a:fillRect/>
          </a:stretch>
        </p:blipFill>
        <p:spPr>
          <a:xfrm>
            <a:off x="3305628" y="2209305"/>
            <a:ext cx="1219203" cy="1219203"/>
          </a:xfrm>
          <a:prstGeom prst="rect">
            <a:avLst/>
          </a:prstGeom>
        </p:spPr>
      </p:pic>
      <p:sp>
        <p:nvSpPr>
          <p:cNvPr id="29" name="Rectangle 28">
            <a:extLst>
              <a:ext uri="{FF2B5EF4-FFF2-40B4-BE49-F238E27FC236}">
                <a16:creationId xmlns:a16="http://schemas.microsoft.com/office/drawing/2014/main" id="{2969F4BE-5888-4A20-A79A-ED276C69562F}"/>
              </a:ext>
            </a:extLst>
          </p:cNvPr>
          <p:cNvSpPr/>
          <p:nvPr/>
        </p:nvSpPr>
        <p:spPr>
          <a:xfrm>
            <a:off x="8543279" y="3398582"/>
            <a:ext cx="2372649" cy="461665"/>
          </a:xfrm>
          <a:prstGeom prst="rect">
            <a:avLst/>
          </a:prstGeom>
          <a:solidFill>
            <a:schemeClr val="bg1"/>
          </a:solidFill>
        </p:spPr>
        <p:txBody>
          <a:bodyPr wrap="square">
            <a:spAutoFit/>
          </a:bodyPr>
          <a:lstStyle/>
          <a:p>
            <a:pPr marL="0" marR="0" lvl="0" indent="0" algn="ctr" defTabSz="914354"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A"/>
                </a:solidFill>
                <a:effectLst/>
                <a:uLnTx/>
                <a:uFillTx/>
                <a:latin typeface="Roboto"/>
                <a:ea typeface="Museo Sans 300" charset="0"/>
                <a:cs typeface="Museo Sans 300" charset="0"/>
              </a:rPr>
              <a:t>Best next</a:t>
            </a:r>
          </a:p>
        </p:txBody>
      </p:sp>
      <p:pic>
        <p:nvPicPr>
          <p:cNvPr id="16" name="Graphic 15">
            <a:extLst>
              <a:ext uri="{FF2B5EF4-FFF2-40B4-BE49-F238E27FC236}">
                <a16:creationId xmlns:a16="http://schemas.microsoft.com/office/drawing/2014/main" id="{07DD0CC6-7366-44AB-920E-7D6F0DD2F4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90583" y="2074529"/>
            <a:ext cx="1324055" cy="1324055"/>
          </a:xfrm>
          <a:prstGeom prst="rect">
            <a:avLst/>
          </a:prstGeom>
        </p:spPr>
      </p:pic>
      <p:pic>
        <p:nvPicPr>
          <p:cNvPr id="19" name="Graphic 18">
            <a:extLst>
              <a:ext uri="{FF2B5EF4-FFF2-40B4-BE49-F238E27FC236}">
                <a16:creationId xmlns:a16="http://schemas.microsoft.com/office/drawing/2014/main" id="{1182E20C-8F74-49AE-980B-BDA91870A0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90580" y="3983825"/>
            <a:ext cx="1434919" cy="1341792"/>
          </a:xfrm>
          <a:prstGeom prst="rect">
            <a:avLst/>
          </a:prstGeom>
        </p:spPr>
      </p:pic>
      <p:pic>
        <p:nvPicPr>
          <p:cNvPr id="22" name="Graphic 21">
            <a:extLst>
              <a:ext uri="{FF2B5EF4-FFF2-40B4-BE49-F238E27FC236}">
                <a16:creationId xmlns:a16="http://schemas.microsoft.com/office/drawing/2014/main" id="{DADB17E5-CACD-49CE-A150-CDD0D5E00D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02983" y="4100887"/>
            <a:ext cx="1303800" cy="1219183"/>
          </a:xfrm>
          <a:prstGeom prst="rect">
            <a:avLst/>
          </a:prstGeom>
        </p:spPr>
      </p:pic>
      <p:sp>
        <p:nvSpPr>
          <p:cNvPr id="23" name="Rectangle 22">
            <a:extLst>
              <a:ext uri="{FF2B5EF4-FFF2-40B4-BE49-F238E27FC236}">
                <a16:creationId xmlns:a16="http://schemas.microsoft.com/office/drawing/2014/main" id="{601F86D7-51C0-4848-8BC6-FBE0723C5396}"/>
              </a:ext>
            </a:extLst>
          </p:cNvPr>
          <p:cNvSpPr/>
          <p:nvPr/>
        </p:nvSpPr>
        <p:spPr>
          <a:xfrm>
            <a:off x="3101984" y="5320070"/>
            <a:ext cx="1947577" cy="461665"/>
          </a:xfrm>
          <a:prstGeom prst="rect">
            <a:avLst/>
          </a:prstGeom>
          <a:solidFill>
            <a:schemeClr val="bg1"/>
          </a:solidFill>
        </p:spPr>
        <p:txBody>
          <a:bodyPr wrap="square">
            <a:spAutoFit/>
          </a:bodyPr>
          <a:lstStyle/>
          <a:p>
            <a:pPr marL="0" marR="0" lvl="0" indent="0" algn="ctr" defTabSz="914354"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A"/>
                </a:solidFill>
                <a:effectLst/>
                <a:uLnTx/>
                <a:uFillTx/>
                <a:latin typeface="Roboto"/>
                <a:ea typeface="Museo Sans 300" charset="0"/>
                <a:cs typeface="Museo Sans 300" charset="0"/>
              </a:rPr>
              <a:t>Custom category</a:t>
            </a:r>
          </a:p>
        </p:txBody>
      </p:sp>
      <p:pic>
        <p:nvPicPr>
          <p:cNvPr id="20" name="Picture 19" descr="A close up of a logo&#10;&#10;Description generated with high confidence">
            <a:extLst>
              <a:ext uri="{FF2B5EF4-FFF2-40B4-BE49-F238E27FC236}">
                <a16:creationId xmlns:a16="http://schemas.microsoft.com/office/drawing/2014/main" id="{00963472-2501-41A7-9489-4108EF7A4173}"/>
              </a:ext>
            </a:extLst>
          </p:cNvPr>
          <p:cNvPicPr>
            <a:picLocks noChangeAspect="1"/>
          </p:cNvPicPr>
          <p:nvPr/>
        </p:nvPicPr>
        <p:blipFill>
          <a:blip r:embed="rId11"/>
          <a:stretch>
            <a:fillRect/>
          </a:stretch>
        </p:blipFill>
        <p:spPr>
          <a:xfrm>
            <a:off x="817316" y="4100885"/>
            <a:ext cx="1303821" cy="1219203"/>
          </a:xfrm>
          <a:prstGeom prst="rect">
            <a:avLst/>
          </a:prstGeom>
        </p:spPr>
      </p:pic>
      <p:pic>
        <p:nvPicPr>
          <p:cNvPr id="3" name="Graphic 2">
            <a:extLst>
              <a:ext uri="{FF2B5EF4-FFF2-40B4-BE49-F238E27FC236}">
                <a16:creationId xmlns:a16="http://schemas.microsoft.com/office/drawing/2014/main" id="{FBB23223-695F-457C-855B-FDF0AC1D85E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51991" y="2168324"/>
            <a:ext cx="1219181" cy="1219181"/>
          </a:xfrm>
          <a:prstGeom prst="rect">
            <a:avLst/>
          </a:prstGeom>
        </p:spPr>
      </p:pic>
      <p:sp>
        <p:nvSpPr>
          <p:cNvPr id="24" name="Rectangle 23">
            <a:extLst>
              <a:ext uri="{FF2B5EF4-FFF2-40B4-BE49-F238E27FC236}">
                <a16:creationId xmlns:a16="http://schemas.microsoft.com/office/drawing/2014/main" id="{2D0099AC-A4C4-4474-9838-B9D8A793B495}"/>
              </a:ext>
            </a:extLst>
          </p:cNvPr>
          <p:cNvSpPr/>
          <p:nvPr/>
        </p:nvSpPr>
        <p:spPr>
          <a:xfrm>
            <a:off x="5549485" y="3393034"/>
            <a:ext cx="1947577" cy="461665"/>
          </a:xfrm>
          <a:prstGeom prst="rect">
            <a:avLst/>
          </a:prstGeom>
          <a:solidFill>
            <a:schemeClr val="bg1"/>
          </a:solidFill>
        </p:spPr>
        <p:txBody>
          <a:bodyPr wrap="square">
            <a:spAutoFit/>
          </a:bodyPr>
          <a:lstStyle/>
          <a:p>
            <a:pPr marL="0" marR="0" lvl="0" indent="0" algn="ctr" defTabSz="914354"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A"/>
                </a:solidFill>
                <a:effectLst/>
                <a:uLnTx/>
                <a:uFillTx/>
                <a:latin typeface="Roboto"/>
                <a:ea typeface="Museo Sans 300" charset="0"/>
                <a:cs typeface="Museo Sans 300" charset="0"/>
              </a:rPr>
              <a:t>Also bought</a:t>
            </a:r>
          </a:p>
        </p:txBody>
      </p:sp>
      <p:sp>
        <p:nvSpPr>
          <p:cNvPr id="5" name="Title 1">
            <a:extLst>
              <a:ext uri="{FF2B5EF4-FFF2-40B4-BE49-F238E27FC236}">
                <a16:creationId xmlns:a16="http://schemas.microsoft.com/office/drawing/2014/main" id="{BC30A571-17D8-56EF-426D-9657DB9F1FBE}"/>
              </a:ext>
            </a:extLst>
          </p:cNvPr>
          <p:cNvSpPr txBox="1">
            <a:spLocks/>
          </p:cNvSpPr>
          <p:nvPr/>
        </p:nvSpPr>
        <p:spPr>
          <a:xfrm>
            <a:off x="432000" y="186275"/>
            <a:ext cx="11280000" cy="1680000"/>
          </a:xfrm>
          <a:prstGeom prst="rect">
            <a:avLst/>
          </a:prstGeom>
        </p:spPr>
        <p:txBody>
          <a:bodyPr/>
          <a:lstStyle>
            <a:lvl1pPr algn="l" defTabSz="914400" rtl="0" eaLnBrk="1" latinLnBrk="0" hangingPunct="1">
              <a:lnSpc>
                <a:spcPct val="100000"/>
              </a:lnSpc>
              <a:spcBef>
                <a:spcPct val="0"/>
              </a:spcBef>
              <a:spcAft>
                <a:spcPts val="600"/>
              </a:spcAft>
              <a:buNone/>
              <a:defRPr sz="38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GB" sz="3800" b="0" i="0" u="none" strike="noStrike" kern="1200" cap="none" spc="0" normalizeH="0" baseline="0" noProof="0" dirty="0">
                <a:ln>
                  <a:noFill/>
                </a:ln>
                <a:solidFill>
                  <a:srgbClr val="221C35"/>
                </a:solidFill>
                <a:effectLst/>
                <a:uLnTx/>
                <a:uFillTx/>
                <a:latin typeface="Museo Sans 900"/>
                <a:ea typeface="+mj-ea"/>
                <a:cs typeface="+mj-cs"/>
              </a:rPr>
              <a:t>Product recommendations</a:t>
            </a:r>
          </a:p>
        </p:txBody>
      </p:sp>
    </p:spTree>
    <p:extLst>
      <p:ext uri="{BB962C8B-B14F-4D97-AF65-F5344CB8AC3E}">
        <p14:creationId xmlns:p14="http://schemas.microsoft.com/office/powerpoint/2010/main" val="7046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CE4D809-B9A9-408D-8953-6480D819A3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1861" y="1026275"/>
            <a:ext cx="3316715" cy="4909576"/>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FF65AED6-B36F-08CA-BBD3-A3756749B4D0}"/>
              </a:ext>
            </a:extLst>
          </p:cNvPr>
          <p:cNvSpPr txBox="1">
            <a:spLocks/>
          </p:cNvSpPr>
          <p:nvPr/>
        </p:nvSpPr>
        <p:spPr>
          <a:xfrm>
            <a:off x="432000" y="186275"/>
            <a:ext cx="11280000" cy="1680000"/>
          </a:xfrm>
          <a:prstGeom prst="rect">
            <a:avLst/>
          </a:prstGeom>
        </p:spPr>
        <p:txBody>
          <a:bodyPr/>
          <a:lstStyle>
            <a:lvl1pPr algn="l" defTabSz="914400" rtl="0" eaLnBrk="1" latinLnBrk="0" hangingPunct="1">
              <a:lnSpc>
                <a:spcPct val="100000"/>
              </a:lnSpc>
              <a:spcBef>
                <a:spcPct val="0"/>
              </a:spcBef>
              <a:spcAft>
                <a:spcPts val="600"/>
              </a:spcAft>
              <a:buNone/>
              <a:defRPr sz="38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GB" sz="3800" b="0" i="0" u="none" strike="noStrike" kern="1200" cap="none" spc="0" normalizeH="0" baseline="0" noProof="0" dirty="0">
                <a:ln>
                  <a:noFill/>
                </a:ln>
                <a:solidFill>
                  <a:srgbClr val="221C35"/>
                </a:solidFill>
                <a:effectLst/>
                <a:uLnTx/>
                <a:uFillTx/>
                <a:latin typeface="Museo Sans 900"/>
                <a:ea typeface="+mj-ea"/>
                <a:cs typeface="+mj-cs"/>
              </a:rPr>
              <a:t>Product recommendations</a:t>
            </a:r>
          </a:p>
        </p:txBody>
      </p:sp>
      <p:grpSp>
        <p:nvGrpSpPr>
          <p:cNvPr id="14" name="Group 13">
            <a:extLst>
              <a:ext uri="{FF2B5EF4-FFF2-40B4-BE49-F238E27FC236}">
                <a16:creationId xmlns:a16="http://schemas.microsoft.com/office/drawing/2014/main" id="{2B8863E0-3BB3-EAD8-3E4C-E2A32CDFB08F}"/>
              </a:ext>
            </a:extLst>
          </p:cNvPr>
          <p:cNvGrpSpPr/>
          <p:nvPr/>
        </p:nvGrpSpPr>
        <p:grpSpPr>
          <a:xfrm>
            <a:off x="432000" y="1026275"/>
            <a:ext cx="3002877" cy="9647514"/>
            <a:chOff x="432000" y="1026275"/>
            <a:chExt cx="3002877" cy="9647514"/>
          </a:xfrm>
        </p:grpSpPr>
        <p:pic>
          <p:nvPicPr>
            <p:cNvPr id="8" name="Picture 7" descr="Graphical user interface, website&#10;&#10;Description automatically generated">
              <a:extLst>
                <a:ext uri="{FF2B5EF4-FFF2-40B4-BE49-F238E27FC236}">
                  <a16:creationId xmlns:a16="http://schemas.microsoft.com/office/drawing/2014/main" id="{369B2C0F-7FC9-CBD9-6423-A86CAE03B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00" y="1026275"/>
              <a:ext cx="2990469" cy="9647514"/>
            </a:xfrm>
            <a:prstGeom prst="rect">
              <a:avLst/>
            </a:prstGeom>
            <a:ln>
              <a:noFill/>
            </a:ln>
            <a:effectLst>
              <a:outerShdw blurRad="292100" dist="139700" dir="2700000" algn="tl" rotWithShape="0">
                <a:srgbClr val="333333">
                  <a:alpha val="65000"/>
                </a:srgbClr>
              </a:outerShdw>
            </a:effectLst>
          </p:spPr>
        </p:pic>
        <p:pic>
          <p:nvPicPr>
            <p:cNvPr id="10" name="Picture 9" descr="Text&#10;&#10;Description automatically generated">
              <a:extLst>
                <a:ext uri="{FF2B5EF4-FFF2-40B4-BE49-F238E27FC236}">
                  <a16:creationId xmlns:a16="http://schemas.microsoft.com/office/drawing/2014/main" id="{735D71DE-FB1D-BA14-3AFE-B6C4FCDC2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981" y="2029916"/>
              <a:ext cx="2973896" cy="2142134"/>
            </a:xfrm>
            <a:prstGeom prst="rect">
              <a:avLst/>
            </a:prstGeom>
          </p:spPr>
        </p:pic>
      </p:grpSp>
      <p:pic>
        <p:nvPicPr>
          <p:cNvPr id="12" name="Picture 11">
            <a:extLst>
              <a:ext uri="{FF2B5EF4-FFF2-40B4-BE49-F238E27FC236}">
                <a16:creationId xmlns:a16="http://schemas.microsoft.com/office/drawing/2014/main" id="{8129723E-7F09-72F1-1C19-EF3E51FCFCD8}"/>
              </a:ext>
            </a:extLst>
          </p:cNvPr>
          <p:cNvPicPr>
            <a:picLocks noChangeAspect="1"/>
          </p:cNvPicPr>
          <p:nvPr/>
        </p:nvPicPr>
        <p:blipFill>
          <a:blip r:embed="rId6"/>
          <a:stretch>
            <a:fillRect/>
          </a:stretch>
        </p:blipFill>
        <p:spPr>
          <a:xfrm>
            <a:off x="8448473" y="472063"/>
            <a:ext cx="2580091" cy="6858000"/>
          </a:xfrm>
          <a:prstGeom prst="rect">
            <a:avLst/>
          </a:prstGeom>
        </p:spPr>
      </p:pic>
    </p:spTree>
    <p:extLst>
      <p:ext uri="{BB962C8B-B14F-4D97-AF65-F5344CB8AC3E}">
        <p14:creationId xmlns:p14="http://schemas.microsoft.com/office/powerpoint/2010/main" val="191381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autoRev="1" fill="hold" nodeType="clickEffect">
                                  <p:stCondLst>
                                    <p:cond delay="0"/>
                                  </p:stCondLst>
                                  <p:childTnLst>
                                    <p:animMotion origin="layout" path="M -4.58333E-6 2.59259E-6 L -0.00039 -0.39537 " pathEditMode="relative" rAng="0" ptsTypes="AA">
                                      <p:cBhvr>
                                        <p:cTn id="11" dur="2000" fill="hold"/>
                                        <p:tgtEl>
                                          <p:spTgt spid="14"/>
                                        </p:tgtEl>
                                        <p:attrNameLst>
                                          <p:attrName>ppt_x</p:attrName>
                                          <p:attrName>ppt_y</p:attrName>
                                        </p:attrNameLst>
                                      </p:cBhvr>
                                      <p:rCtr x="-26" y="-19769"/>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autoRev="1" fill="hold" nodeType="clickEffect">
                                  <p:stCondLst>
                                    <p:cond delay="0"/>
                                  </p:stCondLst>
                                  <p:childTnLst>
                                    <p:animMotion origin="layout" path="M -4.58333E-6 2.59259E-6 L -0.00039 -0.39537 " pathEditMode="relative" rAng="0" ptsTypes="AA">
                                      <p:cBhvr>
                                        <p:cTn id="25" dur="2000" fill="hold"/>
                                        <p:tgtEl>
                                          <p:spTgt spid="12"/>
                                        </p:tgtEl>
                                        <p:attrNameLst>
                                          <p:attrName>ppt_x</p:attrName>
                                          <p:attrName>ppt_y</p:attrName>
                                        </p:attrNameLst>
                                      </p:cBhvr>
                                      <p:rCtr x="-26" y="-19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E7EA2F6-2C89-9377-8EE0-31BE6D6BFF7F}"/>
              </a:ext>
            </a:extLst>
          </p:cNvPr>
          <p:cNvSpPr>
            <a:spLocks noGrp="1"/>
          </p:cNvSpPr>
          <p:nvPr>
            <p:ph type="body" sz="quarter" idx="13"/>
          </p:nvPr>
        </p:nvSpPr>
        <p:spPr>
          <a:xfrm>
            <a:off x="1528896" y="1428988"/>
            <a:ext cx="9395136" cy="2720102"/>
          </a:xfrm>
        </p:spPr>
        <p:txBody>
          <a:bodyPr/>
          <a:lstStyle/>
          <a:p>
            <a:r>
              <a:rPr lang="en-GB" sz="4000" dirty="0"/>
              <a:t>To conclude</a:t>
            </a:r>
          </a:p>
          <a:p>
            <a:r>
              <a:rPr lang="en-GB" dirty="0"/>
              <a:t>Today’s customer expectations</a:t>
            </a:r>
          </a:p>
        </p:txBody>
      </p:sp>
    </p:spTree>
    <p:extLst>
      <p:ext uri="{BB962C8B-B14F-4D97-AF65-F5344CB8AC3E}">
        <p14:creationId xmlns:p14="http://schemas.microsoft.com/office/powerpoint/2010/main" val="46128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579D47-4FC2-8B45-8F8E-46DCFC5895F6}"/>
              </a:ext>
            </a:extLst>
          </p:cNvPr>
          <p:cNvSpPr/>
          <p:nvPr/>
        </p:nvSpPr>
        <p:spPr>
          <a:xfrm>
            <a:off x="0" y="0"/>
            <a:ext cx="12192000" cy="6858000"/>
          </a:xfrm>
          <a:prstGeom prst="rect">
            <a:avLst/>
          </a:prstGeom>
          <a:solidFill>
            <a:srgbClr val="22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accent1"/>
              </a:solidFill>
            </a:endParaRPr>
          </a:p>
        </p:txBody>
      </p:sp>
      <p:sp>
        <p:nvSpPr>
          <p:cNvPr id="4" name="TextBox 3">
            <a:extLst>
              <a:ext uri="{FF2B5EF4-FFF2-40B4-BE49-F238E27FC236}">
                <a16:creationId xmlns:a16="http://schemas.microsoft.com/office/drawing/2014/main" id="{4B81E23A-947C-354E-B20B-226DD744759E}"/>
              </a:ext>
            </a:extLst>
          </p:cNvPr>
          <p:cNvSpPr txBox="1"/>
          <p:nvPr/>
        </p:nvSpPr>
        <p:spPr>
          <a:xfrm>
            <a:off x="2238531" y="2628277"/>
            <a:ext cx="7465103" cy="1323439"/>
          </a:xfrm>
          <a:prstGeom prst="rect">
            <a:avLst/>
          </a:prstGeom>
          <a:noFill/>
        </p:spPr>
        <p:txBody>
          <a:bodyPr wrap="square" rtlCol="0">
            <a:spAutoFit/>
          </a:bodyPr>
          <a:lstStyle/>
          <a:p>
            <a:r>
              <a:rPr lang="en-GB" sz="8000" dirty="0">
                <a:solidFill>
                  <a:schemeClr val="accent1"/>
                </a:solidFill>
                <a:latin typeface="+mj-lt"/>
              </a:rPr>
              <a:t>Right message</a:t>
            </a:r>
          </a:p>
        </p:txBody>
      </p:sp>
    </p:spTree>
    <p:extLst>
      <p:ext uri="{BB962C8B-B14F-4D97-AF65-F5344CB8AC3E}">
        <p14:creationId xmlns:p14="http://schemas.microsoft.com/office/powerpoint/2010/main" val="3932782088"/>
      </p:ext>
    </p:extLst>
  </p:cSld>
  <p:clrMapOvr>
    <a:masterClrMapping/>
  </p:clrMapOvr>
  <mc:AlternateContent xmlns:mc="http://schemas.openxmlformats.org/markup-compatibility/2006" xmlns:p14="http://schemas.microsoft.com/office/powerpoint/2010/main">
    <mc:Choice Requires="p14">
      <p:transition p14:dur="0" advClick="0" advTm="500"/>
    </mc:Choice>
    <mc:Fallback xmlns="">
      <p:transition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3DDD0A-132D-7948-8326-468BD801D018}"/>
              </a:ext>
            </a:extLst>
          </p:cNvPr>
          <p:cNvSpPr/>
          <p:nvPr/>
        </p:nvSpPr>
        <p:spPr>
          <a:xfrm>
            <a:off x="0" y="0"/>
            <a:ext cx="12192000" cy="6858000"/>
          </a:xfrm>
          <a:prstGeom prst="rect">
            <a:avLst/>
          </a:prstGeom>
          <a:solidFill>
            <a:srgbClr val="22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Box 3">
            <a:extLst>
              <a:ext uri="{FF2B5EF4-FFF2-40B4-BE49-F238E27FC236}">
                <a16:creationId xmlns:a16="http://schemas.microsoft.com/office/drawing/2014/main" id="{4B81E23A-947C-354E-B20B-226DD744759E}"/>
              </a:ext>
            </a:extLst>
          </p:cNvPr>
          <p:cNvSpPr txBox="1"/>
          <p:nvPr/>
        </p:nvSpPr>
        <p:spPr>
          <a:xfrm>
            <a:off x="2238531" y="1998689"/>
            <a:ext cx="7465103" cy="1323439"/>
          </a:xfrm>
          <a:prstGeom prst="rect">
            <a:avLst/>
          </a:prstGeom>
          <a:noFill/>
        </p:spPr>
        <p:txBody>
          <a:bodyPr wrap="square" rtlCol="0">
            <a:spAutoFit/>
          </a:bodyPr>
          <a:lstStyle/>
          <a:p>
            <a:r>
              <a:rPr lang="en-GB" sz="8000" dirty="0">
                <a:solidFill>
                  <a:schemeClr val="bg1"/>
                </a:solidFill>
                <a:latin typeface="+mj-lt"/>
              </a:rPr>
              <a:t>Right message</a:t>
            </a:r>
          </a:p>
        </p:txBody>
      </p:sp>
      <p:sp>
        <p:nvSpPr>
          <p:cNvPr id="5" name="TextBox 4">
            <a:extLst>
              <a:ext uri="{FF2B5EF4-FFF2-40B4-BE49-F238E27FC236}">
                <a16:creationId xmlns:a16="http://schemas.microsoft.com/office/drawing/2014/main" id="{4BA139F6-0A96-424B-8903-6066E14CA97E}"/>
              </a:ext>
            </a:extLst>
          </p:cNvPr>
          <p:cNvSpPr txBox="1"/>
          <p:nvPr/>
        </p:nvSpPr>
        <p:spPr>
          <a:xfrm>
            <a:off x="2238531" y="3266722"/>
            <a:ext cx="7465103" cy="1323439"/>
          </a:xfrm>
          <a:prstGeom prst="rect">
            <a:avLst/>
          </a:prstGeom>
          <a:noFill/>
        </p:spPr>
        <p:txBody>
          <a:bodyPr wrap="square" rtlCol="0">
            <a:spAutoFit/>
          </a:bodyPr>
          <a:lstStyle/>
          <a:p>
            <a:r>
              <a:rPr lang="en-GB" sz="8000" dirty="0">
                <a:solidFill>
                  <a:schemeClr val="accent1"/>
                </a:solidFill>
                <a:latin typeface="+mj-lt"/>
              </a:rPr>
              <a:t>Right time</a:t>
            </a:r>
          </a:p>
        </p:txBody>
      </p:sp>
    </p:spTree>
    <p:extLst>
      <p:ext uri="{BB962C8B-B14F-4D97-AF65-F5344CB8AC3E}">
        <p14:creationId xmlns:p14="http://schemas.microsoft.com/office/powerpoint/2010/main" val="1303413039"/>
      </p:ext>
    </p:extLst>
  </p:cSld>
  <p:clrMapOvr>
    <a:masterClrMapping/>
  </p:clrMapOvr>
  <mc:AlternateContent xmlns:mc="http://schemas.openxmlformats.org/markup-compatibility/2006" xmlns:p159="http://schemas.microsoft.com/office/powerpoint/2015/09/main">
    <mc:Choice Requires="p159">
      <p:transition spd="slow" advClick="0" advTm="500">
        <p159:morph option="byObject"/>
      </p:transition>
    </mc:Choice>
    <mc:Fallback xmlns="">
      <p:transition spd="slow" advClick="0" advTm="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936CFA-596D-D644-B91C-82DE22FB500E}"/>
              </a:ext>
            </a:extLst>
          </p:cNvPr>
          <p:cNvSpPr/>
          <p:nvPr/>
        </p:nvSpPr>
        <p:spPr>
          <a:xfrm>
            <a:off x="0" y="0"/>
            <a:ext cx="12192000" cy="6858000"/>
          </a:xfrm>
          <a:prstGeom prst="rect">
            <a:avLst/>
          </a:prstGeom>
          <a:solidFill>
            <a:srgbClr val="22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Box 3">
            <a:extLst>
              <a:ext uri="{FF2B5EF4-FFF2-40B4-BE49-F238E27FC236}">
                <a16:creationId xmlns:a16="http://schemas.microsoft.com/office/drawing/2014/main" id="{4B81E23A-947C-354E-B20B-226DD744759E}"/>
              </a:ext>
            </a:extLst>
          </p:cNvPr>
          <p:cNvSpPr txBox="1"/>
          <p:nvPr/>
        </p:nvSpPr>
        <p:spPr>
          <a:xfrm>
            <a:off x="2238531" y="1538991"/>
            <a:ext cx="7465103" cy="1323439"/>
          </a:xfrm>
          <a:prstGeom prst="rect">
            <a:avLst/>
          </a:prstGeom>
          <a:noFill/>
        </p:spPr>
        <p:txBody>
          <a:bodyPr wrap="square" rtlCol="0">
            <a:spAutoFit/>
          </a:bodyPr>
          <a:lstStyle/>
          <a:p>
            <a:r>
              <a:rPr lang="en-GB" sz="8000" dirty="0">
                <a:solidFill>
                  <a:schemeClr val="bg1"/>
                </a:solidFill>
                <a:latin typeface="+mj-lt"/>
              </a:rPr>
              <a:t>Right message</a:t>
            </a:r>
          </a:p>
        </p:txBody>
      </p:sp>
      <p:sp>
        <p:nvSpPr>
          <p:cNvPr id="5" name="TextBox 4">
            <a:extLst>
              <a:ext uri="{FF2B5EF4-FFF2-40B4-BE49-F238E27FC236}">
                <a16:creationId xmlns:a16="http://schemas.microsoft.com/office/drawing/2014/main" id="{4BA139F6-0A96-424B-8903-6066E14CA97E}"/>
              </a:ext>
            </a:extLst>
          </p:cNvPr>
          <p:cNvSpPr txBox="1"/>
          <p:nvPr/>
        </p:nvSpPr>
        <p:spPr>
          <a:xfrm>
            <a:off x="2238531" y="2807025"/>
            <a:ext cx="7465103" cy="1323439"/>
          </a:xfrm>
          <a:prstGeom prst="rect">
            <a:avLst/>
          </a:prstGeom>
          <a:noFill/>
        </p:spPr>
        <p:txBody>
          <a:bodyPr wrap="square" rtlCol="0">
            <a:spAutoFit/>
          </a:bodyPr>
          <a:lstStyle/>
          <a:p>
            <a:r>
              <a:rPr lang="en-GB" sz="8000" dirty="0">
                <a:solidFill>
                  <a:schemeClr val="bg1"/>
                </a:solidFill>
                <a:latin typeface="+mj-lt"/>
              </a:rPr>
              <a:t>Right time</a:t>
            </a:r>
          </a:p>
        </p:txBody>
      </p:sp>
      <p:sp>
        <p:nvSpPr>
          <p:cNvPr id="6" name="TextBox 5">
            <a:extLst>
              <a:ext uri="{FF2B5EF4-FFF2-40B4-BE49-F238E27FC236}">
                <a16:creationId xmlns:a16="http://schemas.microsoft.com/office/drawing/2014/main" id="{FF30D26A-FAC8-2144-A6D6-455B3A02FEE0}"/>
              </a:ext>
            </a:extLst>
          </p:cNvPr>
          <p:cNvSpPr txBox="1"/>
          <p:nvPr/>
        </p:nvSpPr>
        <p:spPr>
          <a:xfrm>
            <a:off x="2238531" y="4075058"/>
            <a:ext cx="7465103" cy="1323439"/>
          </a:xfrm>
          <a:prstGeom prst="rect">
            <a:avLst/>
          </a:prstGeom>
          <a:noFill/>
        </p:spPr>
        <p:txBody>
          <a:bodyPr wrap="square" rtlCol="0">
            <a:spAutoFit/>
          </a:bodyPr>
          <a:lstStyle/>
          <a:p>
            <a:r>
              <a:rPr lang="en-GB" sz="8000" dirty="0">
                <a:solidFill>
                  <a:schemeClr val="accent1"/>
                </a:solidFill>
                <a:latin typeface="+mj-lt"/>
              </a:rPr>
              <a:t>Right person</a:t>
            </a:r>
          </a:p>
        </p:txBody>
      </p:sp>
    </p:spTree>
    <p:extLst>
      <p:ext uri="{BB962C8B-B14F-4D97-AF65-F5344CB8AC3E}">
        <p14:creationId xmlns:p14="http://schemas.microsoft.com/office/powerpoint/2010/main" val="1465442877"/>
      </p:ext>
    </p:extLst>
  </p:cSld>
  <p:clrMapOvr>
    <a:masterClrMapping/>
  </p:clrMapOvr>
  <mc:AlternateContent xmlns:mc="http://schemas.openxmlformats.org/markup-compatibility/2006" xmlns:p159="http://schemas.microsoft.com/office/powerpoint/2015/09/main">
    <mc:Choice Requires="p159">
      <p:transition spd="slow" advClick="0" advTm="500">
        <p159:morph option="byObject"/>
      </p:transition>
    </mc:Choice>
    <mc:Fallback xmlns="">
      <p:transition spd="slow" advClick="0" advTm="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E854A3-12BE-9D43-B4B9-A90B5D323066}"/>
              </a:ext>
            </a:extLst>
          </p:cNvPr>
          <p:cNvSpPr/>
          <p:nvPr/>
        </p:nvSpPr>
        <p:spPr>
          <a:xfrm>
            <a:off x="0" y="0"/>
            <a:ext cx="12192000" cy="6858000"/>
          </a:xfrm>
          <a:prstGeom prst="rect">
            <a:avLst/>
          </a:prstGeom>
          <a:solidFill>
            <a:srgbClr val="22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Box 3">
            <a:extLst>
              <a:ext uri="{FF2B5EF4-FFF2-40B4-BE49-F238E27FC236}">
                <a16:creationId xmlns:a16="http://schemas.microsoft.com/office/drawing/2014/main" id="{4B81E23A-947C-354E-B20B-226DD744759E}"/>
              </a:ext>
            </a:extLst>
          </p:cNvPr>
          <p:cNvSpPr txBox="1"/>
          <p:nvPr/>
        </p:nvSpPr>
        <p:spPr>
          <a:xfrm>
            <a:off x="2238531" y="759502"/>
            <a:ext cx="7465103" cy="1323439"/>
          </a:xfrm>
          <a:prstGeom prst="rect">
            <a:avLst/>
          </a:prstGeom>
          <a:noFill/>
        </p:spPr>
        <p:txBody>
          <a:bodyPr wrap="square" rtlCol="0">
            <a:spAutoFit/>
          </a:bodyPr>
          <a:lstStyle/>
          <a:p>
            <a:r>
              <a:rPr lang="en-GB" sz="8000" dirty="0">
                <a:solidFill>
                  <a:schemeClr val="bg1"/>
                </a:solidFill>
                <a:latin typeface="+mj-lt"/>
              </a:rPr>
              <a:t>Right message</a:t>
            </a:r>
          </a:p>
        </p:txBody>
      </p:sp>
      <p:sp>
        <p:nvSpPr>
          <p:cNvPr id="5" name="TextBox 4">
            <a:extLst>
              <a:ext uri="{FF2B5EF4-FFF2-40B4-BE49-F238E27FC236}">
                <a16:creationId xmlns:a16="http://schemas.microsoft.com/office/drawing/2014/main" id="{4BA139F6-0A96-424B-8903-6066E14CA97E}"/>
              </a:ext>
            </a:extLst>
          </p:cNvPr>
          <p:cNvSpPr txBox="1"/>
          <p:nvPr/>
        </p:nvSpPr>
        <p:spPr>
          <a:xfrm>
            <a:off x="2238531" y="2027536"/>
            <a:ext cx="7465103" cy="1323439"/>
          </a:xfrm>
          <a:prstGeom prst="rect">
            <a:avLst/>
          </a:prstGeom>
          <a:noFill/>
        </p:spPr>
        <p:txBody>
          <a:bodyPr wrap="square" rtlCol="0">
            <a:spAutoFit/>
          </a:bodyPr>
          <a:lstStyle/>
          <a:p>
            <a:r>
              <a:rPr lang="en-GB" sz="8000" dirty="0">
                <a:solidFill>
                  <a:schemeClr val="bg1"/>
                </a:solidFill>
                <a:latin typeface="+mj-lt"/>
              </a:rPr>
              <a:t>Right time</a:t>
            </a:r>
          </a:p>
        </p:txBody>
      </p:sp>
      <p:sp>
        <p:nvSpPr>
          <p:cNvPr id="6" name="TextBox 5">
            <a:extLst>
              <a:ext uri="{FF2B5EF4-FFF2-40B4-BE49-F238E27FC236}">
                <a16:creationId xmlns:a16="http://schemas.microsoft.com/office/drawing/2014/main" id="{FF30D26A-FAC8-2144-A6D6-455B3A02FEE0}"/>
              </a:ext>
            </a:extLst>
          </p:cNvPr>
          <p:cNvSpPr txBox="1"/>
          <p:nvPr/>
        </p:nvSpPr>
        <p:spPr>
          <a:xfrm>
            <a:off x="2238531" y="3295569"/>
            <a:ext cx="7465103" cy="1323439"/>
          </a:xfrm>
          <a:prstGeom prst="rect">
            <a:avLst/>
          </a:prstGeom>
          <a:noFill/>
        </p:spPr>
        <p:txBody>
          <a:bodyPr wrap="square" rtlCol="0">
            <a:spAutoFit/>
          </a:bodyPr>
          <a:lstStyle/>
          <a:p>
            <a:r>
              <a:rPr lang="en-GB" sz="8000" dirty="0">
                <a:solidFill>
                  <a:schemeClr val="bg1"/>
                </a:solidFill>
                <a:latin typeface="+mj-lt"/>
              </a:rPr>
              <a:t>Right person</a:t>
            </a:r>
          </a:p>
        </p:txBody>
      </p:sp>
      <p:sp>
        <p:nvSpPr>
          <p:cNvPr id="7" name="TextBox 6">
            <a:extLst>
              <a:ext uri="{FF2B5EF4-FFF2-40B4-BE49-F238E27FC236}">
                <a16:creationId xmlns:a16="http://schemas.microsoft.com/office/drawing/2014/main" id="{B8FF8DA4-8013-A14E-9D86-B18A13DC3B0D}"/>
              </a:ext>
            </a:extLst>
          </p:cNvPr>
          <p:cNvSpPr txBox="1"/>
          <p:nvPr/>
        </p:nvSpPr>
        <p:spPr>
          <a:xfrm>
            <a:off x="2238531" y="4563601"/>
            <a:ext cx="7465103" cy="1323439"/>
          </a:xfrm>
          <a:prstGeom prst="rect">
            <a:avLst/>
          </a:prstGeom>
          <a:noFill/>
        </p:spPr>
        <p:txBody>
          <a:bodyPr wrap="square" rtlCol="0">
            <a:spAutoFit/>
          </a:bodyPr>
          <a:lstStyle/>
          <a:p>
            <a:r>
              <a:rPr lang="en-GB" sz="8000" dirty="0">
                <a:solidFill>
                  <a:schemeClr val="accent1"/>
                </a:solidFill>
                <a:latin typeface="+mj-lt"/>
              </a:rPr>
              <a:t>Right channel</a:t>
            </a:r>
          </a:p>
        </p:txBody>
      </p:sp>
    </p:spTree>
    <p:extLst>
      <p:ext uri="{BB962C8B-B14F-4D97-AF65-F5344CB8AC3E}">
        <p14:creationId xmlns:p14="http://schemas.microsoft.com/office/powerpoint/2010/main" val="31669099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E854A3-12BE-9D43-B4B9-A90B5D323066}"/>
              </a:ext>
            </a:extLst>
          </p:cNvPr>
          <p:cNvSpPr/>
          <p:nvPr/>
        </p:nvSpPr>
        <p:spPr>
          <a:xfrm>
            <a:off x="0" y="0"/>
            <a:ext cx="12192000" cy="6858000"/>
          </a:xfrm>
          <a:prstGeom prst="rect">
            <a:avLst/>
          </a:prstGeom>
          <a:solidFill>
            <a:srgbClr val="22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Box 3">
            <a:extLst>
              <a:ext uri="{FF2B5EF4-FFF2-40B4-BE49-F238E27FC236}">
                <a16:creationId xmlns:a16="http://schemas.microsoft.com/office/drawing/2014/main" id="{4B81E23A-947C-354E-B20B-226DD744759E}"/>
              </a:ext>
            </a:extLst>
          </p:cNvPr>
          <p:cNvSpPr txBox="1"/>
          <p:nvPr/>
        </p:nvSpPr>
        <p:spPr>
          <a:xfrm>
            <a:off x="839452" y="1207189"/>
            <a:ext cx="3737547" cy="646331"/>
          </a:xfrm>
          <a:prstGeom prst="rect">
            <a:avLst/>
          </a:prstGeom>
          <a:noFill/>
        </p:spPr>
        <p:txBody>
          <a:bodyPr wrap="square" rtlCol="0">
            <a:spAutoFit/>
          </a:bodyPr>
          <a:lstStyle/>
          <a:p>
            <a:r>
              <a:rPr lang="en-GB" sz="3600" dirty="0">
                <a:solidFill>
                  <a:schemeClr val="bg1"/>
                </a:solidFill>
                <a:latin typeface="+mj-lt"/>
              </a:rPr>
              <a:t>Right message</a:t>
            </a:r>
          </a:p>
        </p:txBody>
      </p:sp>
      <p:sp>
        <p:nvSpPr>
          <p:cNvPr id="8" name="TextBox 7">
            <a:extLst>
              <a:ext uri="{FF2B5EF4-FFF2-40B4-BE49-F238E27FC236}">
                <a16:creationId xmlns:a16="http://schemas.microsoft.com/office/drawing/2014/main" id="{BE3FB7F2-3468-1647-BA95-122CC8764EC7}"/>
              </a:ext>
            </a:extLst>
          </p:cNvPr>
          <p:cNvSpPr txBox="1"/>
          <p:nvPr/>
        </p:nvSpPr>
        <p:spPr>
          <a:xfrm>
            <a:off x="4791856" y="1145634"/>
            <a:ext cx="2398427" cy="861775"/>
          </a:xfrm>
          <a:prstGeom prst="rect">
            <a:avLst/>
          </a:prstGeom>
          <a:noFill/>
        </p:spPr>
        <p:txBody>
          <a:bodyPr wrap="square" rtlCol="0">
            <a:noAutofit/>
          </a:bodyPr>
          <a:lstStyle/>
          <a:p>
            <a:r>
              <a:rPr lang="en-GB" sz="2400" dirty="0">
                <a:solidFill>
                  <a:schemeClr val="accent2"/>
                </a:solidFill>
                <a:latin typeface="Roboto" pitchFamily="2" charset="0"/>
                <a:ea typeface="Roboto" pitchFamily="2" charset="0"/>
              </a:rPr>
              <a:t>Nice content.</a:t>
            </a:r>
          </a:p>
          <a:p>
            <a:r>
              <a:rPr lang="en-GB" sz="2400" dirty="0">
                <a:solidFill>
                  <a:schemeClr val="accent2"/>
                </a:solidFill>
                <a:latin typeface="Roboto" pitchFamily="2" charset="0"/>
                <a:ea typeface="Roboto" pitchFamily="2" charset="0"/>
              </a:rPr>
              <a:t>Nice design.</a:t>
            </a:r>
          </a:p>
        </p:txBody>
      </p:sp>
      <p:sp>
        <p:nvSpPr>
          <p:cNvPr id="9" name="TextBox 8">
            <a:extLst>
              <a:ext uri="{FF2B5EF4-FFF2-40B4-BE49-F238E27FC236}">
                <a16:creationId xmlns:a16="http://schemas.microsoft.com/office/drawing/2014/main" id="{2058B188-35A7-444F-BD77-70E31F021CCB}"/>
              </a:ext>
            </a:extLst>
          </p:cNvPr>
          <p:cNvSpPr txBox="1"/>
          <p:nvPr/>
        </p:nvSpPr>
        <p:spPr>
          <a:xfrm>
            <a:off x="7587621" y="1145634"/>
            <a:ext cx="3986784" cy="830997"/>
          </a:xfrm>
          <a:prstGeom prst="rect">
            <a:avLst/>
          </a:prstGeom>
          <a:noFill/>
        </p:spPr>
        <p:txBody>
          <a:bodyPr wrap="square" rtlCol="0">
            <a:spAutoFit/>
          </a:bodyPr>
          <a:lstStyle/>
          <a:p>
            <a:r>
              <a:rPr lang="en-GB" sz="2400" dirty="0">
                <a:solidFill>
                  <a:schemeClr val="accent2"/>
                </a:solidFill>
                <a:latin typeface="Roboto" pitchFamily="2" charset="0"/>
                <a:ea typeface="Roboto" pitchFamily="2" charset="0"/>
              </a:rPr>
              <a:t>Personalised content. Always relevant.</a:t>
            </a:r>
          </a:p>
        </p:txBody>
      </p:sp>
      <p:sp>
        <p:nvSpPr>
          <p:cNvPr id="5" name="TextBox 4">
            <a:extLst>
              <a:ext uri="{FF2B5EF4-FFF2-40B4-BE49-F238E27FC236}">
                <a16:creationId xmlns:a16="http://schemas.microsoft.com/office/drawing/2014/main" id="{4BA139F6-0A96-424B-8903-6066E14CA97E}"/>
              </a:ext>
            </a:extLst>
          </p:cNvPr>
          <p:cNvSpPr txBox="1"/>
          <p:nvPr/>
        </p:nvSpPr>
        <p:spPr>
          <a:xfrm>
            <a:off x="839452" y="2407951"/>
            <a:ext cx="3737547" cy="646331"/>
          </a:xfrm>
          <a:prstGeom prst="rect">
            <a:avLst/>
          </a:prstGeom>
          <a:noFill/>
        </p:spPr>
        <p:txBody>
          <a:bodyPr wrap="square" rtlCol="0">
            <a:spAutoFit/>
          </a:bodyPr>
          <a:lstStyle/>
          <a:p>
            <a:r>
              <a:rPr lang="en-GB" sz="3600" dirty="0">
                <a:solidFill>
                  <a:schemeClr val="bg1"/>
                </a:solidFill>
                <a:latin typeface="+mj-lt"/>
              </a:rPr>
              <a:t>Right time</a:t>
            </a:r>
          </a:p>
        </p:txBody>
      </p:sp>
      <p:sp>
        <p:nvSpPr>
          <p:cNvPr id="7" name="TextBox 6">
            <a:extLst>
              <a:ext uri="{FF2B5EF4-FFF2-40B4-BE49-F238E27FC236}">
                <a16:creationId xmlns:a16="http://schemas.microsoft.com/office/drawing/2014/main" id="{B8FF8DA4-8013-A14E-9D86-B18A13DC3B0D}"/>
              </a:ext>
            </a:extLst>
          </p:cNvPr>
          <p:cNvSpPr txBox="1"/>
          <p:nvPr/>
        </p:nvSpPr>
        <p:spPr>
          <a:xfrm>
            <a:off x="839452" y="4809476"/>
            <a:ext cx="3737547" cy="646331"/>
          </a:xfrm>
          <a:prstGeom prst="rect">
            <a:avLst/>
          </a:prstGeom>
          <a:noFill/>
        </p:spPr>
        <p:txBody>
          <a:bodyPr wrap="square" rtlCol="0">
            <a:spAutoFit/>
          </a:bodyPr>
          <a:lstStyle/>
          <a:p>
            <a:r>
              <a:rPr lang="en-GB" sz="3600" dirty="0">
                <a:solidFill>
                  <a:schemeClr val="bg1"/>
                </a:solidFill>
                <a:latin typeface="+mj-lt"/>
              </a:rPr>
              <a:t>Right channel</a:t>
            </a:r>
          </a:p>
        </p:txBody>
      </p:sp>
      <p:sp>
        <p:nvSpPr>
          <p:cNvPr id="6" name="TextBox 5">
            <a:extLst>
              <a:ext uri="{FF2B5EF4-FFF2-40B4-BE49-F238E27FC236}">
                <a16:creationId xmlns:a16="http://schemas.microsoft.com/office/drawing/2014/main" id="{FF30D26A-FAC8-2144-A6D6-455B3A02FEE0}"/>
              </a:ext>
            </a:extLst>
          </p:cNvPr>
          <p:cNvSpPr txBox="1"/>
          <p:nvPr/>
        </p:nvSpPr>
        <p:spPr>
          <a:xfrm>
            <a:off x="839452" y="3608714"/>
            <a:ext cx="3737547" cy="646331"/>
          </a:xfrm>
          <a:prstGeom prst="rect">
            <a:avLst/>
          </a:prstGeom>
          <a:noFill/>
        </p:spPr>
        <p:txBody>
          <a:bodyPr wrap="square" rtlCol="0">
            <a:spAutoFit/>
          </a:bodyPr>
          <a:lstStyle/>
          <a:p>
            <a:r>
              <a:rPr lang="en-GB" sz="3600" dirty="0">
                <a:solidFill>
                  <a:schemeClr val="bg1"/>
                </a:solidFill>
                <a:latin typeface="+mj-lt"/>
              </a:rPr>
              <a:t>Right person</a:t>
            </a:r>
          </a:p>
        </p:txBody>
      </p:sp>
      <p:sp>
        <p:nvSpPr>
          <p:cNvPr id="20" name="TextBox 19">
            <a:extLst>
              <a:ext uri="{FF2B5EF4-FFF2-40B4-BE49-F238E27FC236}">
                <a16:creationId xmlns:a16="http://schemas.microsoft.com/office/drawing/2014/main" id="{5E34F02A-DB0E-3844-BB48-E3BC46734E6E}"/>
              </a:ext>
            </a:extLst>
          </p:cNvPr>
          <p:cNvSpPr txBox="1"/>
          <p:nvPr/>
        </p:nvSpPr>
        <p:spPr>
          <a:xfrm>
            <a:off x="4791856" y="650365"/>
            <a:ext cx="1089285" cy="379656"/>
          </a:xfrm>
          <a:prstGeom prst="rect">
            <a:avLst/>
          </a:prstGeom>
          <a:noFill/>
        </p:spPr>
        <p:txBody>
          <a:bodyPr wrap="square" rtlCol="0">
            <a:spAutoFit/>
          </a:bodyPr>
          <a:lstStyle/>
          <a:p>
            <a:r>
              <a:rPr lang="en-GB" sz="1867" dirty="0">
                <a:solidFill>
                  <a:schemeClr val="bg1">
                    <a:lumMod val="65000"/>
                  </a:schemeClr>
                </a:solidFill>
                <a:latin typeface="Roboto" pitchFamily="2" charset="0"/>
                <a:ea typeface="Roboto" pitchFamily="2" charset="0"/>
              </a:rPr>
              <a:t>WAS</a:t>
            </a:r>
          </a:p>
        </p:txBody>
      </p:sp>
      <p:sp>
        <p:nvSpPr>
          <p:cNvPr id="21" name="TextBox 20">
            <a:extLst>
              <a:ext uri="{FF2B5EF4-FFF2-40B4-BE49-F238E27FC236}">
                <a16:creationId xmlns:a16="http://schemas.microsoft.com/office/drawing/2014/main" id="{C584E01E-4B87-7847-A95A-FB342233CE2A}"/>
              </a:ext>
            </a:extLst>
          </p:cNvPr>
          <p:cNvSpPr txBox="1"/>
          <p:nvPr/>
        </p:nvSpPr>
        <p:spPr>
          <a:xfrm>
            <a:off x="7570033" y="650365"/>
            <a:ext cx="1693888" cy="379656"/>
          </a:xfrm>
          <a:prstGeom prst="rect">
            <a:avLst/>
          </a:prstGeom>
          <a:noFill/>
        </p:spPr>
        <p:txBody>
          <a:bodyPr wrap="square" rtlCol="0">
            <a:spAutoFit/>
          </a:bodyPr>
          <a:lstStyle/>
          <a:p>
            <a:r>
              <a:rPr lang="en-GB" sz="1867" dirty="0">
                <a:solidFill>
                  <a:schemeClr val="bg1">
                    <a:lumMod val="65000"/>
                  </a:schemeClr>
                </a:solidFill>
                <a:latin typeface="Roboto" pitchFamily="2" charset="0"/>
                <a:ea typeface="Roboto" pitchFamily="2" charset="0"/>
              </a:rPr>
              <a:t>NOW</a:t>
            </a:r>
          </a:p>
        </p:txBody>
      </p:sp>
    </p:spTree>
    <p:extLst>
      <p:ext uri="{BB962C8B-B14F-4D97-AF65-F5344CB8AC3E}">
        <p14:creationId xmlns:p14="http://schemas.microsoft.com/office/powerpoint/2010/main" val="10965966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E854A3-12BE-9D43-B4B9-A90B5D323066}"/>
              </a:ext>
            </a:extLst>
          </p:cNvPr>
          <p:cNvSpPr/>
          <p:nvPr/>
        </p:nvSpPr>
        <p:spPr>
          <a:xfrm>
            <a:off x="0" y="0"/>
            <a:ext cx="12192000" cy="6858000"/>
          </a:xfrm>
          <a:prstGeom prst="rect">
            <a:avLst/>
          </a:prstGeom>
          <a:solidFill>
            <a:srgbClr val="22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Box 3">
            <a:extLst>
              <a:ext uri="{FF2B5EF4-FFF2-40B4-BE49-F238E27FC236}">
                <a16:creationId xmlns:a16="http://schemas.microsoft.com/office/drawing/2014/main" id="{4B81E23A-947C-354E-B20B-226DD744759E}"/>
              </a:ext>
            </a:extLst>
          </p:cNvPr>
          <p:cNvSpPr txBox="1"/>
          <p:nvPr/>
        </p:nvSpPr>
        <p:spPr>
          <a:xfrm>
            <a:off x="839452" y="1207189"/>
            <a:ext cx="3737547" cy="646331"/>
          </a:xfrm>
          <a:prstGeom prst="rect">
            <a:avLst/>
          </a:prstGeom>
          <a:noFill/>
        </p:spPr>
        <p:txBody>
          <a:bodyPr wrap="square" rtlCol="0">
            <a:spAutoFit/>
          </a:bodyPr>
          <a:lstStyle/>
          <a:p>
            <a:r>
              <a:rPr lang="en-GB" sz="3600" dirty="0">
                <a:solidFill>
                  <a:schemeClr val="bg1"/>
                </a:solidFill>
                <a:latin typeface="+mj-lt"/>
              </a:rPr>
              <a:t>Right message</a:t>
            </a:r>
          </a:p>
        </p:txBody>
      </p:sp>
      <p:sp>
        <p:nvSpPr>
          <p:cNvPr id="8" name="TextBox 7">
            <a:extLst>
              <a:ext uri="{FF2B5EF4-FFF2-40B4-BE49-F238E27FC236}">
                <a16:creationId xmlns:a16="http://schemas.microsoft.com/office/drawing/2014/main" id="{BE3FB7F2-3468-1647-BA95-122CC8764EC7}"/>
              </a:ext>
            </a:extLst>
          </p:cNvPr>
          <p:cNvSpPr txBox="1"/>
          <p:nvPr/>
        </p:nvSpPr>
        <p:spPr>
          <a:xfrm>
            <a:off x="4791856" y="1145634"/>
            <a:ext cx="2398427" cy="861775"/>
          </a:xfrm>
          <a:prstGeom prst="rect">
            <a:avLst/>
          </a:prstGeom>
          <a:noFill/>
        </p:spPr>
        <p:txBody>
          <a:bodyPr wrap="square" rtlCol="0">
            <a:noAutofit/>
          </a:bodyPr>
          <a:lstStyle/>
          <a:p>
            <a:r>
              <a:rPr lang="en-GB" sz="2400" dirty="0">
                <a:solidFill>
                  <a:schemeClr val="accent2"/>
                </a:solidFill>
                <a:latin typeface="Roboto" pitchFamily="2" charset="0"/>
                <a:ea typeface="Roboto" pitchFamily="2" charset="0"/>
              </a:rPr>
              <a:t>Nice content.</a:t>
            </a:r>
          </a:p>
          <a:p>
            <a:r>
              <a:rPr lang="en-GB" sz="2400" dirty="0">
                <a:solidFill>
                  <a:schemeClr val="accent2"/>
                </a:solidFill>
                <a:latin typeface="Roboto" pitchFamily="2" charset="0"/>
                <a:ea typeface="Roboto" pitchFamily="2" charset="0"/>
              </a:rPr>
              <a:t>Nice design.</a:t>
            </a:r>
          </a:p>
        </p:txBody>
      </p:sp>
      <p:sp>
        <p:nvSpPr>
          <p:cNvPr id="9" name="TextBox 8">
            <a:extLst>
              <a:ext uri="{FF2B5EF4-FFF2-40B4-BE49-F238E27FC236}">
                <a16:creationId xmlns:a16="http://schemas.microsoft.com/office/drawing/2014/main" id="{2058B188-35A7-444F-BD77-70E31F021CCB}"/>
              </a:ext>
            </a:extLst>
          </p:cNvPr>
          <p:cNvSpPr txBox="1"/>
          <p:nvPr/>
        </p:nvSpPr>
        <p:spPr>
          <a:xfrm>
            <a:off x="7587621" y="1145634"/>
            <a:ext cx="3986784" cy="830997"/>
          </a:xfrm>
          <a:prstGeom prst="rect">
            <a:avLst/>
          </a:prstGeom>
          <a:noFill/>
        </p:spPr>
        <p:txBody>
          <a:bodyPr wrap="square" rtlCol="0">
            <a:spAutoFit/>
          </a:bodyPr>
          <a:lstStyle/>
          <a:p>
            <a:r>
              <a:rPr lang="en-GB" sz="2400" dirty="0">
                <a:solidFill>
                  <a:schemeClr val="accent2"/>
                </a:solidFill>
                <a:latin typeface="Roboto" pitchFamily="2" charset="0"/>
                <a:ea typeface="Roboto" pitchFamily="2" charset="0"/>
              </a:rPr>
              <a:t>Personalised content. Always relevant.</a:t>
            </a:r>
          </a:p>
        </p:txBody>
      </p:sp>
      <p:sp>
        <p:nvSpPr>
          <p:cNvPr id="5" name="TextBox 4">
            <a:extLst>
              <a:ext uri="{FF2B5EF4-FFF2-40B4-BE49-F238E27FC236}">
                <a16:creationId xmlns:a16="http://schemas.microsoft.com/office/drawing/2014/main" id="{4BA139F6-0A96-424B-8903-6066E14CA97E}"/>
              </a:ext>
            </a:extLst>
          </p:cNvPr>
          <p:cNvSpPr txBox="1"/>
          <p:nvPr/>
        </p:nvSpPr>
        <p:spPr>
          <a:xfrm>
            <a:off x="839452" y="2407951"/>
            <a:ext cx="3737547" cy="646331"/>
          </a:xfrm>
          <a:prstGeom prst="rect">
            <a:avLst/>
          </a:prstGeom>
          <a:noFill/>
        </p:spPr>
        <p:txBody>
          <a:bodyPr wrap="square" rtlCol="0">
            <a:spAutoFit/>
          </a:bodyPr>
          <a:lstStyle/>
          <a:p>
            <a:r>
              <a:rPr lang="en-GB" sz="3600" dirty="0">
                <a:solidFill>
                  <a:schemeClr val="bg1"/>
                </a:solidFill>
                <a:latin typeface="+mj-lt"/>
              </a:rPr>
              <a:t>Right time</a:t>
            </a:r>
          </a:p>
        </p:txBody>
      </p:sp>
      <p:sp>
        <p:nvSpPr>
          <p:cNvPr id="7" name="TextBox 6">
            <a:extLst>
              <a:ext uri="{FF2B5EF4-FFF2-40B4-BE49-F238E27FC236}">
                <a16:creationId xmlns:a16="http://schemas.microsoft.com/office/drawing/2014/main" id="{B8FF8DA4-8013-A14E-9D86-B18A13DC3B0D}"/>
              </a:ext>
            </a:extLst>
          </p:cNvPr>
          <p:cNvSpPr txBox="1"/>
          <p:nvPr/>
        </p:nvSpPr>
        <p:spPr>
          <a:xfrm>
            <a:off x="839452" y="4809476"/>
            <a:ext cx="3737547" cy="646331"/>
          </a:xfrm>
          <a:prstGeom prst="rect">
            <a:avLst/>
          </a:prstGeom>
          <a:noFill/>
        </p:spPr>
        <p:txBody>
          <a:bodyPr wrap="square" rtlCol="0">
            <a:spAutoFit/>
          </a:bodyPr>
          <a:lstStyle/>
          <a:p>
            <a:r>
              <a:rPr lang="en-GB" sz="3600" dirty="0">
                <a:solidFill>
                  <a:schemeClr val="bg1"/>
                </a:solidFill>
                <a:latin typeface="+mj-lt"/>
              </a:rPr>
              <a:t>Right channel</a:t>
            </a:r>
          </a:p>
        </p:txBody>
      </p:sp>
      <p:sp>
        <p:nvSpPr>
          <p:cNvPr id="6" name="TextBox 5">
            <a:extLst>
              <a:ext uri="{FF2B5EF4-FFF2-40B4-BE49-F238E27FC236}">
                <a16:creationId xmlns:a16="http://schemas.microsoft.com/office/drawing/2014/main" id="{FF30D26A-FAC8-2144-A6D6-455B3A02FEE0}"/>
              </a:ext>
            </a:extLst>
          </p:cNvPr>
          <p:cNvSpPr txBox="1"/>
          <p:nvPr/>
        </p:nvSpPr>
        <p:spPr>
          <a:xfrm>
            <a:off x="839452" y="3608714"/>
            <a:ext cx="3737547" cy="646331"/>
          </a:xfrm>
          <a:prstGeom prst="rect">
            <a:avLst/>
          </a:prstGeom>
          <a:noFill/>
        </p:spPr>
        <p:txBody>
          <a:bodyPr wrap="square" rtlCol="0">
            <a:spAutoFit/>
          </a:bodyPr>
          <a:lstStyle/>
          <a:p>
            <a:r>
              <a:rPr lang="en-GB" sz="3600" dirty="0">
                <a:solidFill>
                  <a:schemeClr val="bg1"/>
                </a:solidFill>
                <a:latin typeface="+mj-lt"/>
              </a:rPr>
              <a:t>Right person</a:t>
            </a:r>
          </a:p>
        </p:txBody>
      </p:sp>
      <p:sp>
        <p:nvSpPr>
          <p:cNvPr id="20" name="TextBox 19">
            <a:extLst>
              <a:ext uri="{FF2B5EF4-FFF2-40B4-BE49-F238E27FC236}">
                <a16:creationId xmlns:a16="http://schemas.microsoft.com/office/drawing/2014/main" id="{5E34F02A-DB0E-3844-BB48-E3BC46734E6E}"/>
              </a:ext>
            </a:extLst>
          </p:cNvPr>
          <p:cNvSpPr txBox="1"/>
          <p:nvPr/>
        </p:nvSpPr>
        <p:spPr>
          <a:xfrm>
            <a:off x="4791856" y="650365"/>
            <a:ext cx="1089285" cy="379656"/>
          </a:xfrm>
          <a:prstGeom prst="rect">
            <a:avLst/>
          </a:prstGeom>
          <a:noFill/>
        </p:spPr>
        <p:txBody>
          <a:bodyPr wrap="square" rtlCol="0">
            <a:spAutoFit/>
          </a:bodyPr>
          <a:lstStyle/>
          <a:p>
            <a:r>
              <a:rPr lang="en-GB" sz="1867" dirty="0">
                <a:solidFill>
                  <a:schemeClr val="bg1">
                    <a:lumMod val="65000"/>
                  </a:schemeClr>
                </a:solidFill>
                <a:latin typeface="Roboto" pitchFamily="2" charset="0"/>
                <a:ea typeface="Roboto" pitchFamily="2" charset="0"/>
              </a:rPr>
              <a:t>WAS</a:t>
            </a:r>
          </a:p>
        </p:txBody>
      </p:sp>
      <p:sp>
        <p:nvSpPr>
          <p:cNvPr id="21" name="TextBox 20">
            <a:extLst>
              <a:ext uri="{FF2B5EF4-FFF2-40B4-BE49-F238E27FC236}">
                <a16:creationId xmlns:a16="http://schemas.microsoft.com/office/drawing/2014/main" id="{C584E01E-4B87-7847-A95A-FB342233CE2A}"/>
              </a:ext>
            </a:extLst>
          </p:cNvPr>
          <p:cNvSpPr txBox="1"/>
          <p:nvPr/>
        </p:nvSpPr>
        <p:spPr>
          <a:xfrm>
            <a:off x="7570033" y="650365"/>
            <a:ext cx="1693888" cy="379656"/>
          </a:xfrm>
          <a:prstGeom prst="rect">
            <a:avLst/>
          </a:prstGeom>
          <a:noFill/>
        </p:spPr>
        <p:txBody>
          <a:bodyPr wrap="square" rtlCol="0">
            <a:spAutoFit/>
          </a:bodyPr>
          <a:lstStyle/>
          <a:p>
            <a:r>
              <a:rPr lang="en-GB" sz="1867" dirty="0">
                <a:solidFill>
                  <a:schemeClr val="bg1">
                    <a:lumMod val="65000"/>
                  </a:schemeClr>
                </a:solidFill>
                <a:latin typeface="Roboto" pitchFamily="2" charset="0"/>
                <a:ea typeface="Roboto" pitchFamily="2" charset="0"/>
              </a:rPr>
              <a:t>NOW</a:t>
            </a:r>
          </a:p>
        </p:txBody>
      </p:sp>
      <p:sp>
        <p:nvSpPr>
          <p:cNvPr id="13" name="TextBox 12">
            <a:extLst>
              <a:ext uri="{FF2B5EF4-FFF2-40B4-BE49-F238E27FC236}">
                <a16:creationId xmlns:a16="http://schemas.microsoft.com/office/drawing/2014/main" id="{3806755D-8627-6144-B142-60D162765896}"/>
              </a:ext>
            </a:extLst>
          </p:cNvPr>
          <p:cNvSpPr txBox="1"/>
          <p:nvPr/>
        </p:nvSpPr>
        <p:spPr>
          <a:xfrm>
            <a:off x="4791857" y="2346397"/>
            <a:ext cx="2545929" cy="861775"/>
          </a:xfrm>
          <a:prstGeom prst="rect">
            <a:avLst/>
          </a:prstGeom>
          <a:noFill/>
        </p:spPr>
        <p:txBody>
          <a:bodyPr wrap="square" rtlCol="0">
            <a:noAutofit/>
          </a:bodyPr>
          <a:lstStyle/>
          <a:p>
            <a:r>
              <a:rPr lang="en-GB" sz="2400" dirty="0">
                <a:solidFill>
                  <a:schemeClr val="accent2"/>
                </a:solidFill>
                <a:latin typeface="Roboto" pitchFamily="2" charset="0"/>
                <a:ea typeface="Roboto" pitchFamily="2" charset="0"/>
              </a:rPr>
              <a:t>11am on</a:t>
            </a:r>
            <a:br>
              <a:rPr lang="en-GB" sz="2400" dirty="0">
                <a:solidFill>
                  <a:schemeClr val="accent2"/>
                </a:solidFill>
                <a:latin typeface="Roboto" pitchFamily="2" charset="0"/>
                <a:ea typeface="Roboto" pitchFamily="2" charset="0"/>
              </a:rPr>
            </a:br>
            <a:r>
              <a:rPr lang="en-GB" sz="2400" dirty="0">
                <a:solidFill>
                  <a:schemeClr val="accent2"/>
                </a:solidFill>
                <a:latin typeface="Roboto" pitchFamily="2" charset="0"/>
                <a:ea typeface="Roboto" pitchFamily="2" charset="0"/>
              </a:rPr>
              <a:t>Tuesdays!</a:t>
            </a:r>
          </a:p>
        </p:txBody>
      </p:sp>
      <p:sp>
        <p:nvSpPr>
          <p:cNvPr id="14" name="TextBox 13">
            <a:extLst>
              <a:ext uri="{FF2B5EF4-FFF2-40B4-BE49-F238E27FC236}">
                <a16:creationId xmlns:a16="http://schemas.microsoft.com/office/drawing/2014/main" id="{22F4E83D-C161-984F-80D7-6807477B2095}"/>
              </a:ext>
            </a:extLst>
          </p:cNvPr>
          <p:cNvSpPr txBox="1"/>
          <p:nvPr/>
        </p:nvSpPr>
        <p:spPr>
          <a:xfrm>
            <a:off x="7587621" y="2346397"/>
            <a:ext cx="3986784" cy="830997"/>
          </a:xfrm>
          <a:prstGeom prst="rect">
            <a:avLst/>
          </a:prstGeom>
          <a:noFill/>
        </p:spPr>
        <p:txBody>
          <a:bodyPr wrap="square" rtlCol="0">
            <a:spAutoFit/>
          </a:bodyPr>
          <a:lstStyle/>
          <a:p>
            <a:r>
              <a:rPr lang="en-GB" sz="2400" dirty="0">
                <a:solidFill>
                  <a:schemeClr val="accent2"/>
                </a:solidFill>
                <a:latin typeface="Roboto" pitchFamily="2" charset="0"/>
                <a:ea typeface="Roboto" pitchFamily="2" charset="0"/>
              </a:rPr>
              <a:t>Automations triggered using customer data.</a:t>
            </a:r>
          </a:p>
        </p:txBody>
      </p:sp>
    </p:spTree>
    <p:extLst>
      <p:ext uri="{BB962C8B-B14F-4D97-AF65-F5344CB8AC3E}">
        <p14:creationId xmlns:p14="http://schemas.microsoft.com/office/powerpoint/2010/main" val="2047956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E854A3-12BE-9D43-B4B9-A90B5D323066}"/>
              </a:ext>
            </a:extLst>
          </p:cNvPr>
          <p:cNvSpPr/>
          <p:nvPr/>
        </p:nvSpPr>
        <p:spPr>
          <a:xfrm>
            <a:off x="0" y="0"/>
            <a:ext cx="12192000" cy="6858000"/>
          </a:xfrm>
          <a:prstGeom prst="rect">
            <a:avLst/>
          </a:prstGeom>
          <a:solidFill>
            <a:srgbClr val="22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Box 3">
            <a:extLst>
              <a:ext uri="{FF2B5EF4-FFF2-40B4-BE49-F238E27FC236}">
                <a16:creationId xmlns:a16="http://schemas.microsoft.com/office/drawing/2014/main" id="{4B81E23A-947C-354E-B20B-226DD744759E}"/>
              </a:ext>
            </a:extLst>
          </p:cNvPr>
          <p:cNvSpPr txBox="1"/>
          <p:nvPr/>
        </p:nvSpPr>
        <p:spPr>
          <a:xfrm>
            <a:off x="839452" y="1207189"/>
            <a:ext cx="3737547" cy="646331"/>
          </a:xfrm>
          <a:prstGeom prst="rect">
            <a:avLst/>
          </a:prstGeom>
          <a:noFill/>
        </p:spPr>
        <p:txBody>
          <a:bodyPr wrap="square" rtlCol="0">
            <a:spAutoFit/>
          </a:bodyPr>
          <a:lstStyle/>
          <a:p>
            <a:r>
              <a:rPr lang="en-GB" sz="3600" dirty="0">
                <a:solidFill>
                  <a:schemeClr val="bg1"/>
                </a:solidFill>
                <a:latin typeface="+mj-lt"/>
              </a:rPr>
              <a:t>Right message</a:t>
            </a:r>
          </a:p>
        </p:txBody>
      </p:sp>
      <p:sp>
        <p:nvSpPr>
          <p:cNvPr id="8" name="TextBox 7">
            <a:extLst>
              <a:ext uri="{FF2B5EF4-FFF2-40B4-BE49-F238E27FC236}">
                <a16:creationId xmlns:a16="http://schemas.microsoft.com/office/drawing/2014/main" id="{BE3FB7F2-3468-1647-BA95-122CC8764EC7}"/>
              </a:ext>
            </a:extLst>
          </p:cNvPr>
          <p:cNvSpPr txBox="1"/>
          <p:nvPr/>
        </p:nvSpPr>
        <p:spPr>
          <a:xfrm>
            <a:off x="4791856" y="1145634"/>
            <a:ext cx="2398427" cy="861775"/>
          </a:xfrm>
          <a:prstGeom prst="rect">
            <a:avLst/>
          </a:prstGeom>
          <a:noFill/>
        </p:spPr>
        <p:txBody>
          <a:bodyPr wrap="square" rtlCol="0">
            <a:noAutofit/>
          </a:bodyPr>
          <a:lstStyle/>
          <a:p>
            <a:r>
              <a:rPr lang="en-GB" sz="2400" dirty="0">
                <a:solidFill>
                  <a:schemeClr val="accent2"/>
                </a:solidFill>
                <a:latin typeface="Roboto" pitchFamily="2" charset="0"/>
                <a:ea typeface="Roboto" pitchFamily="2" charset="0"/>
              </a:rPr>
              <a:t>Nice content.</a:t>
            </a:r>
          </a:p>
          <a:p>
            <a:r>
              <a:rPr lang="en-GB" sz="2400" dirty="0">
                <a:solidFill>
                  <a:schemeClr val="accent2"/>
                </a:solidFill>
                <a:latin typeface="Roboto" pitchFamily="2" charset="0"/>
                <a:ea typeface="Roboto" pitchFamily="2" charset="0"/>
              </a:rPr>
              <a:t>Nice design.</a:t>
            </a:r>
          </a:p>
        </p:txBody>
      </p:sp>
      <p:sp>
        <p:nvSpPr>
          <p:cNvPr id="9" name="TextBox 8">
            <a:extLst>
              <a:ext uri="{FF2B5EF4-FFF2-40B4-BE49-F238E27FC236}">
                <a16:creationId xmlns:a16="http://schemas.microsoft.com/office/drawing/2014/main" id="{2058B188-35A7-444F-BD77-70E31F021CCB}"/>
              </a:ext>
            </a:extLst>
          </p:cNvPr>
          <p:cNvSpPr txBox="1"/>
          <p:nvPr/>
        </p:nvSpPr>
        <p:spPr>
          <a:xfrm>
            <a:off x="7587621" y="1145634"/>
            <a:ext cx="3986784" cy="830997"/>
          </a:xfrm>
          <a:prstGeom prst="rect">
            <a:avLst/>
          </a:prstGeom>
          <a:noFill/>
        </p:spPr>
        <p:txBody>
          <a:bodyPr wrap="square" rtlCol="0">
            <a:spAutoFit/>
          </a:bodyPr>
          <a:lstStyle/>
          <a:p>
            <a:r>
              <a:rPr lang="en-GB" sz="2400" dirty="0">
                <a:solidFill>
                  <a:schemeClr val="accent2"/>
                </a:solidFill>
                <a:latin typeface="Roboto" pitchFamily="2" charset="0"/>
                <a:ea typeface="Roboto" pitchFamily="2" charset="0"/>
              </a:rPr>
              <a:t>Personalised content. Always relevant.</a:t>
            </a:r>
          </a:p>
        </p:txBody>
      </p:sp>
      <p:sp>
        <p:nvSpPr>
          <p:cNvPr id="5" name="TextBox 4">
            <a:extLst>
              <a:ext uri="{FF2B5EF4-FFF2-40B4-BE49-F238E27FC236}">
                <a16:creationId xmlns:a16="http://schemas.microsoft.com/office/drawing/2014/main" id="{4BA139F6-0A96-424B-8903-6066E14CA97E}"/>
              </a:ext>
            </a:extLst>
          </p:cNvPr>
          <p:cNvSpPr txBox="1"/>
          <p:nvPr/>
        </p:nvSpPr>
        <p:spPr>
          <a:xfrm>
            <a:off x="839452" y="2407951"/>
            <a:ext cx="3737547" cy="646331"/>
          </a:xfrm>
          <a:prstGeom prst="rect">
            <a:avLst/>
          </a:prstGeom>
          <a:noFill/>
        </p:spPr>
        <p:txBody>
          <a:bodyPr wrap="square" rtlCol="0">
            <a:spAutoFit/>
          </a:bodyPr>
          <a:lstStyle/>
          <a:p>
            <a:r>
              <a:rPr lang="en-GB" sz="3600" dirty="0">
                <a:solidFill>
                  <a:schemeClr val="bg1"/>
                </a:solidFill>
                <a:latin typeface="+mj-lt"/>
              </a:rPr>
              <a:t>Right time</a:t>
            </a:r>
          </a:p>
        </p:txBody>
      </p:sp>
      <p:sp>
        <p:nvSpPr>
          <p:cNvPr id="7" name="TextBox 6">
            <a:extLst>
              <a:ext uri="{FF2B5EF4-FFF2-40B4-BE49-F238E27FC236}">
                <a16:creationId xmlns:a16="http://schemas.microsoft.com/office/drawing/2014/main" id="{B8FF8DA4-8013-A14E-9D86-B18A13DC3B0D}"/>
              </a:ext>
            </a:extLst>
          </p:cNvPr>
          <p:cNvSpPr txBox="1"/>
          <p:nvPr/>
        </p:nvSpPr>
        <p:spPr>
          <a:xfrm>
            <a:off x="839452" y="4809476"/>
            <a:ext cx="3737547" cy="646331"/>
          </a:xfrm>
          <a:prstGeom prst="rect">
            <a:avLst/>
          </a:prstGeom>
          <a:noFill/>
        </p:spPr>
        <p:txBody>
          <a:bodyPr wrap="square" rtlCol="0">
            <a:spAutoFit/>
          </a:bodyPr>
          <a:lstStyle/>
          <a:p>
            <a:r>
              <a:rPr lang="en-GB" sz="3600" dirty="0">
                <a:solidFill>
                  <a:schemeClr val="bg1"/>
                </a:solidFill>
                <a:latin typeface="+mj-lt"/>
              </a:rPr>
              <a:t>Right channel</a:t>
            </a:r>
          </a:p>
        </p:txBody>
      </p:sp>
      <p:sp>
        <p:nvSpPr>
          <p:cNvPr id="6" name="TextBox 5">
            <a:extLst>
              <a:ext uri="{FF2B5EF4-FFF2-40B4-BE49-F238E27FC236}">
                <a16:creationId xmlns:a16="http://schemas.microsoft.com/office/drawing/2014/main" id="{FF30D26A-FAC8-2144-A6D6-455B3A02FEE0}"/>
              </a:ext>
            </a:extLst>
          </p:cNvPr>
          <p:cNvSpPr txBox="1"/>
          <p:nvPr/>
        </p:nvSpPr>
        <p:spPr>
          <a:xfrm>
            <a:off x="839452" y="3608714"/>
            <a:ext cx="3737547" cy="646331"/>
          </a:xfrm>
          <a:prstGeom prst="rect">
            <a:avLst/>
          </a:prstGeom>
          <a:noFill/>
        </p:spPr>
        <p:txBody>
          <a:bodyPr wrap="square" rtlCol="0">
            <a:spAutoFit/>
          </a:bodyPr>
          <a:lstStyle/>
          <a:p>
            <a:r>
              <a:rPr lang="en-GB" sz="3600" dirty="0">
                <a:solidFill>
                  <a:schemeClr val="bg1"/>
                </a:solidFill>
                <a:latin typeface="+mj-lt"/>
              </a:rPr>
              <a:t>Right person</a:t>
            </a:r>
          </a:p>
        </p:txBody>
      </p:sp>
      <p:sp>
        <p:nvSpPr>
          <p:cNvPr id="20" name="TextBox 19">
            <a:extLst>
              <a:ext uri="{FF2B5EF4-FFF2-40B4-BE49-F238E27FC236}">
                <a16:creationId xmlns:a16="http://schemas.microsoft.com/office/drawing/2014/main" id="{5E34F02A-DB0E-3844-BB48-E3BC46734E6E}"/>
              </a:ext>
            </a:extLst>
          </p:cNvPr>
          <p:cNvSpPr txBox="1"/>
          <p:nvPr/>
        </p:nvSpPr>
        <p:spPr>
          <a:xfrm>
            <a:off x="4791856" y="650365"/>
            <a:ext cx="1089285" cy="379656"/>
          </a:xfrm>
          <a:prstGeom prst="rect">
            <a:avLst/>
          </a:prstGeom>
          <a:noFill/>
        </p:spPr>
        <p:txBody>
          <a:bodyPr wrap="square" rtlCol="0">
            <a:spAutoFit/>
          </a:bodyPr>
          <a:lstStyle/>
          <a:p>
            <a:r>
              <a:rPr lang="en-GB" sz="1867" dirty="0">
                <a:solidFill>
                  <a:schemeClr val="bg1">
                    <a:lumMod val="65000"/>
                  </a:schemeClr>
                </a:solidFill>
                <a:latin typeface="Roboto" pitchFamily="2" charset="0"/>
                <a:ea typeface="Roboto" pitchFamily="2" charset="0"/>
              </a:rPr>
              <a:t>WAS</a:t>
            </a:r>
          </a:p>
        </p:txBody>
      </p:sp>
      <p:sp>
        <p:nvSpPr>
          <p:cNvPr id="21" name="TextBox 20">
            <a:extLst>
              <a:ext uri="{FF2B5EF4-FFF2-40B4-BE49-F238E27FC236}">
                <a16:creationId xmlns:a16="http://schemas.microsoft.com/office/drawing/2014/main" id="{C584E01E-4B87-7847-A95A-FB342233CE2A}"/>
              </a:ext>
            </a:extLst>
          </p:cNvPr>
          <p:cNvSpPr txBox="1"/>
          <p:nvPr/>
        </p:nvSpPr>
        <p:spPr>
          <a:xfrm>
            <a:off x="7570033" y="650365"/>
            <a:ext cx="1693888" cy="379656"/>
          </a:xfrm>
          <a:prstGeom prst="rect">
            <a:avLst/>
          </a:prstGeom>
          <a:noFill/>
        </p:spPr>
        <p:txBody>
          <a:bodyPr wrap="square" rtlCol="0">
            <a:spAutoFit/>
          </a:bodyPr>
          <a:lstStyle/>
          <a:p>
            <a:r>
              <a:rPr lang="en-GB" sz="1867" dirty="0">
                <a:solidFill>
                  <a:schemeClr val="bg1">
                    <a:lumMod val="65000"/>
                  </a:schemeClr>
                </a:solidFill>
                <a:latin typeface="Roboto" pitchFamily="2" charset="0"/>
                <a:ea typeface="Roboto" pitchFamily="2" charset="0"/>
              </a:rPr>
              <a:t>NOW</a:t>
            </a:r>
          </a:p>
        </p:txBody>
      </p:sp>
      <p:sp>
        <p:nvSpPr>
          <p:cNvPr id="11" name="TextBox 10">
            <a:extLst>
              <a:ext uri="{FF2B5EF4-FFF2-40B4-BE49-F238E27FC236}">
                <a16:creationId xmlns:a16="http://schemas.microsoft.com/office/drawing/2014/main" id="{AD23A7C6-DDFF-7E4F-BFC8-49EE84F545BE}"/>
              </a:ext>
            </a:extLst>
          </p:cNvPr>
          <p:cNvSpPr txBox="1"/>
          <p:nvPr/>
        </p:nvSpPr>
        <p:spPr>
          <a:xfrm>
            <a:off x="4791857" y="2346397"/>
            <a:ext cx="2545929" cy="861775"/>
          </a:xfrm>
          <a:prstGeom prst="rect">
            <a:avLst/>
          </a:prstGeom>
          <a:noFill/>
        </p:spPr>
        <p:txBody>
          <a:bodyPr wrap="square" rtlCol="0">
            <a:noAutofit/>
          </a:bodyPr>
          <a:lstStyle/>
          <a:p>
            <a:r>
              <a:rPr lang="en-GB" sz="2400" dirty="0">
                <a:solidFill>
                  <a:schemeClr val="accent2"/>
                </a:solidFill>
                <a:latin typeface="Roboto" pitchFamily="2" charset="0"/>
                <a:ea typeface="Roboto" pitchFamily="2" charset="0"/>
              </a:rPr>
              <a:t>11am on</a:t>
            </a:r>
            <a:br>
              <a:rPr lang="en-GB" sz="2400" dirty="0">
                <a:solidFill>
                  <a:schemeClr val="accent2"/>
                </a:solidFill>
                <a:latin typeface="Roboto" pitchFamily="2" charset="0"/>
                <a:ea typeface="Roboto" pitchFamily="2" charset="0"/>
              </a:rPr>
            </a:br>
            <a:r>
              <a:rPr lang="en-GB" sz="2400" dirty="0">
                <a:solidFill>
                  <a:schemeClr val="accent2"/>
                </a:solidFill>
                <a:latin typeface="Roboto" pitchFamily="2" charset="0"/>
                <a:ea typeface="Roboto" pitchFamily="2" charset="0"/>
              </a:rPr>
              <a:t>Tuesdays!</a:t>
            </a:r>
          </a:p>
        </p:txBody>
      </p:sp>
      <p:sp>
        <p:nvSpPr>
          <p:cNvPr id="12" name="TextBox 11">
            <a:extLst>
              <a:ext uri="{FF2B5EF4-FFF2-40B4-BE49-F238E27FC236}">
                <a16:creationId xmlns:a16="http://schemas.microsoft.com/office/drawing/2014/main" id="{CB7FD7CD-9A03-544E-B4E6-339BAD177577}"/>
              </a:ext>
            </a:extLst>
          </p:cNvPr>
          <p:cNvSpPr txBox="1"/>
          <p:nvPr/>
        </p:nvSpPr>
        <p:spPr>
          <a:xfrm>
            <a:off x="7587621" y="2346397"/>
            <a:ext cx="3986784" cy="830997"/>
          </a:xfrm>
          <a:prstGeom prst="rect">
            <a:avLst/>
          </a:prstGeom>
          <a:noFill/>
        </p:spPr>
        <p:txBody>
          <a:bodyPr wrap="square" rtlCol="0">
            <a:spAutoFit/>
          </a:bodyPr>
          <a:lstStyle/>
          <a:p>
            <a:r>
              <a:rPr lang="en-GB" sz="2400" dirty="0">
                <a:solidFill>
                  <a:schemeClr val="accent2"/>
                </a:solidFill>
                <a:latin typeface="Roboto" pitchFamily="2" charset="0"/>
                <a:ea typeface="Roboto" pitchFamily="2" charset="0"/>
              </a:rPr>
              <a:t>Automations triggered using customer data.</a:t>
            </a:r>
          </a:p>
        </p:txBody>
      </p:sp>
      <p:sp>
        <p:nvSpPr>
          <p:cNvPr id="13" name="TextBox 12">
            <a:extLst>
              <a:ext uri="{FF2B5EF4-FFF2-40B4-BE49-F238E27FC236}">
                <a16:creationId xmlns:a16="http://schemas.microsoft.com/office/drawing/2014/main" id="{80EFB662-D2AE-184F-8395-AAD350F4BC94}"/>
              </a:ext>
            </a:extLst>
          </p:cNvPr>
          <p:cNvSpPr txBox="1"/>
          <p:nvPr/>
        </p:nvSpPr>
        <p:spPr>
          <a:xfrm>
            <a:off x="7587621" y="3547159"/>
            <a:ext cx="4304576" cy="830997"/>
          </a:xfrm>
          <a:prstGeom prst="rect">
            <a:avLst/>
          </a:prstGeom>
          <a:noFill/>
        </p:spPr>
        <p:txBody>
          <a:bodyPr wrap="square" rtlCol="0">
            <a:spAutoFit/>
          </a:bodyPr>
          <a:lstStyle/>
          <a:p>
            <a:r>
              <a:rPr lang="en-GB" sz="2400" dirty="0">
                <a:solidFill>
                  <a:schemeClr val="accent2"/>
                </a:solidFill>
                <a:latin typeface="Roboto" pitchFamily="2" charset="0"/>
                <a:ea typeface="Roboto" pitchFamily="2" charset="0"/>
              </a:rPr>
              <a:t>Dynamically driven segments,</a:t>
            </a:r>
            <a:br>
              <a:rPr lang="en-GB" sz="2400" dirty="0">
                <a:solidFill>
                  <a:schemeClr val="accent2"/>
                </a:solidFill>
                <a:latin typeface="Roboto" pitchFamily="2" charset="0"/>
                <a:ea typeface="Roboto" pitchFamily="2" charset="0"/>
              </a:rPr>
            </a:br>
            <a:r>
              <a:rPr lang="en-GB" sz="2400" dirty="0">
                <a:solidFill>
                  <a:schemeClr val="accent2"/>
                </a:solidFill>
                <a:latin typeface="Roboto" pitchFamily="2" charset="0"/>
                <a:ea typeface="Roboto" pitchFamily="2" charset="0"/>
              </a:rPr>
              <a:t>RFM, Affinity scores.</a:t>
            </a:r>
          </a:p>
        </p:txBody>
      </p:sp>
      <p:sp>
        <p:nvSpPr>
          <p:cNvPr id="14" name="TextBox 13">
            <a:extLst>
              <a:ext uri="{FF2B5EF4-FFF2-40B4-BE49-F238E27FC236}">
                <a16:creationId xmlns:a16="http://schemas.microsoft.com/office/drawing/2014/main" id="{71BEB589-BD1F-FF4D-B248-3340746364E2}"/>
              </a:ext>
            </a:extLst>
          </p:cNvPr>
          <p:cNvSpPr txBox="1"/>
          <p:nvPr/>
        </p:nvSpPr>
        <p:spPr>
          <a:xfrm>
            <a:off x="4791857" y="3547159"/>
            <a:ext cx="2545929" cy="861775"/>
          </a:xfrm>
          <a:prstGeom prst="rect">
            <a:avLst/>
          </a:prstGeom>
          <a:noFill/>
        </p:spPr>
        <p:txBody>
          <a:bodyPr wrap="square" rtlCol="0">
            <a:noAutofit/>
          </a:bodyPr>
          <a:lstStyle/>
          <a:p>
            <a:r>
              <a:rPr lang="en-GB" sz="2400" dirty="0">
                <a:solidFill>
                  <a:schemeClr val="accent2"/>
                </a:solidFill>
                <a:latin typeface="Roboto" pitchFamily="2" charset="0"/>
                <a:ea typeface="Roboto" pitchFamily="2" charset="0"/>
              </a:rPr>
              <a:t>Segmented contacts.</a:t>
            </a:r>
          </a:p>
        </p:txBody>
      </p:sp>
    </p:spTree>
    <p:extLst>
      <p:ext uri="{BB962C8B-B14F-4D97-AF65-F5344CB8AC3E}">
        <p14:creationId xmlns:p14="http://schemas.microsoft.com/office/powerpoint/2010/main" val="428427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D5C78671-4303-09FD-82E4-0D251AD9CD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7674" y="-70965"/>
            <a:ext cx="14929036" cy="6999929"/>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E3B74E48-89BE-8649-016C-6F92351E38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417" y="2317899"/>
            <a:ext cx="2986954" cy="585616"/>
          </a:xfrm>
          <a:prstGeom prst="rect">
            <a:avLst/>
          </a:prstGeom>
        </p:spPr>
      </p:pic>
    </p:spTree>
    <p:extLst>
      <p:ext uri="{BB962C8B-B14F-4D97-AF65-F5344CB8AC3E}">
        <p14:creationId xmlns:p14="http://schemas.microsoft.com/office/powerpoint/2010/main" val="1684389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E854A3-12BE-9D43-B4B9-A90B5D323066}"/>
              </a:ext>
            </a:extLst>
          </p:cNvPr>
          <p:cNvSpPr/>
          <p:nvPr/>
        </p:nvSpPr>
        <p:spPr>
          <a:xfrm>
            <a:off x="0" y="0"/>
            <a:ext cx="12192000" cy="6858000"/>
          </a:xfrm>
          <a:prstGeom prst="rect">
            <a:avLst/>
          </a:prstGeom>
          <a:solidFill>
            <a:srgbClr val="22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Box 3">
            <a:extLst>
              <a:ext uri="{FF2B5EF4-FFF2-40B4-BE49-F238E27FC236}">
                <a16:creationId xmlns:a16="http://schemas.microsoft.com/office/drawing/2014/main" id="{4B81E23A-947C-354E-B20B-226DD744759E}"/>
              </a:ext>
            </a:extLst>
          </p:cNvPr>
          <p:cNvSpPr txBox="1"/>
          <p:nvPr/>
        </p:nvSpPr>
        <p:spPr>
          <a:xfrm>
            <a:off x="839452" y="1207189"/>
            <a:ext cx="3737547" cy="646331"/>
          </a:xfrm>
          <a:prstGeom prst="rect">
            <a:avLst/>
          </a:prstGeom>
          <a:noFill/>
        </p:spPr>
        <p:txBody>
          <a:bodyPr wrap="square" rtlCol="0">
            <a:spAutoFit/>
          </a:bodyPr>
          <a:lstStyle/>
          <a:p>
            <a:r>
              <a:rPr lang="en-GB" sz="3600" dirty="0">
                <a:solidFill>
                  <a:schemeClr val="bg1"/>
                </a:solidFill>
                <a:latin typeface="+mj-lt"/>
              </a:rPr>
              <a:t>Right message</a:t>
            </a:r>
          </a:p>
        </p:txBody>
      </p:sp>
      <p:sp>
        <p:nvSpPr>
          <p:cNvPr id="8" name="TextBox 7">
            <a:extLst>
              <a:ext uri="{FF2B5EF4-FFF2-40B4-BE49-F238E27FC236}">
                <a16:creationId xmlns:a16="http://schemas.microsoft.com/office/drawing/2014/main" id="{BE3FB7F2-3468-1647-BA95-122CC8764EC7}"/>
              </a:ext>
            </a:extLst>
          </p:cNvPr>
          <p:cNvSpPr txBox="1"/>
          <p:nvPr/>
        </p:nvSpPr>
        <p:spPr>
          <a:xfrm>
            <a:off x="4791856" y="1145634"/>
            <a:ext cx="2398427" cy="861775"/>
          </a:xfrm>
          <a:prstGeom prst="rect">
            <a:avLst/>
          </a:prstGeom>
          <a:noFill/>
        </p:spPr>
        <p:txBody>
          <a:bodyPr wrap="square" rtlCol="0">
            <a:noAutofit/>
          </a:bodyPr>
          <a:lstStyle/>
          <a:p>
            <a:r>
              <a:rPr lang="en-GB" sz="2400" dirty="0">
                <a:solidFill>
                  <a:schemeClr val="accent2"/>
                </a:solidFill>
                <a:latin typeface="Roboto" pitchFamily="2" charset="0"/>
                <a:ea typeface="Roboto" pitchFamily="2" charset="0"/>
              </a:rPr>
              <a:t>Nice content.</a:t>
            </a:r>
          </a:p>
          <a:p>
            <a:r>
              <a:rPr lang="en-GB" sz="2400" dirty="0">
                <a:solidFill>
                  <a:schemeClr val="accent2"/>
                </a:solidFill>
                <a:latin typeface="Roboto" pitchFamily="2" charset="0"/>
                <a:ea typeface="Roboto" pitchFamily="2" charset="0"/>
              </a:rPr>
              <a:t>Nice design.</a:t>
            </a:r>
          </a:p>
        </p:txBody>
      </p:sp>
      <p:sp>
        <p:nvSpPr>
          <p:cNvPr id="9" name="TextBox 8">
            <a:extLst>
              <a:ext uri="{FF2B5EF4-FFF2-40B4-BE49-F238E27FC236}">
                <a16:creationId xmlns:a16="http://schemas.microsoft.com/office/drawing/2014/main" id="{2058B188-35A7-444F-BD77-70E31F021CCB}"/>
              </a:ext>
            </a:extLst>
          </p:cNvPr>
          <p:cNvSpPr txBox="1"/>
          <p:nvPr/>
        </p:nvSpPr>
        <p:spPr>
          <a:xfrm>
            <a:off x="7587621" y="1145634"/>
            <a:ext cx="3986784" cy="830997"/>
          </a:xfrm>
          <a:prstGeom prst="rect">
            <a:avLst/>
          </a:prstGeom>
          <a:noFill/>
        </p:spPr>
        <p:txBody>
          <a:bodyPr wrap="square" rtlCol="0">
            <a:spAutoFit/>
          </a:bodyPr>
          <a:lstStyle/>
          <a:p>
            <a:r>
              <a:rPr lang="en-GB" sz="2400" dirty="0">
                <a:solidFill>
                  <a:schemeClr val="accent2"/>
                </a:solidFill>
                <a:latin typeface="Roboto" pitchFamily="2" charset="0"/>
                <a:ea typeface="Roboto" pitchFamily="2" charset="0"/>
              </a:rPr>
              <a:t>Personalised content. Always relevant.</a:t>
            </a:r>
          </a:p>
        </p:txBody>
      </p:sp>
      <p:sp>
        <p:nvSpPr>
          <p:cNvPr id="5" name="TextBox 4">
            <a:extLst>
              <a:ext uri="{FF2B5EF4-FFF2-40B4-BE49-F238E27FC236}">
                <a16:creationId xmlns:a16="http://schemas.microsoft.com/office/drawing/2014/main" id="{4BA139F6-0A96-424B-8903-6066E14CA97E}"/>
              </a:ext>
            </a:extLst>
          </p:cNvPr>
          <p:cNvSpPr txBox="1"/>
          <p:nvPr/>
        </p:nvSpPr>
        <p:spPr>
          <a:xfrm>
            <a:off x="839452" y="2407951"/>
            <a:ext cx="3737547" cy="646331"/>
          </a:xfrm>
          <a:prstGeom prst="rect">
            <a:avLst/>
          </a:prstGeom>
          <a:noFill/>
        </p:spPr>
        <p:txBody>
          <a:bodyPr wrap="square" rtlCol="0">
            <a:spAutoFit/>
          </a:bodyPr>
          <a:lstStyle/>
          <a:p>
            <a:r>
              <a:rPr lang="en-GB" sz="3600" dirty="0">
                <a:solidFill>
                  <a:schemeClr val="bg1"/>
                </a:solidFill>
                <a:latin typeface="+mj-lt"/>
              </a:rPr>
              <a:t>Right time</a:t>
            </a:r>
          </a:p>
        </p:txBody>
      </p:sp>
      <p:sp>
        <p:nvSpPr>
          <p:cNvPr id="10" name="TextBox 9">
            <a:extLst>
              <a:ext uri="{FF2B5EF4-FFF2-40B4-BE49-F238E27FC236}">
                <a16:creationId xmlns:a16="http://schemas.microsoft.com/office/drawing/2014/main" id="{34268892-BCCA-8640-8B18-AEAE06B2E284}"/>
              </a:ext>
            </a:extLst>
          </p:cNvPr>
          <p:cNvSpPr txBox="1"/>
          <p:nvPr/>
        </p:nvSpPr>
        <p:spPr>
          <a:xfrm>
            <a:off x="4791857" y="2346397"/>
            <a:ext cx="2545929" cy="861775"/>
          </a:xfrm>
          <a:prstGeom prst="rect">
            <a:avLst/>
          </a:prstGeom>
          <a:noFill/>
        </p:spPr>
        <p:txBody>
          <a:bodyPr wrap="square" rtlCol="0">
            <a:noAutofit/>
          </a:bodyPr>
          <a:lstStyle/>
          <a:p>
            <a:r>
              <a:rPr lang="en-GB" sz="2400" dirty="0">
                <a:solidFill>
                  <a:schemeClr val="accent2"/>
                </a:solidFill>
                <a:latin typeface="Roboto" pitchFamily="2" charset="0"/>
                <a:ea typeface="Roboto" pitchFamily="2" charset="0"/>
              </a:rPr>
              <a:t>11am on</a:t>
            </a:r>
            <a:br>
              <a:rPr lang="en-GB" sz="2400" dirty="0">
                <a:solidFill>
                  <a:schemeClr val="accent2"/>
                </a:solidFill>
                <a:latin typeface="Roboto" pitchFamily="2" charset="0"/>
                <a:ea typeface="Roboto" pitchFamily="2" charset="0"/>
              </a:rPr>
            </a:br>
            <a:r>
              <a:rPr lang="en-GB" sz="2400" dirty="0">
                <a:solidFill>
                  <a:schemeClr val="accent2"/>
                </a:solidFill>
                <a:latin typeface="Roboto" pitchFamily="2" charset="0"/>
                <a:ea typeface="Roboto" pitchFamily="2" charset="0"/>
              </a:rPr>
              <a:t>Tuesdays!</a:t>
            </a:r>
          </a:p>
        </p:txBody>
      </p:sp>
      <p:sp>
        <p:nvSpPr>
          <p:cNvPr id="11" name="TextBox 10">
            <a:extLst>
              <a:ext uri="{FF2B5EF4-FFF2-40B4-BE49-F238E27FC236}">
                <a16:creationId xmlns:a16="http://schemas.microsoft.com/office/drawing/2014/main" id="{28AC2B42-6091-9643-A469-5309CAD73927}"/>
              </a:ext>
            </a:extLst>
          </p:cNvPr>
          <p:cNvSpPr txBox="1"/>
          <p:nvPr/>
        </p:nvSpPr>
        <p:spPr>
          <a:xfrm>
            <a:off x="7587621" y="2346397"/>
            <a:ext cx="3986784" cy="830997"/>
          </a:xfrm>
          <a:prstGeom prst="rect">
            <a:avLst/>
          </a:prstGeom>
          <a:noFill/>
        </p:spPr>
        <p:txBody>
          <a:bodyPr wrap="square" rtlCol="0">
            <a:spAutoFit/>
          </a:bodyPr>
          <a:lstStyle/>
          <a:p>
            <a:r>
              <a:rPr lang="en-GB" sz="2400" dirty="0">
                <a:solidFill>
                  <a:schemeClr val="accent2"/>
                </a:solidFill>
                <a:latin typeface="Roboto" pitchFamily="2" charset="0"/>
                <a:ea typeface="Roboto" pitchFamily="2" charset="0"/>
              </a:rPr>
              <a:t>Automations triggered using customer data.</a:t>
            </a:r>
          </a:p>
        </p:txBody>
      </p:sp>
      <p:sp>
        <p:nvSpPr>
          <p:cNvPr id="7" name="TextBox 6">
            <a:extLst>
              <a:ext uri="{FF2B5EF4-FFF2-40B4-BE49-F238E27FC236}">
                <a16:creationId xmlns:a16="http://schemas.microsoft.com/office/drawing/2014/main" id="{B8FF8DA4-8013-A14E-9D86-B18A13DC3B0D}"/>
              </a:ext>
            </a:extLst>
          </p:cNvPr>
          <p:cNvSpPr txBox="1"/>
          <p:nvPr/>
        </p:nvSpPr>
        <p:spPr>
          <a:xfrm>
            <a:off x="839452" y="4809476"/>
            <a:ext cx="3737547" cy="646331"/>
          </a:xfrm>
          <a:prstGeom prst="rect">
            <a:avLst/>
          </a:prstGeom>
          <a:noFill/>
        </p:spPr>
        <p:txBody>
          <a:bodyPr wrap="square" rtlCol="0">
            <a:spAutoFit/>
          </a:bodyPr>
          <a:lstStyle/>
          <a:p>
            <a:r>
              <a:rPr lang="en-GB" sz="3600" dirty="0">
                <a:solidFill>
                  <a:schemeClr val="bg1"/>
                </a:solidFill>
                <a:latin typeface="+mj-lt"/>
              </a:rPr>
              <a:t>Right channel</a:t>
            </a:r>
          </a:p>
        </p:txBody>
      </p:sp>
      <p:sp>
        <p:nvSpPr>
          <p:cNvPr id="14" name="TextBox 13">
            <a:extLst>
              <a:ext uri="{FF2B5EF4-FFF2-40B4-BE49-F238E27FC236}">
                <a16:creationId xmlns:a16="http://schemas.microsoft.com/office/drawing/2014/main" id="{3FF1B94D-364C-F443-8303-52CD5D964C3F}"/>
              </a:ext>
            </a:extLst>
          </p:cNvPr>
          <p:cNvSpPr txBox="1"/>
          <p:nvPr/>
        </p:nvSpPr>
        <p:spPr>
          <a:xfrm>
            <a:off x="4791857" y="4747921"/>
            <a:ext cx="2545929" cy="830997"/>
          </a:xfrm>
          <a:prstGeom prst="rect">
            <a:avLst/>
          </a:prstGeom>
          <a:noFill/>
        </p:spPr>
        <p:txBody>
          <a:bodyPr wrap="square" rtlCol="0">
            <a:spAutoFit/>
          </a:bodyPr>
          <a:lstStyle/>
          <a:p>
            <a:r>
              <a:rPr lang="en-GB" sz="2400" dirty="0">
                <a:solidFill>
                  <a:schemeClr val="accent2"/>
                </a:solidFill>
                <a:latin typeface="Roboto" pitchFamily="2" charset="0"/>
                <a:ea typeface="Roboto" pitchFamily="2" charset="0"/>
              </a:rPr>
              <a:t>Email, email</a:t>
            </a:r>
            <a:br>
              <a:rPr lang="en-GB" sz="2400" dirty="0">
                <a:solidFill>
                  <a:schemeClr val="accent2"/>
                </a:solidFill>
                <a:latin typeface="Roboto" pitchFamily="2" charset="0"/>
                <a:ea typeface="Roboto" pitchFamily="2" charset="0"/>
              </a:rPr>
            </a:br>
            <a:r>
              <a:rPr lang="en-GB" sz="2400" dirty="0">
                <a:solidFill>
                  <a:schemeClr val="accent2"/>
                </a:solidFill>
                <a:latin typeface="Roboto" pitchFamily="2" charset="0"/>
                <a:ea typeface="Roboto" pitchFamily="2" charset="0"/>
              </a:rPr>
              <a:t>and more email.</a:t>
            </a:r>
          </a:p>
        </p:txBody>
      </p:sp>
      <p:sp>
        <p:nvSpPr>
          <p:cNvPr id="15" name="TextBox 14">
            <a:extLst>
              <a:ext uri="{FF2B5EF4-FFF2-40B4-BE49-F238E27FC236}">
                <a16:creationId xmlns:a16="http://schemas.microsoft.com/office/drawing/2014/main" id="{43878726-8CBF-DF40-9A28-93D67960DB52}"/>
              </a:ext>
            </a:extLst>
          </p:cNvPr>
          <p:cNvSpPr txBox="1"/>
          <p:nvPr/>
        </p:nvSpPr>
        <p:spPr>
          <a:xfrm>
            <a:off x="7587621" y="4747921"/>
            <a:ext cx="4389521" cy="830997"/>
          </a:xfrm>
          <a:prstGeom prst="rect">
            <a:avLst/>
          </a:prstGeom>
          <a:noFill/>
        </p:spPr>
        <p:txBody>
          <a:bodyPr wrap="square" rtlCol="0">
            <a:spAutoFit/>
          </a:bodyPr>
          <a:lstStyle/>
          <a:p>
            <a:r>
              <a:rPr lang="en-GB" sz="2400" dirty="0">
                <a:solidFill>
                  <a:schemeClr val="accent2"/>
                </a:solidFill>
                <a:latin typeface="Roboto" pitchFamily="2" charset="0"/>
                <a:ea typeface="Roboto" pitchFamily="2" charset="0"/>
              </a:rPr>
              <a:t>Email plus SMS, WhatsApp, Social and Live Chat.</a:t>
            </a:r>
          </a:p>
        </p:txBody>
      </p:sp>
      <p:sp>
        <p:nvSpPr>
          <p:cNvPr id="6" name="TextBox 5">
            <a:extLst>
              <a:ext uri="{FF2B5EF4-FFF2-40B4-BE49-F238E27FC236}">
                <a16:creationId xmlns:a16="http://schemas.microsoft.com/office/drawing/2014/main" id="{FF30D26A-FAC8-2144-A6D6-455B3A02FEE0}"/>
              </a:ext>
            </a:extLst>
          </p:cNvPr>
          <p:cNvSpPr txBox="1"/>
          <p:nvPr/>
        </p:nvSpPr>
        <p:spPr>
          <a:xfrm>
            <a:off x="839452" y="3608714"/>
            <a:ext cx="3737547" cy="646331"/>
          </a:xfrm>
          <a:prstGeom prst="rect">
            <a:avLst/>
          </a:prstGeom>
          <a:noFill/>
        </p:spPr>
        <p:txBody>
          <a:bodyPr wrap="square" rtlCol="0">
            <a:spAutoFit/>
          </a:bodyPr>
          <a:lstStyle/>
          <a:p>
            <a:r>
              <a:rPr lang="en-GB" sz="3600" dirty="0">
                <a:solidFill>
                  <a:schemeClr val="bg1"/>
                </a:solidFill>
                <a:latin typeface="+mj-lt"/>
              </a:rPr>
              <a:t>Right person</a:t>
            </a:r>
          </a:p>
        </p:txBody>
      </p:sp>
      <p:sp>
        <p:nvSpPr>
          <p:cNvPr id="13" name="TextBox 12">
            <a:extLst>
              <a:ext uri="{FF2B5EF4-FFF2-40B4-BE49-F238E27FC236}">
                <a16:creationId xmlns:a16="http://schemas.microsoft.com/office/drawing/2014/main" id="{8DB5BB1E-94BA-6B43-B60A-8E4E603E3E31}"/>
              </a:ext>
            </a:extLst>
          </p:cNvPr>
          <p:cNvSpPr txBox="1"/>
          <p:nvPr/>
        </p:nvSpPr>
        <p:spPr>
          <a:xfrm>
            <a:off x="7587622" y="3547159"/>
            <a:ext cx="4294581" cy="830997"/>
          </a:xfrm>
          <a:prstGeom prst="rect">
            <a:avLst/>
          </a:prstGeom>
          <a:noFill/>
        </p:spPr>
        <p:txBody>
          <a:bodyPr wrap="square" rtlCol="0">
            <a:spAutoFit/>
          </a:bodyPr>
          <a:lstStyle/>
          <a:p>
            <a:r>
              <a:rPr lang="en-GB" sz="2400" dirty="0">
                <a:solidFill>
                  <a:schemeClr val="accent2"/>
                </a:solidFill>
                <a:latin typeface="Roboto" pitchFamily="2" charset="0"/>
                <a:ea typeface="Roboto" pitchFamily="2" charset="0"/>
              </a:rPr>
              <a:t>Dynamically driven segments,</a:t>
            </a:r>
            <a:br>
              <a:rPr lang="en-GB" sz="2400" dirty="0">
                <a:solidFill>
                  <a:schemeClr val="accent2"/>
                </a:solidFill>
                <a:latin typeface="Roboto" pitchFamily="2" charset="0"/>
                <a:ea typeface="Roboto" pitchFamily="2" charset="0"/>
              </a:rPr>
            </a:br>
            <a:r>
              <a:rPr lang="en-GB" sz="2400" dirty="0">
                <a:solidFill>
                  <a:schemeClr val="accent2"/>
                </a:solidFill>
                <a:latin typeface="Roboto" pitchFamily="2" charset="0"/>
                <a:ea typeface="Roboto" pitchFamily="2" charset="0"/>
              </a:rPr>
              <a:t>RFM, Affinity scores.</a:t>
            </a:r>
          </a:p>
        </p:txBody>
      </p:sp>
      <p:sp>
        <p:nvSpPr>
          <p:cNvPr id="16" name="TextBox 15">
            <a:extLst>
              <a:ext uri="{FF2B5EF4-FFF2-40B4-BE49-F238E27FC236}">
                <a16:creationId xmlns:a16="http://schemas.microsoft.com/office/drawing/2014/main" id="{AFEF0848-8B29-4D48-BAE7-DF12D63D3386}"/>
              </a:ext>
            </a:extLst>
          </p:cNvPr>
          <p:cNvSpPr txBox="1"/>
          <p:nvPr/>
        </p:nvSpPr>
        <p:spPr>
          <a:xfrm>
            <a:off x="4791857" y="3547159"/>
            <a:ext cx="2545929" cy="861775"/>
          </a:xfrm>
          <a:prstGeom prst="rect">
            <a:avLst/>
          </a:prstGeom>
          <a:noFill/>
        </p:spPr>
        <p:txBody>
          <a:bodyPr wrap="square" rtlCol="0">
            <a:noAutofit/>
          </a:bodyPr>
          <a:lstStyle/>
          <a:p>
            <a:r>
              <a:rPr lang="en-GB" sz="2400" dirty="0">
                <a:solidFill>
                  <a:schemeClr val="accent2"/>
                </a:solidFill>
                <a:latin typeface="Roboto" pitchFamily="2" charset="0"/>
                <a:ea typeface="Roboto" pitchFamily="2" charset="0"/>
              </a:rPr>
              <a:t>Segmented contacts.</a:t>
            </a:r>
          </a:p>
        </p:txBody>
      </p:sp>
      <p:sp>
        <p:nvSpPr>
          <p:cNvPr id="22" name="TextBox 21">
            <a:extLst>
              <a:ext uri="{FF2B5EF4-FFF2-40B4-BE49-F238E27FC236}">
                <a16:creationId xmlns:a16="http://schemas.microsoft.com/office/drawing/2014/main" id="{1858A657-25D5-5441-9201-C79A6BC0F045}"/>
              </a:ext>
            </a:extLst>
          </p:cNvPr>
          <p:cNvSpPr txBox="1"/>
          <p:nvPr/>
        </p:nvSpPr>
        <p:spPr>
          <a:xfrm>
            <a:off x="4791856" y="650365"/>
            <a:ext cx="1089285" cy="379656"/>
          </a:xfrm>
          <a:prstGeom prst="rect">
            <a:avLst/>
          </a:prstGeom>
          <a:noFill/>
        </p:spPr>
        <p:txBody>
          <a:bodyPr wrap="square" rtlCol="0">
            <a:spAutoFit/>
          </a:bodyPr>
          <a:lstStyle/>
          <a:p>
            <a:r>
              <a:rPr lang="en-GB" sz="1867" dirty="0">
                <a:solidFill>
                  <a:schemeClr val="bg1">
                    <a:lumMod val="65000"/>
                  </a:schemeClr>
                </a:solidFill>
                <a:latin typeface="Roboto" pitchFamily="2" charset="0"/>
                <a:ea typeface="Roboto" pitchFamily="2" charset="0"/>
              </a:rPr>
              <a:t>WAS</a:t>
            </a:r>
          </a:p>
        </p:txBody>
      </p:sp>
      <p:sp>
        <p:nvSpPr>
          <p:cNvPr id="23" name="TextBox 22">
            <a:extLst>
              <a:ext uri="{FF2B5EF4-FFF2-40B4-BE49-F238E27FC236}">
                <a16:creationId xmlns:a16="http://schemas.microsoft.com/office/drawing/2014/main" id="{FD31460C-16E8-104F-8AA5-EA7D56AC7EA2}"/>
              </a:ext>
            </a:extLst>
          </p:cNvPr>
          <p:cNvSpPr txBox="1"/>
          <p:nvPr/>
        </p:nvSpPr>
        <p:spPr>
          <a:xfrm>
            <a:off x="7570033" y="650365"/>
            <a:ext cx="1693888" cy="379656"/>
          </a:xfrm>
          <a:prstGeom prst="rect">
            <a:avLst/>
          </a:prstGeom>
          <a:noFill/>
        </p:spPr>
        <p:txBody>
          <a:bodyPr wrap="square" rtlCol="0">
            <a:spAutoFit/>
          </a:bodyPr>
          <a:lstStyle/>
          <a:p>
            <a:r>
              <a:rPr lang="en-GB" sz="1867" dirty="0">
                <a:solidFill>
                  <a:schemeClr val="bg1">
                    <a:lumMod val="65000"/>
                  </a:schemeClr>
                </a:solidFill>
                <a:latin typeface="Roboto" pitchFamily="2" charset="0"/>
                <a:ea typeface="Roboto" pitchFamily="2" charset="0"/>
              </a:rPr>
              <a:t>NOW</a:t>
            </a:r>
          </a:p>
        </p:txBody>
      </p:sp>
    </p:spTree>
    <p:extLst>
      <p:ext uri="{BB962C8B-B14F-4D97-AF65-F5344CB8AC3E}">
        <p14:creationId xmlns:p14="http://schemas.microsoft.com/office/powerpoint/2010/main" val="263538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CABF9AC-43A4-4A20-B1C7-E279A9FFAF8E}"/>
              </a:ext>
            </a:extLst>
          </p:cNvPr>
          <p:cNvSpPr>
            <a:spLocks noGrp="1"/>
          </p:cNvSpPr>
          <p:nvPr>
            <p:ph type="title"/>
          </p:nvPr>
        </p:nvSpPr>
        <p:spPr>
          <a:xfrm>
            <a:off x="1969994" y="2078358"/>
            <a:ext cx="8252012" cy="647997"/>
          </a:xfrm>
        </p:spPr>
        <p:txBody>
          <a:bodyPr>
            <a:normAutofit fontScale="90000"/>
          </a:bodyPr>
          <a:lstStyle/>
          <a:p>
            <a:r>
              <a:rPr lang="en-GB" sz="5400" dirty="0"/>
              <a:t>Thank you</a:t>
            </a:r>
            <a:br>
              <a:rPr lang="en-GB" sz="5400" dirty="0"/>
            </a:br>
            <a:endParaRPr lang="en-GB" sz="5400" dirty="0"/>
          </a:p>
        </p:txBody>
      </p:sp>
      <p:sp>
        <p:nvSpPr>
          <p:cNvPr id="16" name="Text Placeholder 15">
            <a:extLst>
              <a:ext uri="{FF2B5EF4-FFF2-40B4-BE49-F238E27FC236}">
                <a16:creationId xmlns:a16="http://schemas.microsoft.com/office/drawing/2014/main" id="{16BC7237-0F9D-4D1B-8C75-6EA96D43EC20}"/>
              </a:ext>
            </a:extLst>
          </p:cNvPr>
          <p:cNvSpPr>
            <a:spLocks noGrp="1"/>
          </p:cNvSpPr>
          <p:nvPr>
            <p:ph type="body" sz="quarter" idx="14"/>
          </p:nvPr>
        </p:nvSpPr>
        <p:spPr>
          <a:xfrm>
            <a:off x="5702866" y="4007368"/>
            <a:ext cx="3179647" cy="342523"/>
          </a:xfrm>
        </p:spPr>
        <p:txBody>
          <a:bodyPr>
            <a:normAutofit fontScale="85000" lnSpcReduction="10000"/>
          </a:bodyPr>
          <a:lstStyle/>
          <a:p>
            <a:endParaRPr lang="en-GB" sz="1800" dirty="0"/>
          </a:p>
        </p:txBody>
      </p:sp>
      <p:sp>
        <p:nvSpPr>
          <p:cNvPr id="17" name="Text Placeholder 16">
            <a:extLst>
              <a:ext uri="{FF2B5EF4-FFF2-40B4-BE49-F238E27FC236}">
                <a16:creationId xmlns:a16="http://schemas.microsoft.com/office/drawing/2014/main" id="{A5C541AF-6884-4F9F-B7D7-332EA71EC08F}"/>
              </a:ext>
            </a:extLst>
          </p:cNvPr>
          <p:cNvSpPr>
            <a:spLocks noGrp="1"/>
          </p:cNvSpPr>
          <p:nvPr>
            <p:ph type="body" sz="quarter" idx="15"/>
          </p:nvPr>
        </p:nvSpPr>
        <p:spPr>
          <a:xfrm>
            <a:off x="5690834" y="4370438"/>
            <a:ext cx="3179647" cy="342523"/>
          </a:xfrm>
        </p:spPr>
        <p:txBody>
          <a:bodyPr>
            <a:normAutofit fontScale="85000" lnSpcReduction="10000"/>
          </a:bodyPr>
          <a:lstStyle/>
          <a:p>
            <a:endParaRPr lang="en-GB" sz="1800" dirty="0"/>
          </a:p>
        </p:txBody>
      </p:sp>
      <p:sp>
        <p:nvSpPr>
          <p:cNvPr id="19" name="Text Placeholder 18">
            <a:extLst>
              <a:ext uri="{FF2B5EF4-FFF2-40B4-BE49-F238E27FC236}">
                <a16:creationId xmlns:a16="http://schemas.microsoft.com/office/drawing/2014/main" id="{93075657-2C34-4716-ADB9-36D58FAF68B5}"/>
              </a:ext>
            </a:extLst>
          </p:cNvPr>
          <p:cNvSpPr>
            <a:spLocks noGrp="1"/>
          </p:cNvSpPr>
          <p:nvPr>
            <p:ph type="body" sz="quarter" idx="17"/>
          </p:nvPr>
        </p:nvSpPr>
        <p:spPr>
          <a:xfrm>
            <a:off x="4237287" y="850916"/>
            <a:ext cx="3717426" cy="744834"/>
          </a:xfrm>
        </p:spPr>
        <p:txBody>
          <a:bodyPr/>
          <a:lstStyle/>
          <a:p>
            <a:endParaRPr lang="en-GB" dirty="0"/>
          </a:p>
        </p:txBody>
      </p:sp>
      <p:sp>
        <p:nvSpPr>
          <p:cNvPr id="24" name="TextBox 23">
            <a:extLst>
              <a:ext uri="{FF2B5EF4-FFF2-40B4-BE49-F238E27FC236}">
                <a16:creationId xmlns:a16="http://schemas.microsoft.com/office/drawing/2014/main" id="{950E1A00-A52C-4ACD-903A-81D2B64CAD53}"/>
              </a:ext>
            </a:extLst>
          </p:cNvPr>
          <p:cNvSpPr txBox="1"/>
          <p:nvPr/>
        </p:nvSpPr>
        <p:spPr>
          <a:xfrm>
            <a:off x="4077730" y="2959181"/>
            <a:ext cx="3971117" cy="552073"/>
          </a:xfrm>
          <a:prstGeom prst="rect">
            <a:avLst/>
          </a:prstGeom>
          <a:noFill/>
        </p:spPr>
        <p:txBody>
          <a:bodyPr wrap="square" rtlCol="0">
            <a:noAutofit/>
          </a:bodyPr>
          <a:lstStyle/>
          <a:p>
            <a:pPr marL="0" marR="0" lvl="0" indent="0" algn="ctr" defTabSz="914400" rtl="0" eaLnBrk="1" fontAlgn="auto" latinLnBrk="0" hangingPunct="1">
              <a:lnSpc>
                <a:spcPct val="108000"/>
              </a:lnSpc>
              <a:spcBef>
                <a:spcPts val="0"/>
              </a:spcBef>
              <a:spcAft>
                <a:spcPts val="60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Roboto"/>
                <a:ea typeface="+mn-ea"/>
                <a:cs typeface="+mn-cs"/>
              </a:rPr>
              <a:t>dotdigital.com</a:t>
            </a:r>
          </a:p>
        </p:txBody>
      </p:sp>
      <p:sp>
        <p:nvSpPr>
          <p:cNvPr id="8" name="Text Placeholder 16">
            <a:extLst>
              <a:ext uri="{FF2B5EF4-FFF2-40B4-BE49-F238E27FC236}">
                <a16:creationId xmlns:a16="http://schemas.microsoft.com/office/drawing/2014/main" id="{3351C76B-D929-4713-85B9-787DE990DB24}"/>
              </a:ext>
            </a:extLst>
          </p:cNvPr>
          <p:cNvSpPr txBox="1">
            <a:spLocks/>
          </p:cNvSpPr>
          <p:nvPr/>
        </p:nvSpPr>
        <p:spPr>
          <a:xfrm>
            <a:off x="5702866" y="4734692"/>
            <a:ext cx="3642612" cy="342523"/>
          </a:xfrm>
          <a:prstGeom prst="rect">
            <a:avLst/>
          </a:prstGeom>
        </p:spPr>
        <p:txBody>
          <a:bodyPr vert="horz" wrap="square" lIns="91440" tIns="45720" rIns="91440" bIns="45720" rtlCol="0">
            <a:noAutofit/>
          </a:bodyPr>
          <a:lstStyle>
            <a:lvl1pPr marL="0" indent="0" algn="l" defTabSz="914400" rtl="0" eaLnBrk="1" latinLnBrk="0" hangingPunct="1">
              <a:lnSpc>
                <a:spcPct val="108000"/>
              </a:lnSpc>
              <a:spcBef>
                <a:spcPts val="0"/>
              </a:spcBef>
              <a:spcAft>
                <a:spcPts val="600"/>
              </a:spcAft>
              <a:buFontTx/>
              <a:buNone/>
              <a:defRPr sz="1600" kern="1200">
                <a:solidFill>
                  <a:schemeClr val="tx2"/>
                </a:solidFill>
                <a:latin typeface="Museo Sans 300" panose="02000000000000000000" pitchFamily="50" charset="0"/>
                <a:ea typeface="+mn-ea"/>
                <a:cs typeface="+mn-cs"/>
              </a:defRPr>
            </a:lvl1pPr>
            <a:lvl2pPr marL="285750" indent="-269875" algn="l" defTabSz="914400" rtl="0" eaLnBrk="1" latinLnBrk="0" hangingPunct="1">
              <a:lnSpc>
                <a:spcPct val="108000"/>
              </a:lnSpc>
              <a:spcBef>
                <a:spcPts val="0"/>
              </a:spcBef>
              <a:spcAft>
                <a:spcPts val="600"/>
              </a:spcAft>
              <a:buSzPct val="153000"/>
              <a:buFontTx/>
              <a:buBlip>
                <a:blip r:embed="rId3">
                  <a:extLst>
                    <a:ext uri="{96DAC541-7B7A-43D3-8B79-37D633B846F1}">
                      <asvg:svgBlip xmlns:asvg="http://schemas.microsoft.com/office/drawing/2016/SVG/main" r:embed="rId4"/>
                    </a:ext>
                  </a:extLst>
                </a:blip>
              </a:buBlip>
              <a:defRPr sz="1600" kern="1200">
                <a:solidFill>
                  <a:schemeClr val="tx2"/>
                </a:solidFill>
                <a:latin typeface="Museo Sans 900" panose="02000000000000000000" pitchFamily="50" charset="0"/>
                <a:ea typeface="+mn-ea"/>
                <a:cs typeface="+mn-cs"/>
              </a:defRPr>
            </a:lvl2pPr>
            <a:lvl3pPr marL="531813" indent="-228600" algn="l" defTabSz="914400" rtl="0" eaLnBrk="1" latinLnBrk="0" hangingPunct="1">
              <a:lnSpc>
                <a:spcPct val="108000"/>
              </a:lnSpc>
              <a:spcBef>
                <a:spcPts val="0"/>
              </a:spcBef>
              <a:spcAft>
                <a:spcPts val="600"/>
              </a:spcAft>
              <a:buSzPct val="153000"/>
              <a:buFontTx/>
              <a:buBlip>
                <a:blip r:embed="rId3">
                  <a:extLst>
                    <a:ext uri="{96DAC541-7B7A-43D3-8B79-37D633B846F1}">
                      <asvg:svgBlip xmlns:asvg="http://schemas.microsoft.com/office/drawing/2016/SVG/main" r:embed="rId4"/>
                    </a:ext>
                  </a:extLst>
                </a:blip>
              </a:buBlip>
              <a:defRPr sz="1400" kern="1200">
                <a:solidFill>
                  <a:schemeClr val="tx2"/>
                </a:solidFill>
                <a:latin typeface="Museo Sans 900" panose="02000000000000000000" pitchFamily="50" charset="0"/>
                <a:ea typeface="+mn-ea"/>
                <a:cs typeface="+mn-cs"/>
              </a:defRPr>
            </a:lvl3pPr>
            <a:lvl4pPr marL="750888" indent="-203200" algn="l" defTabSz="914400" rtl="0" eaLnBrk="1" latinLnBrk="0" hangingPunct="1">
              <a:lnSpc>
                <a:spcPct val="108000"/>
              </a:lnSpc>
              <a:spcBef>
                <a:spcPts val="0"/>
              </a:spcBef>
              <a:spcAft>
                <a:spcPts val="600"/>
              </a:spcAft>
              <a:buSzPct val="153000"/>
              <a:buFontTx/>
              <a:buBlip>
                <a:blip r:embed="rId3">
                  <a:extLst>
                    <a:ext uri="{96DAC541-7B7A-43D3-8B79-37D633B846F1}">
                      <asvg:svgBlip xmlns:asvg="http://schemas.microsoft.com/office/drawing/2016/SVG/main" r:embed="rId4"/>
                    </a:ext>
                  </a:extLst>
                </a:blip>
              </a:buBlip>
              <a:defRPr sz="1050" kern="1200">
                <a:solidFill>
                  <a:schemeClr val="tx2"/>
                </a:solidFill>
                <a:latin typeface="Museo Sans 900" panose="02000000000000000000" pitchFamily="50" charset="0"/>
                <a:ea typeface="+mn-ea"/>
                <a:cs typeface="+mn-cs"/>
              </a:defRPr>
            </a:lvl4pPr>
            <a:lvl5pPr marL="903288" indent="-146050" algn="l" defTabSz="914400" rtl="0" eaLnBrk="1" latinLnBrk="0" hangingPunct="1">
              <a:lnSpc>
                <a:spcPct val="108000"/>
              </a:lnSpc>
              <a:spcBef>
                <a:spcPts val="0"/>
              </a:spcBef>
              <a:spcAft>
                <a:spcPts val="600"/>
              </a:spcAft>
              <a:buSzPct val="153000"/>
              <a:buFontTx/>
              <a:buBlip>
                <a:blip r:embed="rId3">
                  <a:extLst>
                    <a:ext uri="{96DAC541-7B7A-43D3-8B79-37D633B846F1}">
                      <asvg:svgBlip xmlns:asvg="http://schemas.microsoft.com/office/drawing/2016/SVG/main" r:embed="rId4"/>
                    </a:ext>
                  </a:extLst>
                </a:blip>
              </a:buBlip>
              <a:defRPr sz="900" kern="1200">
                <a:solidFill>
                  <a:schemeClr val="tx2"/>
                </a:solidFill>
                <a:latin typeface="Museo Sans 9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AFD7"/>
                </a:solidFill>
                <a:effectLst/>
                <a:uLnTx/>
                <a:uFillTx/>
                <a:latin typeface="Museo Sans 300" panose="02000000000000000000" pitchFamily="50" charset="0"/>
                <a:ea typeface="+mn-ea"/>
                <a:cs typeface="+mn-cs"/>
              </a:rPr>
              <a:t>@dotdigital.com</a:t>
            </a:r>
          </a:p>
        </p:txBody>
      </p:sp>
    </p:spTree>
    <p:extLst>
      <p:ext uri="{BB962C8B-B14F-4D97-AF65-F5344CB8AC3E}">
        <p14:creationId xmlns:p14="http://schemas.microsoft.com/office/powerpoint/2010/main" val="959704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A0BEA5-868D-8299-E738-92E0067CA726}"/>
              </a:ext>
            </a:extLst>
          </p:cNvPr>
          <p:cNvSpPr>
            <a:spLocks noGrp="1"/>
          </p:cNvSpPr>
          <p:nvPr>
            <p:ph type="title" idx="4294967295"/>
          </p:nvPr>
        </p:nvSpPr>
        <p:spPr>
          <a:xfrm>
            <a:off x="0" y="434975"/>
            <a:ext cx="12192000" cy="1150938"/>
          </a:xfrm>
        </p:spPr>
        <p:txBody>
          <a:bodyPr/>
          <a:lstStyle/>
          <a:p>
            <a:pPr algn="ctr"/>
            <a:r>
              <a:rPr lang="en-GB" sz="5000" dirty="0"/>
              <a:t>Brand Challenges in 2023</a:t>
            </a:r>
          </a:p>
        </p:txBody>
      </p:sp>
      <p:grpSp>
        <p:nvGrpSpPr>
          <p:cNvPr id="11" name="Group 10">
            <a:extLst>
              <a:ext uri="{FF2B5EF4-FFF2-40B4-BE49-F238E27FC236}">
                <a16:creationId xmlns:a16="http://schemas.microsoft.com/office/drawing/2014/main" id="{6683BB52-8E02-BE1D-E4DC-E661894CFB04}"/>
              </a:ext>
            </a:extLst>
          </p:cNvPr>
          <p:cNvGrpSpPr/>
          <p:nvPr/>
        </p:nvGrpSpPr>
        <p:grpSpPr>
          <a:xfrm>
            <a:off x="859271" y="1746770"/>
            <a:ext cx="5040000" cy="1980000"/>
            <a:chOff x="859271" y="1746770"/>
            <a:chExt cx="5040000" cy="1980000"/>
          </a:xfrm>
        </p:grpSpPr>
        <p:sp>
          <p:nvSpPr>
            <p:cNvPr id="12" name="TextBox 11">
              <a:extLst>
                <a:ext uri="{FF2B5EF4-FFF2-40B4-BE49-F238E27FC236}">
                  <a16:creationId xmlns:a16="http://schemas.microsoft.com/office/drawing/2014/main" id="{75855F98-DA52-77E4-6BCC-32626838EA9A}"/>
                </a:ext>
              </a:extLst>
            </p:cNvPr>
            <p:cNvSpPr txBox="1"/>
            <p:nvPr/>
          </p:nvSpPr>
          <p:spPr>
            <a:xfrm>
              <a:off x="859271" y="1746770"/>
              <a:ext cx="5040000" cy="1980000"/>
            </a:xfrm>
            <a:prstGeom prst="rect">
              <a:avLst/>
            </a:prstGeom>
            <a:gradFill>
              <a:gsLst>
                <a:gs pos="0">
                  <a:srgbClr val="0070C0"/>
                </a:gs>
                <a:gs pos="52000">
                  <a:srgbClr val="13022B"/>
                </a:gs>
              </a:gsLst>
              <a:lin ang="2700000" scaled="0"/>
            </a:gradFill>
          </p:spPr>
          <p:txBody>
            <a:bodyPr wrap="square" tIns="0" bIns="125999" anchor="ctr">
              <a:noAutofit/>
            </a:bodyPr>
            <a:lstStyle/>
            <a:p>
              <a:pPr algn="ctr">
                <a:lnSpc>
                  <a:spcPct val="108000"/>
                </a:lnSpc>
                <a:spcAft>
                  <a:spcPts val="600"/>
                </a:spcAft>
              </a:pPr>
              <a:r>
                <a:rPr lang="en-GB" sz="4500" b="1" dirty="0">
                  <a:solidFill>
                    <a:schemeClr val="bg1"/>
                  </a:solidFill>
                  <a:latin typeface="+mj-lt"/>
                </a:rPr>
                <a:t>Increased</a:t>
              </a:r>
            </a:p>
            <a:p>
              <a:pPr algn="ctr">
                <a:lnSpc>
                  <a:spcPct val="108000"/>
                </a:lnSpc>
                <a:spcAft>
                  <a:spcPts val="600"/>
                </a:spcAft>
              </a:pPr>
              <a:r>
                <a:rPr lang="en-GB" sz="4500" b="1" dirty="0">
                  <a:solidFill>
                    <a:schemeClr val="bg1"/>
                  </a:solidFill>
                  <a:latin typeface="+mj-lt"/>
                </a:rPr>
                <a:t>competition</a:t>
              </a:r>
              <a:endParaRPr lang="en-GB" sz="4500" dirty="0">
                <a:solidFill>
                  <a:schemeClr val="bg1"/>
                </a:solidFill>
                <a:latin typeface="+mj-lt"/>
              </a:endParaRPr>
            </a:p>
          </p:txBody>
        </p:sp>
        <p:sp>
          <p:nvSpPr>
            <p:cNvPr id="5" name="Rectangle 4">
              <a:extLst>
                <a:ext uri="{FF2B5EF4-FFF2-40B4-BE49-F238E27FC236}">
                  <a16:creationId xmlns:a16="http://schemas.microsoft.com/office/drawing/2014/main" id="{0335CF82-7665-0EF4-EF34-C4088EF6D8DD}"/>
                </a:ext>
              </a:extLst>
            </p:cNvPr>
            <p:cNvSpPr/>
            <p:nvPr/>
          </p:nvSpPr>
          <p:spPr>
            <a:xfrm>
              <a:off x="859271" y="3598355"/>
              <a:ext cx="5040000" cy="128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1400" dirty="0" err="1">
                <a:solidFill>
                  <a:schemeClr val="bg1"/>
                </a:solidFill>
              </a:endParaRPr>
            </a:p>
          </p:txBody>
        </p:sp>
      </p:grpSp>
      <p:grpSp>
        <p:nvGrpSpPr>
          <p:cNvPr id="13" name="Group 12">
            <a:extLst>
              <a:ext uri="{FF2B5EF4-FFF2-40B4-BE49-F238E27FC236}">
                <a16:creationId xmlns:a16="http://schemas.microsoft.com/office/drawing/2014/main" id="{759E5460-8EFD-0E32-05F6-5C83CD4B7DAC}"/>
              </a:ext>
            </a:extLst>
          </p:cNvPr>
          <p:cNvGrpSpPr/>
          <p:nvPr/>
        </p:nvGrpSpPr>
        <p:grpSpPr>
          <a:xfrm>
            <a:off x="6270257" y="1746770"/>
            <a:ext cx="5044677" cy="1980000"/>
            <a:chOff x="6270257" y="1746770"/>
            <a:chExt cx="5044677" cy="1980000"/>
          </a:xfrm>
        </p:grpSpPr>
        <p:sp>
          <p:nvSpPr>
            <p:cNvPr id="2" name="TextBox 1">
              <a:extLst>
                <a:ext uri="{FF2B5EF4-FFF2-40B4-BE49-F238E27FC236}">
                  <a16:creationId xmlns:a16="http://schemas.microsoft.com/office/drawing/2014/main" id="{20FAF09B-A1E5-582F-A2C6-BB19EC555087}"/>
                </a:ext>
              </a:extLst>
            </p:cNvPr>
            <p:cNvSpPr txBox="1"/>
            <p:nvPr/>
          </p:nvSpPr>
          <p:spPr>
            <a:xfrm>
              <a:off x="6274934" y="1746770"/>
              <a:ext cx="5040000" cy="1980000"/>
            </a:xfrm>
            <a:prstGeom prst="rect">
              <a:avLst/>
            </a:prstGeom>
            <a:gradFill>
              <a:gsLst>
                <a:gs pos="0">
                  <a:srgbClr val="0070C0"/>
                </a:gs>
                <a:gs pos="52000">
                  <a:srgbClr val="13022B"/>
                </a:gs>
              </a:gsLst>
              <a:lin ang="2700000" scaled="0"/>
            </a:gradFill>
          </p:spPr>
          <p:txBody>
            <a:bodyPr wrap="square" tIns="0" bIns="125999" anchor="ctr">
              <a:noAutofit/>
            </a:bodyPr>
            <a:lstStyle/>
            <a:p>
              <a:pPr algn="ctr">
                <a:lnSpc>
                  <a:spcPct val="108000"/>
                </a:lnSpc>
                <a:spcAft>
                  <a:spcPts val="600"/>
                </a:spcAft>
              </a:pPr>
              <a:r>
                <a:rPr lang="en-GB" sz="4500" b="1" dirty="0">
                  <a:solidFill>
                    <a:schemeClr val="bg1"/>
                  </a:solidFill>
                  <a:latin typeface="+mj-lt"/>
                </a:rPr>
                <a:t>Customer acquisition</a:t>
              </a:r>
            </a:p>
          </p:txBody>
        </p:sp>
        <p:sp>
          <p:nvSpPr>
            <p:cNvPr id="8" name="Rectangle 7">
              <a:extLst>
                <a:ext uri="{FF2B5EF4-FFF2-40B4-BE49-F238E27FC236}">
                  <a16:creationId xmlns:a16="http://schemas.microsoft.com/office/drawing/2014/main" id="{7880C091-E5F3-ED73-BC04-A4BA4D2EF674}"/>
                </a:ext>
              </a:extLst>
            </p:cNvPr>
            <p:cNvSpPr/>
            <p:nvPr/>
          </p:nvSpPr>
          <p:spPr>
            <a:xfrm>
              <a:off x="6270257" y="3598355"/>
              <a:ext cx="5040000" cy="128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1400" dirty="0" err="1">
                <a:solidFill>
                  <a:schemeClr val="bg1"/>
                </a:solidFill>
              </a:endParaRPr>
            </a:p>
          </p:txBody>
        </p:sp>
      </p:grpSp>
      <p:grpSp>
        <p:nvGrpSpPr>
          <p:cNvPr id="15" name="Group 14">
            <a:extLst>
              <a:ext uri="{FF2B5EF4-FFF2-40B4-BE49-F238E27FC236}">
                <a16:creationId xmlns:a16="http://schemas.microsoft.com/office/drawing/2014/main" id="{B6E0832D-724B-9704-5CB2-987ECD8A027E}"/>
              </a:ext>
            </a:extLst>
          </p:cNvPr>
          <p:cNvGrpSpPr/>
          <p:nvPr/>
        </p:nvGrpSpPr>
        <p:grpSpPr>
          <a:xfrm>
            <a:off x="859271" y="4109772"/>
            <a:ext cx="5040000" cy="1983126"/>
            <a:chOff x="859271" y="4109772"/>
            <a:chExt cx="5040000" cy="1983126"/>
          </a:xfrm>
        </p:grpSpPr>
        <p:sp>
          <p:nvSpPr>
            <p:cNvPr id="3" name="TextBox 2">
              <a:extLst>
                <a:ext uri="{FF2B5EF4-FFF2-40B4-BE49-F238E27FC236}">
                  <a16:creationId xmlns:a16="http://schemas.microsoft.com/office/drawing/2014/main" id="{E9BFC991-31C3-6541-5E21-04F8D5717411}"/>
                </a:ext>
              </a:extLst>
            </p:cNvPr>
            <p:cNvSpPr txBox="1"/>
            <p:nvPr/>
          </p:nvSpPr>
          <p:spPr>
            <a:xfrm>
              <a:off x="859271" y="4109772"/>
              <a:ext cx="5040000" cy="1980000"/>
            </a:xfrm>
            <a:prstGeom prst="rect">
              <a:avLst/>
            </a:prstGeom>
            <a:gradFill>
              <a:gsLst>
                <a:gs pos="0">
                  <a:srgbClr val="0070C0"/>
                </a:gs>
                <a:gs pos="52000">
                  <a:srgbClr val="13022B"/>
                </a:gs>
              </a:gsLst>
              <a:lin ang="2700000" scaled="0"/>
            </a:gradFill>
          </p:spPr>
          <p:txBody>
            <a:bodyPr wrap="square" tIns="0" bIns="125999" anchor="ctr">
              <a:noAutofit/>
            </a:bodyPr>
            <a:lstStyle/>
            <a:p>
              <a:pPr algn="ctr">
                <a:lnSpc>
                  <a:spcPct val="108000"/>
                </a:lnSpc>
                <a:spcAft>
                  <a:spcPts val="600"/>
                </a:spcAft>
              </a:pPr>
              <a:r>
                <a:rPr lang="en-GB" sz="4500" b="1" dirty="0">
                  <a:solidFill>
                    <a:schemeClr val="bg1"/>
                  </a:solidFill>
                  <a:latin typeface="+mj-lt"/>
                </a:rPr>
                <a:t>Customer retention</a:t>
              </a:r>
              <a:endParaRPr lang="en-GB" sz="4500" dirty="0">
                <a:solidFill>
                  <a:schemeClr val="bg1"/>
                </a:solidFill>
                <a:latin typeface="+mj-lt"/>
              </a:endParaRPr>
            </a:p>
          </p:txBody>
        </p:sp>
        <p:sp>
          <p:nvSpPr>
            <p:cNvPr id="9" name="Rectangle 8">
              <a:extLst>
                <a:ext uri="{FF2B5EF4-FFF2-40B4-BE49-F238E27FC236}">
                  <a16:creationId xmlns:a16="http://schemas.microsoft.com/office/drawing/2014/main" id="{6576C09A-4379-4625-02E4-8312B137626C}"/>
                </a:ext>
              </a:extLst>
            </p:cNvPr>
            <p:cNvSpPr/>
            <p:nvPr/>
          </p:nvSpPr>
          <p:spPr>
            <a:xfrm>
              <a:off x="859271" y="5964483"/>
              <a:ext cx="5040000" cy="128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1400" dirty="0" err="1">
                <a:solidFill>
                  <a:schemeClr val="bg1"/>
                </a:solidFill>
              </a:endParaRPr>
            </a:p>
          </p:txBody>
        </p:sp>
      </p:grpSp>
      <p:grpSp>
        <p:nvGrpSpPr>
          <p:cNvPr id="14" name="Group 13">
            <a:extLst>
              <a:ext uri="{FF2B5EF4-FFF2-40B4-BE49-F238E27FC236}">
                <a16:creationId xmlns:a16="http://schemas.microsoft.com/office/drawing/2014/main" id="{6353674C-B67B-FA4B-3E73-9D4953CB2772}"/>
              </a:ext>
            </a:extLst>
          </p:cNvPr>
          <p:cNvGrpSpPr/>
          <p:nvPr/>
        </p:nvGrpSpPr>
        <p:grpSpPr>
          <a:xfrm>
            <a:off x="6238875" y="4109772"/>
            <a:ext cx="5040000" cy="1983126"/>
            <a:chOff x="6238875" y="4109772"/>
            <a:chExt cx="5040000" cy="1983126"/>
          </a:xfrm>
        </p:grpSpPr>
        <p:sp>
          <p:nvSpPr>
            <p:cNvPr id="4" name="TextBox 3">
              <a:extLst>
                <a:ext uri="{FF2B5EF4-FFF2-40B4-BE49-F238E27FC236}">
                  <a16:creationId xmlns:a16="http://schemas.microsoft.com/office/drawing/2014/main" id="{B8C158B0-CFB0-37A3-372C-76FE98EC7D74}"/>
                </a:ext>
              </a:extLst>
            </p:cNvPr>
            <p:cNvSpPr txBox="1"/>
            <p:nvPr/>
          </p:nvSpPr>
          <p:spPr>
            <a:xfrm>
              <a:off x="6238875" y="4109772"/>
              <a:ext cx="5040000" cy="1980000"/>
            </a:xfrm>
            <a:prstGeom prst="rect">
              <a:avLst/>
            </a:prstGeom>
            <a:gradFill>
              <a:gsLst>
                <a:gs pos="0">
                  <a:srgbClr val="0070C0"/>
                </a:gs>
                <a:gs pos="52000">
                  <a:srgbClr val="13022B"/>
                </a:gs>
              </a:gsLst>
              <a:lin ang="2700000" scaled="0"/>
            </a:gradFill>
          </p:spPr>
          <p:txBody>
            <a:bodyPr wrap="square" tIns="0" bIns="125999" anchor="ctr">
              <a:noAutofit/>
            </a:bodyPr>
            <a:lstStyle/>
            <a:p>
              <a:pPr algn="ctr">
                <a:lnSpc>
                  <a:spcPct val="108000"/>
                </a:lnSpc>
                <a:spcAft>
                  <a:spcPts val="600"/>
                </a:spcAft>
              </a:pPr>
              <a:r>
                <a:rPr lang="en-GB" sz="4500" b="1" dirty="0">
                  <a:solidFill>
                    <a:schemeClr val="bg1"/>
                  </a:solidFill>
                  <a:latin typeface="+mj-lt"/>
                </a:rPr>
                <a:t>Consumer behaviour</a:t>
              </a:r>
              <a:endParaRPr lang="en-GB" sz="4500" dirty="0">
                <a:solidFill>
                  <a:schemeClr val="bg1"/>
                </a:solidFill>
                <a:latin typeface="+mj-lt"/>
              </a:endParaRPr>
            </a:p>
          </p:txBody>
        </p:sp>
        <p:sp>
          <p:nvSpPr>
            <p:cNvPr id="10" name="Rectangle 9">
              <a:extLst>
                <a:ext uri="{FF2B5EF4-FFF2-40B4-BE49-F238E27FC236}">
                  <a16:creationId xmlns:a16="http://schemas.microsoft.com/office/drawing/2014/main" id="{0F5DDF63-20CA-EA17-DE56-6F437CB153BE}"/>
                </a:ext>
              </a:extLst>
            </p:cNvPr>
            <p:cNvSpPr/>
            <p:nvPr/>
          </p:nvSpPr>
          <p:spPr>
            <a:xfrm>
              <a:off x="6238875" y="5964483"/>
              <a:ext cx="5040000" cy="128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1400" dirty="0" err="1">
                <a:solidFill>
                  <a:schemeClr val="bg1"/>
                </a:solidFill>
              </a:endParaRPr>
            </a:p>
          </p:txBody>
        </p:sp>
      </p:grpSp>
    </p:spTree>
    <p:extLst>
      <p:ext uri="{BB962C8B-B14F-4D97-AF65-F5344CB8AC3E}">
        <p14:creationId xmlns:p14="http://schemas.microsoft.com/office/powerpoint/2010/main" val="566149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alpha val="20000"/>
              </a:schemeClr>
            </a:gs>
            <a:gs pos="0">
              <a:schemeClr val="accent1">
                <a:alpha val="20000"/>
              </a:schemeClr>
            </a:gs>
          </a:gsLst>
          <a:lin ang="12000000" scaled="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5ABDAB-E5DF-2E11-1717-F75985113374}"/>
              </a:ext>
            </a:extLst>
          </p:cNvPr>
          <p:cNvSpPr txBox="1"/>
          <p:nvPr/>
        </p:nvSpPr>
        <p:spPr>
          <a:xfrm>
            <a:off x="292610" y="240599"/>
            <a:ext cx="11606782" cy="6376801"/>
          </a:xfrm>
          <a:prstGeom prst="rect">
            <a:avLst/>
          </a:prstGeom>
          <a:solidFill>
            <a:schemeClr val="bg1"/>
          </a:solid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600" b="0" i="0" dirty="0">
              <a:solidFill>
                <a:srgbClr val="080809"/>
              </a:solidFill>
              <a:effectLst/>
              <a:latin typeface="Roboto" pitchFamily="2" charset="0"/>
              <a:ea typeface="Roboto" pitchFamily="2" charset="0"/>
            </a:endParaRPr>
          </a:p>
        </p:txBody>
      </p:sp>
      <p:sp>
        <p:nvSpPr>
          <p:cNvPr id="5" name="TextBox 4">
            <a:extLst>
              <a:ext uri="{FF2B5EF4-FFF2-40B4-BE49-F238E27FC236}">
                <a16:creationId xmlns:a16="http://schemas.microsoft.com/office/drawing/2014/main" id="{64777E73-9050-9E27-99B7-0635E1F071E2}"/>
              </a:ext>
            </a:extLst>
          </p:cNvPr>
          <p:cNvSpPr txBox="1"/>
          <p:nvPr/>
        </p:nvSpPr>
        <p:spPr>
          <a:xfrm>
            <a:off x="487680" y="1977962"/>
            <a:ext cx="4767072" cy="3234901"/>
          </a:xfrm>
          <a:prstGeom prst="rect">
            <a:avLst/>
          </a:prstGeom>
          <a:no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400" b="0" i="0" dirty="0">
              <a:solidFill>
                <a:srgbClr val="080809"/>
              </a:solidFill>
              <a:effectLst/>
              <a:latin typeface="Roboto" pitchFamily="2" charset="0"/>
              <a:ea typeface="Roboto" pitchFamily="2" charset="0"/>
            </a:endParaRPr>
          </a:p>
        </p:txBody>
      </p:sp>
      <p:sp>
        <p:nvSpPr>
          <p:cNvPr id="12" name="TextBox 11">
            <a:extLst>
              <a:ext uri="{FF2B5EF4-FFF2-40B4-BE49-F238E27FC236}">
                <a16:creationId xmlns:a16="http://schemas.microsoft.com/office/drawing/2014/main" id="{75855F98-DA52-77E4-6BCC-32626838EA9A}"/>
              </a:ext>
            </a:extLst>
          </p:cNvPr>
          <p:cNvSpPr txBox="1"/>
          <p:nvPr/>
        </p:nvSpPr>
        <p:spPr>
          <a:xfrm>
            <a:off x="426720" y="1571984"/>
            <a:ext cx="5303520" cy="4905393"/>
          </a:xfrm>
          <a:prstGeom prst="rect">
            <a:avLst/>
          </a:prstGeom>
          <a:noFill/>
        </p:spPr>
        <p:txBody>
          <a:bodyPr wrap="square" lIns="360000" tIns="0" bIns="125999" anchor="t">
            <a:noAutofit/>
          </a:bodyPr>
          <a:lstStyle/>
          <a:p>
            <a:pPr>
              <a:lnSpc>
                <a:spcPct val="120000"/>
              </a:lnSpc>
              <a:spcAft>
                <a:spcPts val="400"/>
              </a:spcAft>
            </a:pPr>
            <a:r>
              <a:rPr lang="en-GB" sz="4500" b="1" dirty="0">
                <a:solidFill>
                  <a:schemeClr val="accent2"/>
                </a:solidFill>
                <a:latin typeface="+mj-lt"/>
              </a:rPr>
              <a:t>Customer Data</a:t>
            </a:r>
          </a:p>
        </p:txBody>
      </p:sp>
      <p:pic>
        <p:nvPicPr>
          <p:cNvPr id="4098" name="Picture 2">
            <a:extLst>
              <a:ext uri="{FF2B5EF4-FFF2-40B4-BE49-F238E27FC236}">
                <a16:creationId xmlns:a16="http://schemas.microsoft.com/office/drawing/2014/main" id="{2005C5C7-03E6-C9E4-7778-E3507F59F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7924" y="3773400"/>
            <a:ext cx="4119372" cy="263639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3441020D-86FB-F440-C7D9-88DAEA4AF1DC}"/>
              </a:ext>
            </a:extLst>
          </p:cNvPr>
          <p:cNvSpPr txBox="1">
            <a:spLocks/>
          </p:cNvSpPr>
          <p:nvPr/>
        </p:nvSpPr>
        <p:spPr>
          <a:xfrm>
            <a:off x="646176" y="240597"/>
            <a:ext cx="11253214" cy="133138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2900" kern="1200">
                <a:solidFill>
                  <a:schemeClr val="tx2"/>
                </a:solidFill>
                <a:latin typeface="+mj-lt"/>
                <a:ea typeface="+mj-ea"/>
                <a:cs typeface="+mj-cs"/>
              </a:defRPr>
            </a:lvl1pPr>
          </a:lstStyle>
          <a:p>
            <a:r>
              <a:rPr lang="en-GB" sz="4800" dirty="0"/>
              <a:t>How to overcome these challenges</a:t>
            </a:r>
          </a:p>
        </p:txBody>
      </p:sp>
    </p:spTree>
    <p:extLst>
      <p:ext uri="{BB962C8B-B14F-4D97-AF65-F5344CB8AC3E}">
        <p14:creationId xmlns:p14="http://schemas.microsoft.com/office/powerpoint/2010/main" val="277612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alpha val="20000"/>
              </a:schemeClr>
            </a:gs>
            <a:gs pos="0">
              <a:schemeClr val="accent1">
                <a:alpha val="20000"/>
              </a:schemeClr>
            </a:gs>
          </a:gsLst>
          <a:lin ang="12000000" scaled="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5ABDAB-E5DF-2E11-1717-F75985113374}"/>
              </a:ext>
            </a:extLst>
          </p:cNvPr>
          <p:cNvSpPr txBox="1"/>
          <p:nvPr/>
        </p:nvSpPr>
        <p:spPr>
          <a:xfrm>
            <a:off x="292610" y="240599"/>
            <a:ext cx="11606782" cy="6376801"/>
          </a:xfrm>
          <a:prstGeom prst="rect">
            <a:avLst/>
          </a:prstGeom>
          <a:solidFill>
            <a:schemeClr val="bg1"/>
          </a:solid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600" b="0" i="0" dirty="0">
              <a:solidFill>
                <a:srgbClr val="080809"/>
              </a:solidFill>
              <a:effectLst/>
              <a:latin typeface="Roboto" pitchFamily="2" charset="0"/>
              <a:ea typeface="Roboto" pitchFamily="2" charset="0"/>
            </a:endParaRPr>
          </a:p>
        </p:txBody>
      </p:sp>
      <p:sp>
        <p:nvSpPr>
          <p:cNvPr id="5" name="TextBox 4">
            <a:extLst>
              <a:ext uri="{FF2B5EF4-FFF2-40B4-BE49-F238E27FC236}">
                <a16:creationId xmlns:a16="http://schemas.microsoft.com/office/drawing/2014/main" id="{64777E73-9050-9E27-99B7-0635E1F071E2}"/>
              </a:ext>
            </a:extLst>
          </p:cNvPr>
          <p:cNvSpPr txBox="1"/>
          <p:nvPr/>
        </p:nvSpPr>
        <p:spPr>
          <a:xfrm>
            <a:off x="487680" y="1977962"/>
            <a:ext cx="4767072" cy="3234901"/>
          </a:xfrm>
          <a:prstGeom prst="rect">
            <a:avLst/>
          </a:prstGeom>
          <a:no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400" b="0" i="0" dirty="0">
              <a:solidFill>
                <a:srgbClr val="080809"/>
              </a:solidFill>
              <a:effectLst/>
              <a:latin typeface="Roboto" pitchFamily="2" charset="0"/>
              <a:ea typeface="Roboto" pitchFamily="2" charset="0"/>
            </a:endParaRPr>
          </a:p>
        </p:txBody>
      </p:sp>
      <p:sp>
        <p:nvSpPr>
          <p:cNvPr id="12" name="TextBox 11">
            <a:extLst>
              <a:ext uri="{FF2B5EF4-FFF2-40B4-BE49-F238E27FC236}">
                <a16:creationId xmlns:a16="http://schemas.microsoft.com/office/drawing/2014/main" id="{75855F98-DA52-77E4-6BCC-32626838EA9A}"/>
              </a:ext>
            </a:extLst>
          </p:cNvPr>
          <p:cNvSpPr txBox="1"/>
          <p:nvPr/>
        </p:nvSpPr>
        <p:spPr>
          <a:xfrm>
            <a:off x="426720" y="1571984"/>
            <a:ext cx="5303520" cy="4905393"/>
          </a:xfrm>
          <a:prstGeom prst="rect">
            <a:avLst/>
          </a:prstGeom>
          <a:noFill/>
        </p:spPr>
        <p:txBody>
          <a:bodyPr wrap="square" lIns="360000" tIns="0" bIns="125999" anchor="t">
            <a:noAutofit/>
          </a:bodyPr>
          <a:lstStyle/>
          <a:p>
            <a:pPr>
              <a:lnSpc>
                <a:spcPct val="120000"/>
              </a:lnSpc>
              <a:spcAft>
                <a:spcPts val="400"/>
              </a:spcAft>
            </a:pPr>
            <a:r>
              <a:rPr lang="en-GB" sz="4500" b="1" dirty="0">
                <a:solidFill>
                  <a:schemeClr val="bg1">
                    <a:lumMod val="75000"/>
                  </a:schemeClr>
                </a:solidFill>
                <a:latin typeface="+mj-lt"/>
              </a:rPr>
              <a:t>Customer Data</a:t>
            </a:r>
          </a:p>
          <a:p>
            <a:pPr fontAlgn="base">
              <a:lnSpc>
                <a:spcPct val="120000"/>
              </a:lnSpc>
              <a:spcAft>
                <a:spcPts val="400"/>
              </a:spcAft>
              <a:buClr>
                <a:schemeClr val="accent2"/>
              </a:buClr>
            </a:pPr>
            <a:r>
              <a:rPr lang="en-GB" sz="4500" b="1" dirty="0">
                <a:solidFill>
                  <a:schemeClr val="accent2"/>
                </a:solidFill>
                <a:latin typeface="+mj-lt"/>
              </a:rPr>
              <a:t>Personalisation</a:t>
            </a:r>
          </a:p>
        </p:txBody>
      </p:sp>
      <p:pic>
        <p:nvPicPr>
          <p:cNvPr id="4098" name="Picture 2">
            <a:extLst>
              <a:ext uri="{FF2B5EF4-FFF2-40B4-BE49-F238E27FC236}">
                <a16:creationId xmlns:a16="http://schemas.microsoft.com/office/drawing/2014/main" id="{2005C5C7-03E6-C9E4-7778-E3507F59F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7924" y="3773400"/>
            <a:ext cx="4119372" cy="263639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3441020D-86FB-F440-C7D9-88DAEA4AF1DC}"/>
              </a:ext>
            </a:extLst>
          </p:cNvPr>
          <p:cNvSpPr txBox="1">
            <a:spLocks/>
          </p:cNvSpPr>
          <p:nvPr/>
        </p:nvSpPr>
        <p:spPr>
          <a:xfrm>
            <a:off x="646176" y="240597"/>
            <a:ext cx="11253214" cy="133138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2900" kern="1200">
                <a:solidFill>
                  <a:schemeClr val="tx2"/>
                </a:solidFill>
                <a:latin typeface="+mj-lt"/>
                <a:ea typeface="+mj-ea"/>
                <a:cs typeface="+mj-cs"/>
              </a:defRPr>
            </a:lvl1pPr>
          </a:lstStyle>
          <a:p>
            <a:r>
              <a:rPr lang="en-GB" sz="4800" dirty="0"/>
              <a:t>How to overcome these challenges</a:t>
            </a:r>
          </a:p>
        </p:txBody>
      </p:sp>
    </p:spTree>
    <p:extLst>
      <p:ext uri="{BB962C8B-B14F-4D97-AF65-F5344CB8AC3E}">
        <p14:creationId xmlns:p14="http://schemas.microsoft.com/office/powerpoint/2010/main" val="55991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alpha val="20000"/>
              </a:schemeClr>
            </a:gs>
            <a:gs pos="0">
              <a:schemeClr val="accent1">
                <a:alpha val="20000"/>
              </a:schemeClr>
            </a:gs>
          </a:gsLst>
          <a:lin ang="12000000" scaled="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5ABDAB-E5DF-2E11-1717-F75985113374}"/>
              </a:ext>
            </a:extLst>
          </p:cNvPr>
          <p:cNvSpPr txBox="1"/>
          <p:nvPr/>
        </p:nvSpPr>
        <p:spPr>
          <a:xfrm>
            <a:off x="292610" y="240599"/>
            <a:ext cx="11606782" cy="6376801"/>
          </a:xfrm>
          <a:prstGeom prst="rect">
            <a:avLst/>
          </a:prstGeom>
          <a:solidFill>
            <a:schemeClr val="bg1"/>
          </a:solid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600" b="0" i="0" dirty="0">
              <a:solidFill>
                <a:srgbClr val="080809"/>
              </a:solidFill>
              <a:effectLst/>
              <a:latin typeface="Roboto" pitchFamily="2" charset="0"/>
              <a:ea typeface="Roboto" pitchFamily="2" charset="0"/>
            </a:endParaRPr>
          </a:p>
        </p:txBody>
      </p:sp>
      <p:sp>
        <p:nvSpPr>
          <p:cNvPr id="5" name="TextBox 4">
            <a:extLst>
              <a:ext uri="{FF2B5EF4-FFF2-40B4-BE49-F238E27FC236}">
                <a16:creationId xmlns:a16="http://schemas.microsoft.com/office/drawing/2014/main" id="{64777E73-9050-9E27-99B7-0635E1F071E2}"/>
              </a:ext>
            </a:extLst>
          </p:cNvPr>
          <p:cNvSpPr txBox="1"/>
          <p:nvPr/>
        </p:nvSpPr>
        <p:spPr>
          <a:xfrm>
            <a:off x="487680" y="1977962"/>
            <a:ext cx="4767072" cy="3234901"/>
          </a:xfrm>
          <a:prstGeom prst="rect">
            <a:avLst/>
          </a:prstGeom>
          <a:no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400" b="0" i="0" dirty="0">
              <a:solidFill>
                <a:srgbClr val="080809"/>
              </a:solidFill>
              <a:effectLst/>
              <a:latin typeface="Roboto" pitchFamily="2" charset="0"/>
              <a:ea typeface="Roboto" pitchFamily="2" charset="0"/>
            </a:endParaRPr>
          </a:p>
        </p:txBody>
      </p:sp>
      <p:sp>
        <p:nvSpPr>
          <p:cNvPr id="12" name="TextBox 11">
            <a:extLst>
              <a:ext uri="{FF2B5EF4-FFF2-40B4-BE49-F238E27FC236}">
                <a16:creationId xmlns:a16="http://schemas.microsoft.com/office/drawing/2014/main" id="{75855F98-DA52-77E4-6BCC-32626838EA9A}"/>
              </a:ext>
            </a:extLst>
          </p:cNvPr>
          <p:cNvSpPr txBox="1"/>
          <p:nvPr/>
        </p:nvSpPr>
        <p:spPr>
          <a:xfrm>
            <a:off x="426720" y="1571984"/>
            <a:ext cx="5303520" cy="4905393"/>
          </a:xfrm>
          <a:prstGeom prst="rect">
            <a:avLst/>
          </a:prstGeom>
          <a:noFill/>
        </p:spPr>
        <p:txBody>
          <a:bodyPr wrap="square" lIns="360000" tIns="0" bIns="125999" anchor="t">
            <a:noAutofit/>
          </a:bodyPr>
          <a:lstStyle/>
          <a:p>
            <a:pPr>
              <a:lnSpc>
                <a:spcPct val="120000"/>
              </a:lnSpc>
              <a:spcAft>
                <a:spcPts val="400"/>
              </a:spcAft>
            </a:pPr>
            <a:r>
              <a:rPr lang="en-GB" sz="4500" b="1" dirty="0">
                <a:solidFill>
                  <a:schemeClr val="bg1">
                    <a:lumMod val="75000"/>
                  </a:schemeClr>
                </a:solidFill>
                <a:latin typeface="+mj-lt"/>
              </a:rPr>
              <a:t>Customer Data</a:t>
            </a:r>
          </a:p>
          <a:p>
            <a:pPr fontAlgn="base">
              <a:lnSpc>
                <a:spcPct val="120000"/>
              </a:lnSpc>
              <a:spcAft>
                <a:spcPts val="400"/>
              </a:spcAft>
              <a:buClr>
                <a:schemeClr val="accent2"/>
              </a:buClr>
            </a:pPr>
            <a:r>
              <a:rPr lang="en-GB" sz="4500" b="1" dirty="0">
                <a:solidFill>
                  <a:schemeClr val="bg1">
                    <a:lumMod val="75000"/>
                  </a:schemeClr>
                </a:solidFill>
                <a:latin typeface="+mj-lt"/>
              </a:rPr>
              <a:t>Personalisation</a:t>
            </a:r>
          </a:p>
          <a:p>
            <a:pPr fontAlgn="base">
              <a:lnSpc>
                <a:spcPct val="120000"/>
              </a:lnSpc>
              <a:spcAft>
                <a:spcPts val="400"/>
              </a:spcAft>
              <a:buClr>
                <a:schemeClr val="accent2"/>
              </a:buClr>
            </a:pPr>
            <a:r>
              <a:rPr lang="en-GB" sz="4500" b="1" dirty="0">
                <a:solidFill>
                  <a:schemeClr val="accent2"/>
                </a:solidFill>
                <a:latin typeface="+mj-lt"/>
              </a:rPr>
              <a:t>Automation</a:t>
            </a:r>
          </a:p>
        </p:txBody>
      </p:sp>
      <p:pic>
        <p:nvPicPr>
          <p:cNvPr id="4098" name="Picture 2">
            <a:extLst>
              <a:ext uri="{FF2B5EF4-FFF2-40B4-BE49-F238E27FC236}">
                <a16:creationId xmlns:a16="http://schemas.microsoft.com/office/drawing/2014/main" id="{2005C5C7-03E6-C9E4-7778-E3507F59F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7924" y="3773400"/>
            <a:ext cx="4119372" cy="263639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3441020D-86FB-F440-C7D9-88DAEA4AF1DC}"/>
              </a:ext>
            </a:extLst>
          </p:cNvPr>
          <p:cNvSpPr txBox="1">
            <a:spLocks/>
          </p:cNvSpPr>
          <p:nvPr/>
        </p:nvSpPr>
        <p:spPr>
          <a:xfrm>
            <a:off x="646176" y="240597"/>
            <a:ext cx="11253214" cy="133138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2900" kern="1200">
                <a:solidFill>
                  <a:schemeClr val="tx2"/>
                </a:solidFill>
                <a:latin typeface="+mj-lt"/>
                <a:ea typeface="+mj-ea"/>
                <a:cs typeface="+mj-cs"/>
              </a:defRPr>
            </a:lvl1pPr>
          </a:lstStyle>
          <a:p>
            <a:r>
              <a:rPr lang="en-GB" sz="4800" dirty="0"/>
              <a:t>How to overcome these challenges</a:t>
            </a:r>
          </a:p>
        </p:txBody>
      </p:sp>
    </p:spTree>
    <p:extLst>
      <p:ext uri="{BB962C8B-B14F-4D97-AF65-F5344CB8AC3E}">
        <p14:creationId xmlns:p14="http://schemas.microsoft.com/office/powerpoint/2010/main" val="17380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alpha val="20000"/>
              </a:schemeClr>
            </a:gs>
            <a:gs pos="0">
              <a:schemeClr val="accent1">
                <a:alpha val="20000"/>
              </a:schemeClr>
            </a:gs>
          </a:gsLst>
          <a:lin ang="12000000" scaled="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5ABDAB-E5DF-2E11-1717-F75985113374}"/>
              </a:ext>
            </a:extLst>
          </p:cNvPr>
          <p:cNvSpPr txBox="1"/>
          <p:nvPr/>
        </p:nvSpPr>
        <p:spPr>
          <a:xfrm>
            <a:off x="292610" y="240599"/>
            <a:ext cx="11606782" cy="6376801"/>
          </a:xfrm>
          <a:prstGeom prst="rect">
            <a:avLst/>
          </a:prstGeom>
          <a:solidFill>
            <a:schemeClr val="bg1"/>
          </a:solid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600" b="0" i="0" dirty="0">
              <a:solidFill>
                <a:srgbClr val="080809"/>
              </a:solidFill>
              <a:effectLst/>
              <a:latin typeface="Roboto" pitchFamily="2" charset="0"/>
              <a:ea typeface="Roboto" pitchFamily="2" charset="0"/>
            </a:endParaRPr>
          </a:p>
        </p:txBody>
      </p:sp>
      <p:sp>
        <p:nvSpPr>
          <p:cNvPr id="5" name="TextBox 4">
            <a:extLst>
              <a:ext uri="{FF2B5EF4-FFF2-40B4-BE49-F238E27FC236}">
                <a16:creationId xmlns:a16="http://schemas.microsoft.com/office/drawing/2014/main" id="{64777E73-9050-9E27-99B7-0635E1F071E2}"/>
              </a:ext>
            </a:extLst>
          </p:cNvPr>
          <p:cNvSpPr txBox="1"/>
          <p:nvPr/>
        </p:nvSpPr>
        <p:spPr>
          <a:xfrm>
            <a:off x="487680" y="1977962"/>
            <a:ext cx="4767072" cy="3234901"/>
          </a:xfrm>
          <a:prstGeom prst="rect">
            <a:avLst/>
          </a:prstGeom>
          <a:no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400" b="0" i="0" dirty="0">
              <a:solidFill>
                <a:srgbClr val="080809"/>
              </a:solidFill>
              <a:effectLst/>
              <a:latin typeface="Roboto" pitchFamily="2" charset="0"/>
              <a:ea typeface="Roboto" pitchFamily="2" charset="0"/>
            </a:endParaRPr>
          </a:p>
        </p:txBody>
      </p:sp>
      <p:sp>
        <p:nvSpPr>
          <p:cNvPr id="12" name="TextBox 11">
            <a:extLst>
              <a:ext uri="{FF2B5EF4-FFF2-40B4-BE49-F238E27FC236}">
                <a16:creationId xmlns:a16="http://schemas.microsoft.com/office/drawing/2014/main" id="{75855F98-DA52-77E4-6BCC-32626838EA9A}"/>
              </a:ext>
            </a:extLst>
          </p:cNvPr>
          <p:cNvSpPr txBox="1"/>
          <p:nvPr/>
        </p:nvSpPr>
        <p:spPr>
          <a:xfrm>
            <a:off x="426720" y="1571984"/>
            <a:ext cx="5303520" cy="4905393"/>
          </a:xfrm>
          <a:prstGeom prst="rect">
            <a:avLst/>
          </a:prstGeom>
          <a:noFill/>
        </p:spPr>
        <p:txBody>
          <a:bodyPr wrap="square" lIns="360000" tIns="0" bIns="125999" anchor="t">
            <a:noAutofit/>
          </a:bodyPr>
          <a:lstStyle/>
          <a:p>
            <a:pPr>
              <a:lnSpc>
                <a:spcPct val="120000"/>
              </a:lnSpc>
              <a:spcAft>
                <a:spcPts val="400"/>
              </a:spcAft>
            </a:pPr>
            <a:r>
              <a:rPr lang="en-GB" sz="4500" b="1" dirty="0">
                <a:solidFill>
                  <a:schemeClr val="bg1">
                    <a:lumMod val="75000"/>
                  </a:schemeClr>
                </a:solidFill>
                <a:latin typeface="+mj-lt"/>
              </a:rPr>
              <a:t>Customer Data</a:t>
            </a:r>
          </a:p>
          <a:p>
            <a:pPr fontAlgn="base">
              <a:lnSpc>
                <a:spcPct val="120000"/>
              </a:lnSpc>
              <a:spcAft>
                <a:spcPts val="400"/>
              </a:spcAft>
              <a:buClr>
                <a:schemeClr val="accent2"/>
              </a:buClr>
            </a:pPr>
            <a:r>
              <a:rPr lang="en-GB" sz="4500" b="1" dirty="0">
                <a:solidFill>
                  <a:schemeClr val="bg1">
                    <a:lumMod val="75000"/>
                  </a:schemeClr>
                </a:solidFill>
                <a:latin typeface="+mj-lt"/>
              </a:rPr>
              <a:t>Personalisation</a:t>
            </a:r>
          </a:p>
          <a:p>
            <a:pPr fontAlgn="base">
              <a:lnSpc>
                <a:spcPct val="120000"/>
              </a:lnSpc>
              <a:spcAft>
                <a:spcPts val="400"/>
              </a:spcAft>
              <a:buClr>
                <a:schemeClr val="accent2"/>
              </a:buClr>
            </a:pPr>
            <a:r>
              <a:rPr lang="en-GB" sz="4500" b="1" dirty="0">
                <a:solidFill>
                  <a:schemeClr val="bg1">
                    <a:lumMod val="75000"/>
                  </a:schemeClr>
                </a:solidFill>
                <a:latin typeface="+mj-lt"/>
              </a:rPr>
              <a:t>Automation</a:t>
            </a:r>
          </a:p>
          <a:p>
            <a:pPr fontAlgn="base">
              <a:lnSpc>
                <a:spcPct val="120000"/>
              </a:lnSpc>
              <a:spcAft>
                <a:spcPts val="400"/>
              </a:spcAft>
              <a:buClr>
                <a:schemeClr val="accent2"/>
              </a:buClr>
            </a:pPr>
            <a:r>
              <a:rPr lang="en-GB" sz="4500" b="1" dirty="0">
                <a:solidFill>
                  <a:schemeClr val="accent2"/>
                </a:solidFill>
                <a:latin typeface="+mj-lt"/>
              </a:rPr>
              <a:t>Multi-channel</a:t>
            </a:r>
            <a:endParaRPr lang="en-GB" sz="4500" dirty="0">
              <a:solidFill>
                <a:schemeClr val="accent2"/>
              </a:solidFill>
              <a:latin typeface="+mj-lt"/>
            </a:endParaRPr>
          </a:p>
        </p:txBody>
      </p:sp>
      <p:pic>
        <p:nvPicPr>
          <p:cNvPr id="4098" name="Picture 2">
            <a:extLst>
              <a:ext uri="{FF2B5EF4-FFF2-40B4-BE49-F238E27FC236}">
                <a16:creationId xmlns:a16="http://schemas.microsoft.com/office/drawing/2014/main" id="{2005C5C7-03E6-C9E4-7778-E3507F59F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7924" y="3773400"/>
            <a:ext cx="4119372" cy="263639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3441020D-86FB-F440-C7D9-88DAEA4AF1DC}"/>
              </a:ext>
            </a:extLst>
          </p:cNvPr>
          <p:cNvSpPr txBox="1">
            <a:spLocks/>
          </p:cNvSpPr>
          <p:nvPr/>
        </p:nvSpPr>
        <p:spPr>
          <a:xfrm>
            <a:off x="646176" y="240597"/>
            <a:ext cx="11253214" cy="133138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2900" kern="1200">
                <a:solidFill>
                  <a:schemeClr val="tx2"/>
                </a:solidFill>
                <a:latin typeface="+mj-lt"/>
                <a:ea typeface="+mj-ea"/>
                <a:cs typeface="+mj-cs"/>
              </a:defRPr>
            </a:lvl1pPr>
          </a:lstStyle>
          <a:p>
            <a:r>
              <a:rPr lang="en-GB" sz="4800" dirty="0"/>
              <a:t>How to overcome these challenges</a:t>
            </a:r>
          </a:p>
        </p:txBody>
      </p:sp>
    </p:spTree>
    <p:extLst>
      <p:ext uri="{BB962C8B-B14F-4D97-AF65-F5344CB8AC3E}">
        <p14:creationId xmlns:p14="http://schemas.microsoft.com/office/powerpoint/2010/main" val="412192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alpha val="20000"/>
              </a:schemeClr>
            </a:gs>
            <a:gs pos="0">
              <a:schemeClr val="accent1">
                <a:alpha val="20000"/>
              </a:schemeClr>
            </a:gs>
          </a:gsLst>
          <a:lin ang="12000000" scaled="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5ABDAB-E5DF-2E11-1717-F75985113374}"/>
              </a:ext>
            </a:extLst>
          </p:cNvPr>
          <p:cNvSpPr txBox="1"/>
          <p:nvPr/>
        </p:nvSpPr>
        <p:spPr>
          <a:xfrm>
            <a:off x="292610" y="240599"/>
            <a:ext cx="11606782" cy="6376801"/>
          </a:xfrm>
          <a:prstGeom prst="rect">
            <a:avLst/>
          </a:prstGeom>
          <a:solidFill>
            <a:schemeClr val="bg1"/>
          </a:solid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600" b="0" i="0" dirty="0">
              <a:solidFill>
                <a:srgbClr val="080809"/>
              </a:solidFill>
              <a:effectLst/>
              <a:latin typeface="Roboto" pitchFamily="2" charset="0"/>
              <a:ea typeface="Roboto" pitchFamily="2" charset="0"/>
            </a:endParaRPr>
          </a:p>
        </p:txBody>
      </p:sp>
      <p:sp>
        <p:nvSpPr>
          <p:cNvPr id="5" name="TextBox 4">
            <a:extLst>
              <a:ext uri="{FF2B5EF4-FFF2-40B4-BE49-F238E27FC236}">
                <a16:creationId xmlns:a16="http://schemas.microsoft.com/office/drawing/2014/main" id="{64777E73-9050-9E27-99B7-0635E1F071E2}"/>
              </a:ext>
            </a:extLst>
          </p:cNvPr>
          <p:cNvSpPr txBox="1"/>
          <p:nvPr/>
        </p:nvSpPr>
        <p:spPr>
          <a:xfrm>
            <a:off x="487680" y="1977962"/>
            <a:ext cx="4767072" cy="3234901"/>
          </a:xfrm>
          <a:prstGeom prst="rect">
            <a:avLst/>
          </a:prstGeom>
          <a:noFill/>
        </p:spPr>
        <p:txBody>
          <a:bodyPr wrap="square" lIns="360000" tIns="360000" rIns="360000" rtlCol="0">
            <a:noAutofit/>
          </a:bodyPr>
          <a:lstStyle/>
          <a:p>
            <a:pPr marL="342900" indent="-342900" algn="l" fontAlgn="base">
              <a:lnSpc>
                <a:spcPct val="130000"/>
              </a:lnSpc>
              <a:buClr>
                <a:schemeClr val="accent2"/>
              </a:buClr>
              <a:buFont typeface="Arial" panose="020B0604020202020204" pitchFamily="34" charset="0"/>
              <a:buChar char="•"/>
            </a:pPr>
            <a:endParaRPr lang="en-GB" sz="2400" b="0" i="0" dirty="0">
              <a:solidFill>
                <a:srgbClr val="080809"/>
              </a:solidFill>
              <a:effectLst/>
              <a:latin typeface="Roboto" pitchFamily="2" charset="0"/>
              <a:ea typeface="Roboto" pitchFamily="2" charset="0"/>
            </a:endParaRPr>
          </a:p>
        </p:txBody>
      </p:sp>
      <p:sp>
        <p:nvSpPr>
          <p:cNvPr id="12" name="TextBox 11">
            <a:extLst>
              <a:ext uri="{FF2B5EF4-FFF2-40B4-BE49-F238E27FC236}">
                <a16:creationId xmlns:a16="http://schemas.microsoft.com/office/drawing/2014/main" id="{75855F98-DA52-77E4-6BCC-32626838EA9A}"/>
              </a:ext>
            </a:extLst>
          </p:cNvPr>
          <p:cNvSpPr txBox="1"/>
          <p:nvPr/>
        </p:nvSpPr>
        <p:spPr>
          <a:xfrm>
            <a:off x="426720" y="1571984"/>
            <a:ext cx="5303520" cy="4905393"/>
          </a:xfrm>
          <a:prstGeom prst="rect">
            <a:avLst/>
          </a:prstGeom>
          <a:noFill/>
        </p:spPr>
        <p:txBody>
          <a:bodyPr wrap="square" lIns="360000" tIns="0" bIns="125999" anchor="t">
            <a:noAutofit/>
          </a:bodyPr>
          <a:lstStyle/>
          <a:p>
            <a:pPr>
              <a:lnSpc>
                <a:spcPct val="120000"/>
              </a:lnSpc>
              <a:spcAft>
                <a:spcPts val="400"/>
              </a:spcAft>
            </a:pPr>
            <a:r>
              <a:rPr lang="en-GB" sz="3000" b="1" dirty="0">
                <a:solidFill>
                  <a:srgbClr val="13022B"/>
                </a:solidFill>
                <a:latin typeface="+mj-lt"/>
              </a:rPr>
              <a:t>Customer Data</a:t>
            </a: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Personal &amp; demographic data</a:t>
            </a: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Onsite behavioural data</a:t>
            </a: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Engagement data </a:t>
            </a: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Transactional data </a:t>
            </a:r>
          </a:p>
          <a:p>
            <a:pPr marL="342900" indent="-342900" algn="l" fontAlgn="base">
              <a:lnSpc>
                <a:spcPct val="120000"/>
              </a:lnSpc>
              <a:spcAft>
                <a:spcPts val="400"/>
              </a:spcAft>
              <a:buClr>
                <a:schemeClr val="accent2"/>
              </a:buClr>
              <a:buFont typeface="Arial" panose="020B0604020202020204" pitchFamily="34" charset="0"/>
              <a:buChar char="•"/>
            </a:pPr>
            <a:r>
              <a:rPr lang="en-GB" sz="2000" b="0" i="0" dirty="0">
                <a:solidFill>
                  <a:srgbClr val="080809"/>
                </a:solidFill>
                <a:effectLst/>
                <a:latin typeface="Roboto" pitchFamily="2" charset="0"/>
                <a:ea typeface="Roboto" pitchFamily="2" charset="0"/>
              </a:rPr>
              <a:t>Mobile and device data</a:t>
            </a:r>
          </a:p>
          <a:p>
            <a:pPr fontAlgn="base">
              <a:lnSpc>
                <a:spcPct val="120000"/>
              </a:lnSpc>
              <a:spcAft>
                <a:spcPts val="400"/>
              </a:spcAft>
              <a:buClr>
                <a:schemeClr val="accent2"/>
              </a:buClr>
            </a:pPr>
            <a:r>
              <a:rPr lang="en-GB" sz="3000" b="1" dirty="0">
                <a:solidFill>
                  <a:srgbClr val="13022B"/>
                </a:solidFill>
                <a:latin typeface="+mj-lt"/>
              </a:rPr>
              <a:t>Personalisation</a:t>
            </a:r>
          </a:p>
          <a:p>
            <a:pPr fontAlgn="base">
              <a:lnSpc>
                <a:spcPct val="120000"/>
              </a:lnSpc>
              <a:spcAft>
                <a:spcPts val="400"/>
              </a:spcAft>
              <a:buClr>
                <a:schemeClr val="accent2"/>
              </a:buClr>
            </a:pPr>
            <a:r>
              <a:rPr lang="en-GB" sz="3000" b="1" dirty="0">
                <a:solidFill>
                  <a:srgbClr val="13022B"/>
                </a:solidFill>
                <a:latin typeface="+mj-lt"/>
              </a:rPr>
              <a:t>Automation</a:t>
            </a:r>
          </a:p>
          <a:p>
            <a:pPr fontAlgn="base">
              <a:lnSpc>
                <a:spcPct val="120000"/>
              </a:lnSpc>
              <a:spcAft>
                <a:spcPts val="400"/>
              </a:spcAft>
              <a:buClr>
                <a:schemeClr val="accent2"/>
              </a:buClr>
            </a:pPr>
            <a:r>
              <a:rPr lang="en-GB" sz="3000" b="1" dirty="0">
                <a:solidFill>
                  <a:srgbClr val="13022B"/>
                </a:solidFill>
                <a:latin typeface="+mj-lt"/>
              </a:rPr>
              <a:t>Multi-channel</a:t>
            </a:r>
            <a:endParaRPr lang="en-GB" sz="3000" dirty="0">
              <a:solidFill>
                <a:srgbClr val="13022B"/>
              </a:solidFill>
              <a:latin typeface="+mj-lt"/>
            </a:endParaRPr>
          </a:p>
        </p:txBody>
      </p:sp>
      <p:pic>
        <p:nvPicPr>
          <p:cNvPr id="4098" name="Picture 2">
            <a:extLst>
              <a:ext uri="{FF2B5EF4-FFF2-40B4-BE49-F238E27FC236}">
                <a16:creationId xmlns:a16="http://schemas.microsoft.com/office/drawing/2014/main" id="{2005C5C7-03E6-C9E4-7778-E3507F59F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7924" y="3773400"/>
            <a:ext cx="4119372" cy="26363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72B7E4EC-C36C-19F8-A0F1-290087C8CC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3104" y="1353177"/>
            <a:ext cx="6467318" cy="508762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3441020D-86FB-F440-C7D9-88DAEA4AF1DC}"/>
              </a:ext>
            </a:extLst>
          </p:cNvPr>
          <p:cNvSpPr txBox="1">
            <a:spLocks/>
          </p:cNvSpPr>
          <p:nvPr/>
        </p:nvSpPr>
        <p:spPr>
          <a:xfrm>
            <a:off x="646176" y="240597"/>
            <a:ext cx="11253214" cy="133138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2900" kern="1200">
                <a:solidFill>
                  <a:schemeClr val="tx2"/>
                </a:solidFill>
                <a:latin typeface="+mj-lt"/>
                <a:ea typeface="+mj-ea"/>
                <a:cs typeface="+mj-cs"/>
              </a:defRPr>
            </a:lvl1pPr>
          </a:lstStyle>
          <a:p>
            <a:r>
              <a:rPr lang="en-GB" sz="4800" dirty="0"/>
              <a:t>How to overcome these challenges</a:t>
            </a:r>
          </a:p>
        </p:txBody>
      </p:sp>
    </p:spTree>
    <p:extLst>
      <p:ext uri="{BB962C8B-B14F-4D97-AF65-F5344CB8AC3E}">
        <p14:creationId xmlns:p14="http://schemas.microsoft.com/office/powerpoint/2010/main" val="18502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otDigital">
  <a:themeElements>
    <a:clrScheme name="Dot Digital">
      <a:dk1>
        <a:sysClr val="windowText" lastClr="000000"/>
      </a:dk1>
      <a:lt1>
        <a:sysClr val="window" lastClr="FFFFFF"/>
      </a:lt1>
      <a:dk2>
        <a:srgbClr val="221C35"/>
      </a:dk2>
      <a:lt2>
        <a:srgbClr val="FFFFFF"/>
      </a:lt2>
      <a:accent1>
        <a:srgbClr val="D40F7D"/>
      </a:accent1>
      <a:accent2>
        <a:srgbClr val="00AFD7"/>
      </a:accent2>
      <a:accent3>
        <a:srgbClr val="31284B"/>
      </a:accent3>
      <a:accent4>
        <a:srgbClr val="84BD00"/>
      </a:accent4>
      <a:accent5>
        <a:srgbClr val="001489"/>
      </a:accent5>
      <a:accent6>
        <a:srgbClr val="8A2A2B"/>
      </a:accent6>
      <a:hlink>
        <a:srgbClr val="D40F7D"/>
      </a:hlink>
      <a:folHlink>
        <a:srgbClr val="D40F7D"/>
      </a:folHlink>
    </a:clrScheme>
    <a:fontScheme name="DotDigital">
      <a:majorFont>
        <a:latin typeface="Museo Sans 900"/>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spcAft>
            <a:spcPts val="600"/>
          </a:spcAft>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spcAft>
            <a:spcPts val="600"/>
          </a:spcAft>
          <a:defRPr dirty="0" smtClean="0"/>
        </a:defPPr>
      </a:lstStyle>
    </a:txDef>
  </a:objectDefaults>
  <a:extraClrSchemeLst/>
  <a:extLst>
    <a:ext uri="{05A4C25C-085E-4340-85A3-A5531E510DB2}">
      <thm15:themeFamily xmlns:thm15="http://schemas.microsoft.com/office/thememl/2012/main" name="Dot_Digital_Template_V2.1.potx" id="{A5FB87B6-4A22-462E-9B77-BFAD3A04B7C8}" vid="{E24301E1-64E0-440F-A842-FC18559164ED}"/>
    </a:ext>
  </a:extLst>
</a:theme>
</file>

<file path=ppt/theme/theme2.xml><?xml version="1.0" encoding="utf-8"?>
<a:theme xmlns:a="http://schemas.openxmlformats.org/drawingml/2006/main" name="Office Theme">
  <a:themeElements>
    <a:clrScheme name="dotdigital colors">
      <a:dk1>
        <a:srgbClr val="545859"/>
      </a:dk1>
      <a:lt1>
        <a:srgbClr val="FFFFFF"/>
      </a:lt1>
      <a:dk2>
        <a:srgbClr val="000000"/>
      </a:dk2>
      <a:lt2>
        <a:srgbClr val="97999B"/>
      </a:lt2>
      <a:accent1>
        <a:srgbClr val="83BD00"/>
      </a:accent1>
      <a:accent2>
        <a:srgbClr val="00AFD7"/>
      </a:accent2>
      <a:accent3>
        <a:srgbClr val="D30F7D"/>
      </a:accent3>
      <a:accent4>
        <a:srgbClr val="006747"/>
      </a:accent4>
      <a:accent5>
        <a:srgbClr val="001489"/>
      </a:accent5>
      <a:accent6>
        <a:srgbClr val="D30F7D"/>
      </a:accent6>
      <a:hlink>
        <a:srgbClr val="8DBD00"/>
      </a:hlink>
      <a:folHlink>
        <a:srgbClr val="00674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tdigital_Master_Template" id="{350CF432-5306-4F85-9387-939344B625AB}" vid="{EB09A07A-D8FA-4442-B1A1-ADCD13DB12B9}"/>
    </a:ext>
  </a:extLst>
</a:theme>
</file>

<file path=ppt/theme/theme3.xml><?xml version="1.0" encoding="utf-8"?>
<a:theme xmlns:a="http://schemas.openxmlformats.org/drawingml/2006/main" name="6_DotDigital">
  <a:themeElements>
    <a:clrScheme name="DotDigital 2022">
      <a:dk1>
        <a:sysClr val="windowText" lastClr="000000"/>
      </a:dk1>
      <a:lt1>
        <a:sysClr val="window" lastClr="FFFFFF"/>
      </a:lt1>
      <a:dk2>
        <a:srgbClr val="221C35"/>
      </a:dk2>
      <a:lt2>
        <a:srgbClr val="FFFFFF"/>
      </a:lt2>
      <a:accent1>
        <a:srgbClr val="D40F7D"/>
      </a:accent1>
      <a:accent2>
        <a:srgbClr val="00AFD7"/>
      </a:accent2>
      <a:accent3>
        <a:srgbClr val="54585A"/>
      </a:accent3>
      <a:accent4>
        <a:srgbClr val="001489"/>
      </a:accent4>
      <a:accent5>
        <a:srgbClr val="FBE8F3"/>
      </a:accent5>
      <a:accent6>
        <a:srgbClr val="EDF9FC"/>
      </a:accent6>
      <a:hlink>
        <a:srgbClr val="D40F7D"/>
      </a:hlink>
      <a:folHlink>
        <a:srgbClr val="D40F7D"/>
      </a:folHlink>
    </a:clrScheme>
    <a:fontScheme name="DotDigital">
      <a:majorFont>
        <a:latin typeface="Museo Sans 900"/>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spcAft>
            <a:spcPts val="600"/>
          </a:spcAft>
          <a:defRPr sz="14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lnSpc>
            <a:spcPct val="108000"/>
          </a:lnSpc>
          <a:spcAft>
            <a:spcPts val="600"/>
          </a:spcAft>
          <a:defRPr sz="135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DotDigital">
  <a:themeElements>
    <a:clrScheme name="Dot Digital">
      <a:dk1>
        <a:sysClr val="windowText" lastClr="000000"/>
      </a:dk1>
      <a:lt1>
        <a:sysClr val="window" lastClr="FFFFFF"/>
      </a:lt1>
      <a:dk2>
        <a:srgbClr val="221C35"/>
      </a:dk2>
      <a:lt2>
        <a:srgbClr val="FFFFFF"/>
      </a:lt2>
      <a:accent1>
        <a:srgbClr val="D40F7D"/>
      </a:accent1>
      <a:accent2>
        <a:srgbClr val="00AFD7"/>
      </a:accent2>
      <a:accent3>
        <a:srgbClr val="31284B"/>
      </a:accent3>
      <a:accent4>
        <a:srgbClr val="84BD00"/>
      </a:accent4>
      <a:accent5>
        <a:srgbClr val="001489"/>
      </a:accent5>
      <a:accent6>
        <a:srgbClr val="8A2A2B"/>
      </a:accent6>
      <a:hlink>
        <a:srgbClr val="D40F7D"/>
      </a:hlink>
      <a:folHlink>
        <a:srgbClr val="D40F7D"/>
      </a:folHlink>
    </a:clrScheme>
    <a:fontScheme name="DotDigital">
      <a:majorFont>
        <a:latin typeface="Museo Sans 900"/>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spcAft>
            <a:spcPts val="600"/>
          </a:spcAft>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spcAft>
            <a:spcPts val="600"/>
          </a:spcAft>
          <a:defRPr dirty="0" smtClean="0"/>
        </a:defPPr>
      </a:lstStyle>
    </a:txDef>
  </a:objectDefaults>
  <a:extraClrSchemeLst/>
  <a:extLst>
    <a:ext uri="{05A4C25C-085E-4340-85A3-A5531E510DB2}">
      <thm15:themeFamily xmlns:thm15="http://schemas.microsoft.com/office/thememl/2012/main" name="Dot_Digital_Template_V2.1.potx" id="{A5FB87B6-4A22-462E-9B77-BFAD3A04B7C8}" vid="{E24301E1-64E0-440F-A842-FC18559164E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582C9B989EBD4CA44D0A4826F1B8F8" ma:contentTypeVersion="16" ma:contentTypeDescription="Create a new document." ma:contentTypeScope="" ma:versionID="eea6b71e3f74a9dc881d8e3654d36929">
  <xsd:schema xmlns:xsd="http://www.w3.org/2001/XMLSchema" xmlns:xs="http://www.w3.org/2001/XMLSchema" xmlns:p="http://schemas.microsoft.com/office/2006/metadata/properties" xmlns:ns2="4310cb1b-d45e-4686-a079-ecf439285e75" xmlns:ns3="a064165b-b954-4152-a112-287afbc91a95" targetNamespace="http://schemas.microsoft.com/office/2006/metadata/properties" ma:root="true" ma:fieldsID="f9c964c2d098a97087644f77eb462dfd" ns2:_="" ns3:_="">
    <xsd:import namespace="4310cb1b-d45e-4686-a079-ecf439285e75"/>
    <xsd:import namespace="a064165b-b954-4152-a112-287afbc91a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0cb1b-d45e-4686-a079-ecf439285e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1bae562-d410-4a1f-a228-a6c3a4c4c99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064165b-b954-4152-a112-287afbc91a9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fdc95af-43e9-4a65-b8ee-3c591b4520d9}" ma:internalName="TaxCatchAll" ma:showField="CatchAllData" ma:web="a064165b-b954-4152-a112-287afbc91a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80EC66-9BBC-4837-936E-41F0B2467D78}"/>
</file>

<file path=customXml/itemProps2.xml><?xml version="1.0" encoding="utf-8"?>
<ds:datastoreItem xmlns:ds="http://schemas.openxmlformats.org/officeDocument/2006/customXml" ds:itemID="{489E86C8-8C4D-4B01-898B-2FC7220ED7ED}"/>
</file>

<file path=docProps/app.xml><?xml version="1.0" encoding="utf-8"?>
<Properties xmlns="http://schemas.openxmlformats.org/officeDocument/2006/extended-properties" xmlns:vt="http://schemas.openxmlformats.org/officeDocument/2006/docPropsVTypes">
  <Template>Dot_Digital_Template_V3</Template>
  <TotalTime>0</TotalTime>
  <Words>2950</Words>
  <Application>Microsoft Office PowerPoint</Application>
  <PresentationFormat>Widescreen</PresentationFormat>
  <Paragraphs>350</Paragraphs>
  <Slides>31</Slides>
  <Notes>30</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31</vt:i4>
      </vt:variant>
    </vt:vector>
  </HeadingPairs>
  <TitlesOfParts>
    <vt:vector size="48" baseType="lpstr">
      <vt:lpstr> </vt:lpstr>
      <vt:lpstr>Arial</vt:lpstr>
      <vt:lpstr>Calibri</vt:lpstr>
      <vt:lpstr>Museo Sans 300</vt:lpstr>
      <vt:lpstr>Museo Sans 500</vt:lpstr>
      <vt:lpstr>Museo Sans 900</vt:lpstr>
      <vt:lpstr>PT Serif</vt:lpstr>
      <vt:lpstr>Roboto</vt:lpstr>
      <vt:lpstr>Roboto Light</vt:lpstr>
      <vt:lpstr>Söhne</vt:lpstr>
      <vt:lpstr>var(--ff-sans2)</vt:lpstr>
      <vt:lpstr>Wingdings</vt:lpstr>
      <vt:lpstr>Zapf Dingbats</vt:lpstr>
      <vt:lpstr>DotDigital</vt:lpstr>
      <vt:lpstr>Office Theme</vt:lpstr>
      <vt:lpstr>6_DotDigital</vt:lpstr>
      <vt:lpstr>5_DotDigital</vt:lpstr>
      <vt:lpstr>Email and Mobile: The perfect pairing for loyalty</vt:lpstr>
      <vt:lpstr>PowerPoint Presentation</vt:lpstr>
      <vt:lpstr>PowerPoint Presentation</vt:lpstr>
      <vt:lpstr>Brand Challenges in 2023</vt:lpstr>
      <vt:lpstr>PowerPoint Presentation</vt:lpstr>
      <vt:lpstr>PowerPoint Presentation</vt:lpstr>
      <vt:lpstr>PowerPoint Presentation</vt:lpstr>
      <vt:lpstr>PowerPoint Presentation</vt:lpstr>
      <vt:lpstr>PowerPoint Presentation</vt:lpstr>
      <vt:lpstr>Now is the time to utilize your Customer Data </vt:lpstr>
      <vt:lpstr>PowerPoint Presentation</vt:lpstr>
      <vt:lpstr>RFM Automatically identifying your levels of engagement</vt:lpstr>
      <vt:lpstr>PowerPoint Presentation</vt:lpstr>
      <vt:lpstr>PowerPoint Presentation</vt:lpstr>
      <vt:lpstr>Email marketing and in-app marketing </vt:lpstr>
      <vt:lpstr>In-app messaging</vt:lpstr>
      <vt:lpstr>PowerPoint Presentation</vt:lpstr>
      <vt:lpstr>Personalisation in Welcome emails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Manager/>
  <Company>Dotdigital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Dotdigital PowerPoint Presentation</dc:title>
  <dc:subject/>
  <dc:creator>Phil Draper</dc:creator>
  <cp:keywords/>
  <dc:description/>
  <cp:lastModifiedBy>Niels Kolijn</cp:lastModifiedBy>
  <cp:revision>166</cp:revision>
  <dcterms:created xsi:type="dcterms:W3CDTF">2022-02-21T09:10:31Z</dcterms:created>
  <dcterms:modified xsi:type="dcterms:W3CDTF">2023-06-08T14:56:47Z</dcterms:modified>
  <cp:category/>
</cp:coreProperties>
</file>