
<file path=[Content_Types].xml><?xml version="1.0" encoding="utf-8"?>
<Types xmlns="http://schemas.openxmlformats.org/package/2006/content-types">
  <Default Extension="png" ContentType="image/png"/>
  <Default Extension="rels" ContentType="application/vnd.openxmlformats-package.relationships+xml"/>
  <Default Extension="fntdata" ContentType="application/x-fontdata"/>
  <Default Extension="xml" ContentType="application/xml"/>
  <Default Extension="gif" ContentType="image/gif"/>
  <Default Extension="jpg" ContentType="image/jpeg"/>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theme/theme10.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docProps/core.xml" ContentType="application/vnd.openxmlformats-package.core-properties+xml"/>
  <Override PartName="/ppt/presentation.xml" ContentType="application/vnd.openxmlformats-officedocument.presentationml.presentation.main+xml"/>
  <Override PartName="/ppt/metadata" ContentType="application/binary"/>
  <Override PartName="/customXml/itemProps1.xml" ContentType="application/vnd.openxmlformats-officedocument.customXmlProperties+xml"/>
  <Override PartName="/customXml/itemProps2.xml" ContentType="application/vnd.openxmlformats-officedocument.customXmlPropertie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 id="2147483661" r:id="rId5"/>
    <p:sldMasterId id="2147483777" r:id="rId6"/>
    <p:sldMasterId id="2147483893" r:id="rId7"/>
    <p:sldMasterId id="2147484016" r:id="rId8"/>
    <p:sldMasterId id="2147484108" r:id="rId9"/>
    <p:sldMasterId id="2147484224" r:id="rId10"/>
    <p:sldMasterId id="2147484316" r:id="rId11"/>
    <p:sldMasterId id="2147484432" r:id="rId12"/>
  </p:sldMasterIdLst>
  <p:notesMasterIdLst>
    <p:notesMasterId r:id="rId13"/>
  </p:notesMasterIdLst>
  <p:sldIdLst>
    <p:sldId id="256" r:id="rId14"/>
    <p:sldId id="257" r:id="rId15"/>
    <p:sldId id="258" r:id="rId16"/>
    <p:sldId id="259" r:id="rId17"/>
    <p:sldId id="260" r:id="rId18"/>
    <p:sldId id="261" r:id="rId19"/>
    <p:sldId id="262" r:id="rId20"/>
    <p:sldId id="263" r:id="rId21"/>
    <p:sldId id="264" r:id="rId22"/>
    <p:sldId id="265" r:id="rId23"/>
    <p:sldId id="266" r:id="rId24"/>
    <p:sldId id="267" r:id="rId25"/>
    <p:sldId id="268" r:id="rId26"/>
    <p:sldId id="269" r:id="rId27"/>
    <p:sldId id="270" r:id="rId28"/>
    <p:sldId id="271" r:id="rId29"/>
    <p:sldId id="272" r:id="rId30"/>
    <p:sldId id="273" r:id="rId31"/>
    <p:sldId id="274" r:id="rId32"/>
    <p:sldId id="275" r:id="rId33"/>
    <p:sldId id="276" r:id="rId34"/>
    <p:sldId id="277" r:id="rId35"/>
    <p:sldId id="278" r:id="rId36"/>
  </p:sldIdLst>
  <p:sldSz cy="5143500" cx="9144000"/>
  <p:notesSz cx="6858000" cy="9144000"/>
  <p:embeddedFontLst>
    <p:embeddedFont>
      <p:font typeface="Montserrat SemiBold"/>
      <p:regular r:id="rId37"/>
      <p:bold r:id="rId38"/>
      <p:italic r:id="rId39"/>
      <p:boldItalic r:id="rId40"/>
    </p:embeddedFont>
    <p:embeddedFont>
      <p:font typeface="Roboto"/>
      <p:regular r:id="rId41"/>
      <p:bold r:id="rId42"/>
      <p:italic r:id="rId43"/>
      <p:boldItalic r:id="rId44"/>
    </p:embeddedFont>
    <p:embeddedFont>
      <p:font typeface="Montserrat"/>
      <p:regular r:id="rId45"/>
      <p:bold r:id="rId46"/>
      <p:italic r:id="rId47"/>
      <p:boldItalic r:id="rId48"/>
    </p:embeddedFont>
    <p:embeddedFont>
      <p:font typeface="Montserrat Medium"/>
      <p:regular r:id="rId49"/>
      <p:bold r:id="rId50"/>
      <p:italic r:id="rId51"/>
      <p:boldItalic r:id="rId52"/>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747775"/>
          </p15:clr>
        </p15:guide>
        <p15:guide id="2" pos="2880">
          <p15:clr>
            <a:srgbClr val="747775"/>
          </p15:clr>
        </p15:guide>
      </p15:sldGuideLst>
    </p:ext>
    <p:ext uri="GoogleSlidesCustomDataVersion2">
      <go:slidesCustomData xmlns:go="http://customooxmlschemas.google.com/" r:id="rId53" roundtripDataSignature="AMtx7mit1I+7JbE4lHthUKiugyhbGgOjJw=="/>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39" Type="http://schemas.openxmlformats.org/officeDocument/2006/relationships/font" Target="fonts/MontserratSemiBold-italic.fntdata"/><Relationship Id="rId26" Type="http://schemas.openxmlformats.org/officeDocument/2006/relationships/slide" Target="slides/slide13.xml"/><Relationship Id="rId13" Type="http://schemas.openxmlformats.org/officeDocument/2006/relationships/notesMaster" Target="notesMasters/notesMaster1.xml"/><Relationship Id="rId18" Type="http://schemas.openxmlformats.org/officeDocument/2006/relationships/slide" Target="slides/slide5.xml"/><Relationship Id="rId42" Type="http://schemas.openxmlformats.org/officeDocument/2006/relationships/font" Target="fonts/Roboto-bold.fntdata"/><Relationship Id="rId47" Type="http://schemas.openxmlformats.org/officeDocument/2006/relationships/font" Target="fonts/Montserrat-italic.fntdata"/><Relationship Id="rId34" Type="http://schemas.openxmlformats.org/officeDocument/2006/relationships/slide" Target="slides/slide21.xml"/><Relationship Id="rId21" Type="http://schemas.openxmlformats.org/officeDocument/2006/relationships/slide" Target="slides/slide8.xml"/><Relationship Id="rId50" Type="http://schemas.openxmlformats.org/officeDocument/2006/relationships/font" Target="fonts/MontserratMedium-bold.fntdata"/><Relationship Id="rId55" Type="http://schemas.openxmlformats.org/officeDocument/2006/relationships/customXml" Target="../customXml/item2.xml"/><Relationship Id="rId7" Type="http://schemas.openxmlformats.org/officeDocument/2006/relationships/slideMaster" Target="slideMasters/slideMaster4.xml"/><Relationship Id="rId29" Type="http://schemas.openxmlformats.org/officeDocument/2006/relationships/slide" Target="slides/slide16.xml"/><Relationship Id="rId16" Type="http://schemas.openxmlformats.org/officeDocument/2006/relationships/slide" Target="slides/slide3.xml"/><Relationship Id="rId2" Type="http://schemas.openxmlformats.org/officeDocument/2006/relationships/viewProps" Target="viewProps.xml"/><Relationship Id="rId40" Type="http://schemas.openxmlformats.org/officeDocument/2006/relationships/font" Target="fonts/MontserratSemiBold-boldItalic.fntdata"/><Relationship Id="rId45" Type="http://schemas.openxmlformats.org/officeDocument/2006/relationships/font" Target="fonts/Montserrat-regular.fntdata"/><Relationship Id="rId32" Type="http://schemas.openxmlformats.org/officeDocument/2006/relationships/slide" Target="slides/slide19.xml"/><Relationship Id="rId37" Type="http://schemas.openxmlformats.org/officeDocument/2006/relationships/font" Target="fonts/MontserratSemiBold-regular.fntdata"/><Relationship Id="rId24" Type="http://schemas.openxmlformats.org/officeDocument/2006/relationships/slide" Target="slides/slide11.xml"/><Relationship Id="rId11" Type="http://schemas.openxmlformats.org/officeDocument/2006/relationships/slideMaster" Target="slideMasters/slideMaster8.xml"/><Relationship Id="rId53" Type="http://customschemas.google.com/relationships/presentationmetadata" Target="metadata"/><Relationship Id="rId5" Type="http://schemas.openxmlformats.org/officeDocument/2006/relationships/slideMaster" Target="slideMasters/slideMaster2.xml"/><Relationship Id="rId44" Type="http://schemas.openxmlformats.org/officeDocument/2006/relationships/font" Target="fonts/Roboto-boldItalic.fntdata"/><Relationship Id="rId31" Type="http://schemas.openxmlformats.org/officeDocument/2006/relationships/slide" Target="slides/slide18.xml"/><Relationship Id="rId10" Type="http://schemas.openxmlformats.org/officeDocument/2006/relationships/slideMaster" Target="slideMasters/slideMaster7.xml"/><Relationship Id="rId19" Type="http://schemas.openxmlformats.org/officeDocument/2006/relationships/slide" Target="slides/slide6.xml"/><Relationship Id="rId52" Type="http://schemas.openxmlformats.org/officeDocument/2006/relationships/font" Target="fonts/MontserratMedium-boldItalic.fntdata"/><Relationship Id="rId43" Type="http://schemas.openxmlformats.org/officeDocument/2006/relationships/font" Target="fonts/Roboto-italic.fntdata"/><Relationship Id="rId48" Type="http://schemas.openxmlformats.org/officeDocument/2006/relationships/font" Target="fonts/Montserrat-boldItalic.fntdata"/><Relationship Id="rId30" Type="http://schemas.openxmlformats.org/officeDocument/2006/relationships/slide" Target="slides/slide17.xml"/><Relationship Id="rId35" Type="http://schemas.openxmlformats.org/officeDocument/2006/relationships/slide" Target="slides/slide22.xml"/><Relationship Id="rId22" Type="http://schemas.openxmlformats.org/officeDocument/2006/relationships/slide" Target="slides/slide9.xml"/><Relationship Id="rId27" Type="http://schemas.openxmlformats.org/officeDocument/2006/relationships/slide" Target="slides/slide14.xml"/><Relationship Id="rId14" Type="http://schemas.openxmlformats.org/officeDocument/2006/relationships/slide" Target="slides/slide1.xml"/><Relationship Id="rId4" Type="http://schemas.openxmlformats.org/officeDocument/2006/relationships/slideMaster" Target="slideMasters/slideMaster1.xml"/><Relationship Id="rId9" Type="http://schemas.openxmlformats.org/officeDocument/2006/relationships/slideMaster" Target="slideMasters/slideMaster6.xml"/><Relationship Id="rId8" Type="http://schemas.openxmlformats.org/officeDocument/2006/relationships/slideMaster" Target="slideMasters/slideMaster5.xml"/><Relationship Id="rId51" Type="http://schemas.openxmlformats.org/officeDocument/2006/relationships/font" Target="fonts/MontserratMedium-italic.fntdata"/><Relationship Id="rId3" Type="http://schemas.openxmlformats.org/officeDocument/2006/relationships/presProps" Target="presProps.xml"/><Relationship Id="rId46" Type="http://schemas.openxmlformats.org/officeDocument/2006/relationships/font" Target="fonts/Montserrat-bold.fntdata"/><Relationship Id="rId33" Type="http://schemas.openxmlformats.org/officeDocument/2006/relationships/slide" Target="slides/slide20.xml"/><Relationship Id="rId38" Type="http://schemas.openxmlformats.org/officeDocument/2006/relationships/font" Target="fonts/MontserratSemiBold-bold.fntdata"/><Relationship Id="rId25" Type="http://schemas.openxmlformats.org/officeDocument/2006/relationships/slide" Target="slides/slide12.xml"/><Relationship Id="rId12" Type="http://schemas.openxmlformats.org/officeDocument/2006/relationships/slideMaster" Target="slideMasters/slideMaster9.xml"/><Relationship Id="rId17" Type="http://schemas.openxmlformats.org/officeDocument/2006/relationships/slide" Target="slides/slide4.xml"/><Relationship Id="rId41" Type="http://schemas.openxmlformats.org/officeDocument/2006/relationships/font" Target="fonts/Roboto-regular.fntdata"/><Relationship Id="rId20" Type="http://schemas.openxmlformats.org/officeDocument/2006/relationships/slide" Target="slides/slide7.xml"/><Relationship Id="rId54" Type="http://schemas.openxmlformats.org/officeDocument/2006/relationships/customXml" Target="../customXml/item1.xml"/><Relationship Id="rId1" Type="http://schemas.openxmlformats.org/officeDocument/2006/relationships/theme" Target="theme/theme7.xml"/><Relationship Id="rId6" Type="http://schemas.openxmlformats.org/officeDocument/2006/relationships/slideMaster" Target="slideMasters/slideMaster3.xml"/><Relationship Id="rId49" Type="http://schemas.openxmlformats.org/officeDocument/2006/relationships/font" Target="fonts/MontserratMedium-regular.fntdata"/><Relationship Id="rId36" Type="http://schemas.openxmlformats.org/officeDocument/2006/relationships/slide" Target="slides/slide23.xml"/><Relationship Id="rId23" Type="http://schemas.openxmlformats.org/officeDocument/2006/relationships/slide" Target="slides/slide10.xml"/><Relationship Id="rId28" Type="http://schemas.openxmlformats.org/officeDocument/2006/relationships/slide" Target="slides/slide15.xml"/><Relationship Id="rId15"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05" name="Shape 8305"/>
        <p:cNvGrpSpPr/>
        <p:nvPr/>
      </p:nvGrpSpPr>
      <p:grpSpPr>
        <a:xfrm>
          <a:off x="0" y="0"/>
          <a:ext cx="0" cy="0"/>
          <a:chOff x="0" y="0"/>
          <a:chExt cx="0" cy="0"/>
        </a:xfrm>
      </p:grpSpPr>
      <p:sp>
        <p:nvSpPr>
          <p:cNvPr id="8306" name="Google Shape;8306;p1:notes"/>
          <p:cNvSpPr txBox="1"/>
          <p:nvPr>
            <p:ph idx="1" type="body"/>
          </p:nvPr>
        </p:nvSpPr>
        <p:spPr>
          <a:xfrm>
            <a:off x="685800" y="4400550"/>
            <a:ext cx="5486400" cy="36006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sz="1100">
                <a:solidFill>
                  <a:schemeClr val="dk1"/>
                </a:solidFill>
              </a:rPr>
              <a:t>Thank you all for joining me today to talk about using SMS to Close the Convenience Gap and Increase Conversion.</a:t>
            </a:r>
            <a:endParaRPr sz="1050">
              <a:solidFill>
                <a:srgbClr val="3C4043"/>
              </a:solidFill>
              <a:highlight>
                <a:srgbClr val="FFFFFF"/>
              </a:highlight>
              <a:latin typeface="Roboto"/>
              <a:ea typeface="Roboto"/>
              <a:cs typeface="Roboto"/>
              <a:sym typeface="Roboto"/>
            </a:endParaRPr>
          </a:p>
        </p:txBody>
      </p:sp>
      <p:sp>
        <p:nvSpPr>
          <p:cNvPr id="8307" name="Google Shape;8307;p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4" name="Shape 8424"/>
        <p:cNvGrpSpPr/>
        <p:nvPr/>
      </p:nvGrpSpPr>
      <p:grpSpPr>
        <a:xfrm>
          <a:off x="0" y="0"/>
          <a:ext cx="0" cy="0"/>
          <a:chOff x="0" y="0"/>
          <a:chExt cx="0" cy="0"/>
        </a:xfrm>
      </p:grpSpPr>
      <p:sp>
        <p:nvSpPr>
          <p:cNvPr id="8425" name="Google Shape;8425;p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426" name="Google Shape;8426;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So what does that experience look like? As we see here with the typical shopping journey, shoppers have tons of opportunities to drop out of this 5 phase buyer journey, and that’s obviously not what we want. As the National Retail Federation reports, almost all consumers (97%) claim to have backed out of a purchase simply because it was inconvenient to them. So what if we could answer the needs of convenience and accessibility by eliminating the majority of those tedious steps? What if your customers could check out on mobile by simply clicking on a link in a text?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30" name="Shape 8430"/>
        <p:cNvGrpSpPr/>
        <p:nvPr/>
      </p:nvGrpSpPr>
      <p:grpSpPr>
        <a:xfrm>
          <a:off x="0" y="0"/>
          <a:ext cx="0" cy="0"/>
          <a:chOff x="0" y="0"/>
          <a:chExt cx="0" cy="0"/>
        </a:xfrm>
      </p:grpSpPr>
      <p:sp>
        <p:nvSpPr>
          <p:cNvPr id="8431" name="Google Shape;8431;p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432" name="Google Shape;8432;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chemeClr val="dk1"/>
                </a:solidFill>
              </a:rPr>
              <a:t>We created a feature called Click-to-Buy that allows you to pre-populate a cart with product recommendations where all you do is send an SMS campaign and you say something to the effect of “This product is going to sell out quickly, so shop now.” Then, the consumer clicks on the link in the text and they're taken to a cart page where a discount has already been applied and the product is populated. All they have to do is press to place the order.</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36" name="Shape 8436"/>
        <p:cNvGrpSpPr/>
        <p:nvPr/>
      </p:nvGrpSpPr>
      <p:grpSpPr>
        <a:xfrm>
          <a:off x="0" y="0"/>
          <a:ext cx="0" cy="0"/>
          <a:chOff x="0" y="0"/>
          <a:chExt cx="0" cy="0"/>
        </a:xfrm>
      </p:grpSpPr>
      <p:sp>
        <p:nvSpPr>
          <p:cNvPr id="8437" name="Google Shape;8437;p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438" name="Google Shape;8438;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chemeClr val="dk1"/>
                </a:solidFill>
              </a:rPr>
              <a:t>Click-to-Buy is particularly effective for:</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a:solidFill>
                <a:schemeClr val="dk1"/>
              </a:solidFill>
            </a:endParaRPr>
          </a:p>
          <a:p>
            <a:pPr indent="-298450" lvl="0" marL="457200" rtl="0" algn="l">
              <a:lnSpc>
                <a:spcPct val="100000"/>
              </a:lnSpc>
              <a:spcBef>
                <a:spcPts val="0"/>
              </a:spcBef>
              <a:spcAft>
                <a:spcPts val="0"/>
              </a:spcAft>
              <a:buClr>
                <a:schemeClr val="dk1"/>
              </a:buClr>
              <a:buSzPts val="1100"/>
              <a:buChar char="●"/>
            </a:pPr>
            <a:r>
              <a:rPr lang="en">
                <a:solidFill>
                  <a:schemeClr val="dk1"/>
                </a:solidFill>
              </a:rPr>
              <a:t>Back-in-Stock</a:t>
            </a:r>
            <a:endParaRPr>
              <a:solidFill>
                <a:schemeClr val="dk1"/>
              </a:solidFill>
            </a:endParaRPr>
          </a:p>
          <a:p>
            <a:pPr indent="-298450" lvl="0" marL="457200" rtl="0" algn="l">
              <a:lnSpc>
                <a:spcPct val="100000"/>
              </a:lnSpc>
              <a:spcBef>
                <a:spcPts val="0"/>
              </a:spcBef>
              <a:spcAft>
                <a:spcPts val="0"/>
              </a:spcAft>
              <a:buClr>
                <a:schemeClr val="dk1"/>
              </a:buClr>
              <a:buSzPts val="1100"/>
              <a:buChar char="●"/>
            </a:pPr>
            <a:r>
              <a:rPr lang="en">
                <a:solidFill>
                  <a:schemeClr val="dk1"/>
                </a:solidFill>
              </a:rPr>
              <a:t>Product Launch (with product &amp; discount)</a:t>
            </a:r>
            <a:endParaRPr>
              <a:solidFill>
                <a:schemeClr val="dk1"/>
              </a:solidFill>
            </a:endParaRPr>
          </a:p>
          <a:p>
            <a:pPr indent="-298450" lvl="0" marL="457200" rtl="0" algn="l">
              <a:lnSpc>
                <a:spcPct val="100000"/>
              </a:lnSpc>
              <a:spcBef>
                <a:spcPts val="0"/>
              </a:spcBef>
              <a:spcAft>
                <a:spcPts val="0"/>
              </a:spcAft>
              <a:buClr>
                <a:schemeClr val="dk1"/>
              </a:buClr>
              <a:buSzPts val="1100"/>
              <a:buChar char="●"/>
            </a:pPr>
            <a:r>
              <a:rPr lang="en">
                <a:solidFill>
                  <a:schemeClr val="dk1"/>
                </a:solidFill>
              </a:rPr>
              <a:t>Product Recommendation (based on past purchase data with product &amp; discount)</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a:solidFill>
                  <a:schemeClr val="dk1"/>
                </a:solidFill>
              </a:rPr>
              <a:t>Brands using this feature see 20x ROI on their campaigns.</a:t>
            </a:r>
            <a:endParaRPr>
              <a:solidFill>
                <a:schemeClr val="dk1"/>
              </a:solidFill>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47" name="Shape 8447"/>
        <p:cNvGrpSpPr/>
        <p:nvPr/>
      </p:nvGrpSpPr>
      <p:grpSpPr>
        <a:xfrm>
          <a:off x="0" y="0"/>
          <a:ext cx="0" cy="0"/>
          <a:chOff x="0" y="0"/>
          <a:chExt cx="0" cy="0"/>
        </a:xfrm>
      </p:grpSpPr>
      <p:sp>
        <p:nvSpPr>
          <p:cNvPr id="8448" name="Google Shape;8448;p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449" name="Google Shape;8449;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chemeClr val="dk1"/>
                </a:solidFill>
              </a:rPr>
              <a:t>The next strategy I want to talk about is personalisation. Customers expect it, and if brands want to hook them, they need to deliver. And one of the most effective tools for personalized SMS is automated flows that are powered by intelligent segmentation. </a:t>
            </a:r>
            <a:endParaRPr>
              <a:solidFill>
                <a:schemeClr val="dk1"/>
              </a:solidFill>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55" name="Shape 8455"/>
        <p:cNvGrpSpPr/>
        <p:nvPr/>
      </p:nvGrpSpPr>
      <p:grpSpPr>
        <a:xfrm>
          <a:off x="0" y="0"/>
          <a:ext cx="0" cy="0"/>
          <a:chOff x="0" y="0"/>
          <a:chExt cx="0" cy="0"/>
        </a:xfrm>
      </p:grpSpPr>
      <p:sp>
        <p:nvSpPr>
          <p:cNvPr id="8456" name="Google Shape;8456;p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457" name="Google Shape;8457;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chemeClr val="dk1"/>
                </a:solidFill>
              </a:rPr>
              <a:t>Every brand that’s using SMS should have the following automated flows enabled:</a:t>
            </a:r>
            <a:endParaRPr>
              <a:solidFill>
                <a:schemeClr val="dk1"/>
              </a:solidFill>
            </a:endParaRPr>
          </a:p>
          <a:p>
            <a:pPr indent="-298450" lvl="0" marL="457200" rtl="0" algn="l">
              <a:lnSpc>
                <a:spcPct val="100000"/>
              </a:lnSpc>
              <a:spcBef>
                <a:spcPts val="0"/>
              </a:spcBef>
              <a:spcAft>
                <a:spcPts val="0"/>
              </a:spcAft>
              <a:buClr>
                <a:schemeClr val="dk1"/>
              </a:buClr>
              <a:buSzPts val="1100"/>
              <a:buChar char="●"/>
            </a:pPr>
            <a:r>
              <a:rPr lang="en">
                <a:solidFill>
                  <a:schemeClr val="dk1"/>
                </a:solidFill>
              </a:rPr>
              <a:t>Welcome Message</a:t>
            </a:r>
            <a:endParaRPr>
              <a:solidFill>
                <a:schemeClr val="dk1"/>
              </a:solidFill>
            </a:endParaRPr>
          </a:p>
          <a:p>
            <a:pPr indent="-298450" lvl="0" marL="457200" rtl="0" algn="l">
              <a:lnSpc>
                <a:spcPct val="100000"/>
              </a:lnSpc>
              <a:spcBef>
                <a:spcPts val="0"/>
              </a:spcBef>
              <a:spcAft>
                <a:spcPts val="0"/>
              </a:spcAft>
              <a:buClr>
                <a:schemeClr val="dk1"/>
              </a:buClr>
              <a:buSzPts val="1100"/>
              <a:buChar char="●"/>
            </a:pPr>
            <a:r>
              <a:rPr lang="en">
                <a:solidFill>
                  <a:schemeClr val="dk1"/>
                </a:solidFill>
              </a:rPr>
              <a:t>Cart Abandonment</a:t>
            </a:r>
            <a:endParaRPr>
              <a:solidFill>
                <a:schemeClr val="dk1"/>
              </a:solidFill>
            </a:endParaRPr>
          </a:p>
          <a:p>
            <a:pPr indent="-298450" lvl="0" marL="457200" rtl="0" algn="l">
              <a:lnSpc>
                <a:spcPct val="100000"/>
              </a:lnSpc>
              <a:spcBef>
                <a:spcPts val="0"/>
              </a:spcBef>
              <a:spcAft>
                <a:spcPts val="0"/>
              </a:spcAft>
              <a:buClr>
                <a:schemeClr val="dk1"/>
              </a:buClr>
              <a:buSzPts val="1100"/>
              <a:buChar char="●"/>
            </a:pPr>
            <a:r>
              <a:rPr lang="en">
                <a:solidFill>
                  <a:schemeClr val="dk1"/>
                </a:solidFill>
              </a:rPr>
              <a:t>Post-purchase</a:t>
            </a:r>
            <a:endParaRPr>
              <a:solidFill>
                <a:schemeClr val="dk1"/>
              </a:solidFill>
            </a:endParaRPr>
          </a:p>
          <a:p>
            <a:pPr indent="-298450" lvl="0" marL="457200" rtl="0" algn="l">
              <a:lnSpc>
                <a:spcPct val="100000"/>
              </a:lnSpc>
              <a:spcBef>
                <a:spcPts val="0"/>
              </a:spcBef>
              <a:spcAft>
                <a:spcPts val="0"/>
              </a:spcAft>
              <a:buClr>
                <a:schemeClr val="dk1"/>
              </a:buClr>
              <a:buSzPts val="1100"/>
              <a:buChar char="●"/>
            </a:pPr>
            <a:r>
              <a:rPr lang="en">
                <a:solidFill>
                  <a:schemeClr val="dk1"/>
                </a:solidFill>
              </a:rPr>
              <a:t>Order Confirmation</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a:solidFill>
                  <a:schemeClr val="dk1"/>
                </a:solidFill>
              </a:rPr>
              <a:t>Those are your basics, you must-haves.</a:t>
            </a:r>
            <a:endParaRPr>
              <a:solidFill>
                <a:schemeClr val="dk1"/>
              </a:solidFill>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73" name="Shape 8473"/>
        <p:cNvGrpSpPr/>
        <p:nvPr/>
      </p:nvGrpSpPr>
      <p:grpSpPr>
        <a:xfrm>
          <a:off x="0" y="0"/>
          <a:ext cx="0" cy="0"/>
          <a:chOff x="0" y="0"/>
          <a:chExt cx="0" cy="0"/>
        </a:xfrm>
      </p:grpSpPr>
      <p:sp>
        <p:nvSpPr>
          <p:cNvPr id="8474" name="Google Shape;8474;p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475" name="Google Shape;8475;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chemeClr val="dk1"/>
                </a:solidFill>
              </a:rPr>
              <a:t>When you go beyond the basics, you can really leverage the power of SMS to create timely, relevant automations that keep customers engaged at every stage of the buyer journey, whether it’s cross-sells, loyalty program engagements, or browse abandonment, or order updates. And you get to do it though a channel that they are always connected to. </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04" name="Shape 8504"/>
        <p:cNvGrpSpPr/>
        <p:nvPr/>
      </p:nvGrpSpPr>
      <p:grpSpPr>
        <a:xfrm>
          <a:off x="0" y="0"/>
          <a:ext cx="0" cy="0"/>
          <a:chOff x="0" y="0"/>
          <a:chExt cx="0" cy="0"/>
        </a:xfrm>
      </p:grpSpPr>
      <p:sp>
        <p:nvSpPr>
          <p:cNvPr id="8505" name="Google Shape;8505;p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506" name="Google Shape;8506;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chemeClr val="dk1"/>
                </a:solidFill>
              </a:rPr>
              <a:t>Let’s do a deeper dive into one of these flows: browse abandonment. Something that we often recommend clients do is have their browser abandon or cart abandon flows based on past purchasing behavior.</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a:solidFill>
                  <a:schemeClr val="dk1"/>
                </a:solidFill>
              </a:rPr>
              <a:t>For example, if you have a high-end product and somebody who's never purchased before, then you want to recommend a discount. If they have purchased before, maybe you don't need to recommend a discount to bring them over the line.</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a:solidFill>
                  <a:schemeClr val="dk1"/>
                </a:solidFill>
              </a:rPr>
              <a:t>This is just one drill down into how you can use your customer data to personalize outreach and maximize revenue.</a:t>
            </a:r>
            <a:endParaRPr>
              <a:solidFill>
                <a:schemeClr val="dk1"/>
              </a:solidFill>
            </a:endParaRPr>
          </a:p>
          <a:p>
            <a:pPr indent="0" lvl="0" marL="0" rtl="0" algn="l">
              <a:lnSpc>
                <a:spcPct val="100000"/>
              </a:lnSpc>
              <a:spcBef>
                <a:spcPts val="0"/>
              </a:spcBef>
              <a:spcAft>
                <a:spcPts val="0"/>
              </a:spcAft>
              <a:buSzPts val="1100"/>
              <a:buNone/>
            </a:pPr>
            <a:r>
              <a:t/>
            </a:r>
            <a:endParaRPr b="1">
              <a:solidFill>
                <a:schemeClr val="dk1"/>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2" name="Shape 8522"/>
        <p:cNvGrpSpPr/>
        <p:nvPr/>
      </p:nvGrpSpPr>
      <p:grpSpPr>
        <a:xfrm>
          <a:off x="0" y="0"/>
          <a:ext cx="0" cy="0"/>
          <a:chOff x="0" y="0"/>
          <a:chExt cx="0" cy="0"/>
        </a:xfrm>
      </p:grpSpPr>
      <p:sp>
        <p:nvSpPr>
          <p:cNvPr id="8523" name="Google Shape;8523;p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524" name="Google Shape;8524;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chemeClr val="dk1"/>
                </a:solidFill>
              </a:rPr>
              <a:t>Now moving into the basics of SMS marketing campaigns. First, it’s important to send them on a regular cadence. Some brands worry about being spammy, but remember: your customers opted in to your SMS list because they want to hear from you. </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a:solidFill>
                  <a:schemeClr val="dk1"/>
                </a:solidFill>
              </a:rPr>
              <a:t>Use campaigns for things like product launches, sales, and promotions. It’s always a great idea to provide SMS-exclusive offers, to truly deliver value to your subscribers. </a:t>
            </a:r>
            <a:endParaRPr b="1">
              <a:solidFill>
                <a:schemeClr val="dk1"/>
              </a:solidFill>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41" name="Shape 8541"/>
        <p:cNvGrpSpPr/>
        <p:nvPr/>
      </p:nvGrpSpPr>
      <p:grpSpPr>
        <a:xfrm>
          <a:off x="0" y="0"/>
          <a:ext cx="0" cy="0"/>
          <a:chOff x="0" y="0"/>
          <a:chExt cx="0" cy="0"/>
        </a:xfrm>
      </p:grpSpPr>
      <p:sp>
        <p:nvSpPr>
          <p:cNvPr id="8542" name="Google Shape;8542;p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543" name="Google Shape;8543;p18:notes"/>
          <p:cNvSpPr txBox="1"/>
          <p:nvPr>
            <p:ph idx="1" type="body"/>
          </p:nvPr>
        </p:nvSpPr>
        <p:spPr>
          <a:xfrm>
            <a:off x="685800" y="4400550"/>
            <a:ext cx="5486400" cy="3600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100">
                <a:solidFill>
                  <a:schemeClr val="dk1"/>
                </a:solidFill>
              </a:rPr>
              <a:t>But to level this up… brands need to look at different data points and segment their list in a sophisticated way. Predictive data, customer sentiment, and loyalty behavior are just a few ways you can slice and dice your list to target each customer with an offer that’s relevant to their behavior and interests.</a:t>
            </a:r>
            <a:endParaRPr sz="1100">
              <a:solidFill>
                <a:schemeClr val="dk1"/>
              </a:solidFill>
            </a:endParaRPr>
          </a:p>
          <a:p>
            <a:pPr indent="0" lvl="0" marL="0" rtl="0" algn="l">
              <a:lnSpc>
                <a:spcPct val="100000"/>
              </a:lnSpc>
              <a:spcBef>
                <a:spcPts val="0"/>
              </a:spcBef>
              <a:spcAft>
                <a:spcPts val="0"/>
              </a:spcAft>
              <a:buSzPts val="1100"/>
              <a:buNone/>
            </a:pPr>
            <a:r>
              <a:t/>
            </a:r>
            <a:endParaRPr sz="1100">
              <a:solidFill>
                <a:schemeClr val="dk1"/>
              </a:solidFill>
              <a:highlight>
                <a:srgbClr val="F2F2F7"/>
              </a:highlight>
            </a:endParaRPr>
          </a:p>
        </p:txBody>
      </p:sp>
      <p:sp>
        <p:nvSpPr>
          <p:cNvPr id="8544" name="Google Shape;8544;p18:notes"/>
          <p:cNvSpPr txBox="1"/>
          <p:nvPr>
            <p:ph idx="12" type="sldNum"/>
          </p:nvPr>
        </p:nvSpPr>
        <p:spPr>
          <a:xfrm>
            <a:off x="3884613" y="8685213"/>
            <a:ext cx="2971800" cy="4587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fld id="{00000000-1234-1234-1234-123412341234}" type="slidenum">
              <a:rPr b="0" i="0" lang="en" sz="1400" u="none" cap="none" strike="noStrike">
                <a:solidFill>
                  <a:srgbClr val="000000"/>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70" name="Shape 8570"/>
        <p:cNvGrpSpPr/>
        <p:nvPr/>
      </p:nvGrpSpPr>
      <p:grpSpPr>
        <a:xfrm>
          <a:off x="0" y="0"/>
          <a:ext cx="0" cy="0"/>
          <a:chOff x="0" y="0"/>
          <a:chExt cx="0" cy="0"/>
        </a:xfrm>
      </p:grpSpPr>
      <p:sp>
        <p:nvSpPr>
          <p:cNvPr id="8571" name="Google Shape;8571;p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572" name="Google Shape;8572;p19:notes"/>
          <p:cNvSpPr txBox="1"/>
          <p:nvPr>
            <p:ph idx="1" type="body"/>
          </p:nvPr>
        </p:nvSpPr>
        <p:spPr>
          <a:xfrm>
            <a:off x="685800" y="4400550"/>
            <a:ext cx="5486400" cy="3600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100">
                <a:solidFill>
                  <a:schemeClr val="dk1"/>
                </a:solidFill>
              </a:rPr>
              <a:t>Here’s what that can look like:</a:t>
            </a:r>
            <a:endParaRPr sz="1100">
              <a:solidFill>
                <a:schemeClr val="dk1"/>
              </a:solidFill>
            </a:endParaRPr>
          </a:p>
          <a:p>
            <a:pPr indent="-298450" lvl="0" marL="457200" rtl="0" algn="l">
              <a:lnSpc>
                <a:spcPct val="100000"/>
              </a:lnSpc>
              <a:spcBef>
                <a:spcPts val="0"/>
              </a:spcBef>
              <a:spcAft>
                <a:spcPts val="0"/>
              </a:spcAft>
              <a:buClr>
                <a:schemeClr val="dk1"/>
              </a:buClr>
              <a:buSzPts val="1100"/>
              <a:buChar char="●"/>
            </a:pPr>
            <a:r>
              <a:rPr lang="en" sz="1100">
                <a:solidFill>
                  <a:schemeClr val="dk1"/>
                </a:solidFill>
              </a:rPr>
              <a:t>Katie is a loyalty program member, and she should be re-engaged with SMS at the right time with the right product for her to make the next purchase and reach VIP Gold Benefits.</a:t>
            </a:r>
            <a:endParaRPr sz="1100">
              <a:solidFill>
                <a:schemeClr val="dk1"/>
              </a:solidFill>
            </a:endParaRPr>
          </a:p>
          <a:p>
            <a:pPr indent="-298450" lvl="0" marL="457200" rtl="0" algn="l">
              <a:lnSpc>
                <a:spcPct val="100000"/>
              </a:lnSpc>
              <a:spcBef>
                <a:spcPts val="0"/>
              </a:spcBef>
              <a:spcAft>
                <a:spcPts val="0"/>
              </a:spcAft>
              <a:buClr>
                <a:schemeClr val="dk1"/>
              </a:buClr>
              <a:buSzPts val="1100"/>
              <a:buChar char="●"/>
            </a:pPr>
            <a:r>
              <a:rPr lang="en" sz="1100">
                <a:solidFill>
                  <a:schemeClr val="dk1"/>
                </a:solidFill>
              </a:rPr>
              <a:t>Ryan abandoned his browsing session, but he can be brought back with personalized browse abandonment with social proof that’s tailored to him.</a:t>
            </a:r>
            <a:endParaRPr sz="11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1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a:p>
        </p:txBody>
      </p:sp>
      <p:sp>
        <p:nvSpPr>
          <p:cNvPr id="8573" name="Google Shape;8573;p19:notes"/>
          <p:cNvSpPr txBox="1"/>
          <p:nvPr>
            <p:ph idx="12" type="sldNum"/>
          </p:nvPr>
        </p:nvSpPr>
        <p:spPr>
          <a:xfrm>
            <a:off x="3884613" y="8685213"/>
            <a:ext cx="2971800" cy="4587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fld id="{00000000-1234-1234-1234-123412341234}" type="slidenum">
              <a:rPr b="0" i="0" lang="en" sz="1400" u="none" cap="none" strike="noStrike">
                <a:solidFill>
                  <a:srgbClr val="000000"/>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10" name="Shape 8310"/>
        <p:cNvGrpSpPr/>
        <p:nvPr/>
      </p:nvGrpSpPr>
      <p:grpSpPr>
        <a:xfrm>
          <a:off x="0" y="0"/>
          <a:ext cx="0" cy="0"/>
          <a:chOff x="0" y="0"/>
          <a:chExt cx="0" cy="0"/>
        </a:xfrm>
      </p:grpSpPr>
      <p:sp>
        <p:nvSpPr>
          <p:cNvPr id="8311" name="Google Shape;8311;p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312" name="Google Shape;8312;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I’m Matt Brindley, Partner Manager for the UK at Yotpo. Now before we get started, I’d love to give a quick intro to Yotpo for anyone who doesn’t know us. We are the leading experts in Retention Marketing. Yotpo’s eCommerce retention platform helps brands of all sizes to strengthen their relationships with consumers with unified, data-driven solutions for loyalty, SMS and email marketing, reviews, subscriptions, and visual UGC. We help brands create and execute strategies to ensure that your best customers remain your most loyal customers. </a:t>
            </a:r>
            <a:endParaRPr sz="1600"/>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84" name="Shape 8584"/>
        <p:cNvGrpSpPr/>
        <p:nvPr/>
      </p:nvGrpSpPr>
      <p:grpSpPr>
        <a:xfrm>
          <a:off x="0" y="0"/>
          <a:ext cx="0" cy="0"/>
          <a:chOff x="0" y="0"/>
          <a:chExt cx="0" cy="0"/>
        </a:xfrm>
      </p:grpSpPr>
      <p:sp>
        <p:nvSpPr>
          <p:cNvPr id="8585" name="Google Shape;8585;p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586" name="Google Shape;8586;p20:notes"/>
          <p:cNvSpPr txBox="1"/>
          <p:nvPr>
            <p:ph idx="1" type="body"/>
          </p:nvPr>
        </p:nvSpPr>
        <p:spPr>
          <a:xfrm>
            <a:off x="685800" y="4400550"/>
            <a:ext cx="5486400" cy="3600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100">
                <a:solidFill>
                  <a:schemeClr val="dk1"/>
                </a:solidFill>
              </a:rPr>
              <a:t>At Yotpo, we're breaking down the barriers between our products and creating a unified data layer that's what you see here in the middle. We're aggregating all the data points that we have across our platform into a single data layer to create the equivalent of a customer profile.</a:t>
            </a:r>
            <a:endParaRPr sz="1100">
              <a:solidFill>
                <a:schemeClr val="dk1"/>
              </a:solidFill>
            </a:endParaRPr>
          </a:p>
          <a:p>
            <a:pPr indent="0" lvl="0" marL="0" rtl="0" algn="l">
              <a:lnSpc>
                <a:spcPct val="100000"/>
              </a:lnSpc>
              <a:spcBef>
                <a:spcPts val="0"/>
              </a:spcBef>
              <a:spcAft>
                <a:spcPts val="0"/>
              </a:spcAft>
              <a:buClr>
                <a:schemeClr val="dk1"/>
              </a:buClr>
              <a:buSzPts val="1100"/>
              <a:buFont typeface="Arial"/>
              <a:buNone/>
            </a:pPr>
            <a:r>
              <a:t/>
            </a:r>
            <a:endParaRPr sz="1100">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sz="1100">
                <a:solidFill>
                  <a:schemeClr val="dk1"/>
                </a:solidFill>
              </a:rPr>
              <a:t>By creating this Yotpo customer profile, you don’t just have Lynne who is an SMS subscriber, it’s Ynne who has left 4 reviews, engaged with 2 SMS campaigns, etc. and we take that info to help you create personalized, relevant messages that inspire customers to take action.</a:t>
            </a:r>
            <a:endParaRPr sz="1100">
              <a:solidFill>
                <a:schemeClr val="dk1"/>
              </a:solidFill>
            </a:endParaRPr>
          </a:p>
          <a:p>
            <a:pPr indent="0" lvl="0" marL="0" rtl="0" algn="l">
              <a:lnSpc>
                <a:spcPct val="100000"/>
              </a:lnSpc>
              <a:spcBef>
                <a:spcPts val="0"/>
              </a:spcBef>
              <a:spcAft>
                <a:spcPts val="0"/>
              </a:spcAft>
              <a:buSzPts val="1100"/>
              <a:buNone/>
            </a:pPr>
            <a:r>
              <a:t/>
            </a:r>
            <a:endParaRPr sz="1100">
              <a:solidFill>
                <a:schemeClr val="dk1"/>
              </a:solidFill>
              <a:highlight>
                <a:srgbClr val="F2F2F7"/>
              </a:highlight>
            </a:endParaRPr>
          </a:p>
        </p:txBody>
      </p:sp>
      <p:sp>
        <p:nvSpPr>
          <p:cNvPr id="8587" name="Google Shape;8587;p20:notes"/>
          <p:cNvSpPr txBox="1"/>
          <p:nvPr>
            <p:ph idx="12" type="sldNum"/>
          </p:nvPr>
        </p:nvSpPr>
        <p:spPr>
          <a:xfrm>
            <a:off x="3884613" y="8685213"/>
            <a:ext cx="2971800" cy="4587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fld id="{00000000-1234-1234-1234-123412341234}" type="slidenum">
              <a:rPr b="0" i="0" lang="en" sz="1400" u="none" cap="none" strike="noStrike">
                <a:solidFill>
                  <a:srgbClr val="000000"/>
                </a:solidFill>
                <a:latin typeface="Arial"/>
                <a:ea typeface="Arial"/>
                <a:cs typeface="Arial"/>
                <a:sym typeface="Arial"/>
              </a:rPr>
              <a:t>‹#›</a:t>
            </a:fld>
            <a:endParaRPr b="0" i="0" sz="1400" u="none" cap="none" strike="noStrike">
              <a:solidFill>
                <a:srgbClr val="000000"/>
              </a:solidFill>
              <a:latin typeface="Arial"/>
              <a:ea typeface="Arial"/>
              <a:cs typeface="Arial"/>
              <a:sym typeface="Aria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18" name="Shape 8618"/>
        <p:cNvGrpSpPr/>
        <p:nvPr/>
      </p:nvGrpSpPr>
      <p:grpSpPr>
        <a:xfrm>
          <a:off x="0" y="0"/>
          <a:ext cx="0" cy="0"/>
          <a:chOff x="0" y="0"/>
          <a:chExt cx="0" cy="0"/>
        </a:xfrm>
      </p:grpSpPr>
      <p:sp>
        <p:nvSpPr>
          <p:cNvPr id="8619" name="Google Shape;8619;p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620" name="Google Shape;8620;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chemeClr val="dk1"/>
                </a:solidFill>
              </a:rPr>
              <a:t>Now I want to quickly walk you through a couple of case studies of brands that are using SMS to  close the convenience gap and drive conversion. The first is ACAI. The outdoor apparel brand strategically leverages Yotpo SMS to create mobile-friendly shopping experiences. In the year since launch, the brand saw an average increase of 1,000 new SMS subscribers a month. Their growing SMS audience has translated to an average ROI of 100x on Flows and 9.72x on Campaigns (exceeding the industry benchmark of 3-5x).</a:t>
            </a:r>
            <a:endParaRPr>
              <a:solidFill>
                <a:schemeClr val="dk1"/>
              </a:solidFill>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42" name="Shape 8642"/>
        <p:cNvGrpSpPr/>
        <p:nvPr/>
      </p:nvGrpSpPr>
      <p:grpSpPr>
        <a:xfrm>
          <a:off x="0" y="0"/>
          <a:ext cx="0" cy="0"/>
          <a:chOff x="0" y="0"/>
          <a:chExt cx="0" cy="0"/>
        </a:xfrm>
      </p:grpSpPr>
      <p:sp>
        <p:nvSpPr>
          <p:cNvPr id="8643" name="Google Shape;8643;p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644" name="Google Shape;8644;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a:solidFill>
                  <a:schemeClr val="dk1"/>
                </a:solidFill>
              </a:rPr>
              <a:t>Fashion brand AX Paris relies heavily on SMS marketing to engage their audience and keep their revenue climbing. Their creative campaigns keep their customers informed of the latest and greatest deals as well as product launches and restocks, resulting in a significant increase in ROI. The brand grew their subscriber list by over 100K in their first month with Yotpo SMS, and saw a 90x ROI on their Welcome Flows and 55x ROI on BCFM campaigns.</a:t>
            </a:r>
            <a:endParaRPr>
              <a:solidFill>
                <a:schemeClr val="dk1"/>
              </a:solidFill>
            </a:endParaRPr>
          </a:p>
          <a:p>
            <a:pPr indent="0" lvl="0" marL="0" rtl="0" algn="l">
              <a:lnSpc>
                <a:spcPct val="100000"/>
              </a:lnSpc>
              <a:spcBef>
                <a:spcPts val="0"/>
              </a:spcBef>
              <a:spcAft>
                <a:spcPts val="0"/>
              </a:spcAft>
              <a:buClr>
                <a:schemeClr val="dk1"/>
              </a:buClr>
              <a:buSzPts val="1100"/>
              <a:buFont typeface="Arial"/>
              <a:buNone/>
            </a:pPr>
            <a:r>
              <a:rPr lang="en">
                <a:solidFill>
                  <a:schemeClr val="dk1"/>
                </a:solidFill>
              </a:rPr>
              <a:t>They also saw a 6.5x increase in ROI with SMS marketing compared to email marketing alone.</a:t>
            </a:r>
            <a:endParaRPr>
              <a:solidFill>
                <a:schemeClr val="dk1"/>
              </a:solidFill>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64" name="Shape 8664"/>
        <p:cNvGrpSpPr/>
        <p:nvPr/>
      </p:nvGrpSpPr>
      <p:grpSpPr>
        <a:xfrm>
          <a:off x="0" y="0"/>
          <a:ext cx="0" cy="0"/>
          <a:chOff x="0" y="0"/>
          <a:chExt cx="0" cy="0"/>
        </a:xfrm>
      </p:grpSpPr>
      <p:sp>
        <p:nvSpPr>
          <p:cNvPr id="8665" name="Google Shape;8665;p23:notes"/>
          <p:cNvSpPr txBox="1"/>
          <p:nvPr>
            <p:ph idx="1" type="body"/>
          </p:nvPr>
        </p:nvSpPr>
        <p:spPr>
          <a:xfrm>
            <a:off x="685800" y="4400550"/>
            <a:ext cx="5486400" cy="3600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100"/>
              <a:buNone/>
            </a:pPr>
            <a:r>
              <a:t/>
            </a:r>
            <a:endParaRPr sz="1050">
              <a:solidFill>
                <a:srgbClr val="3C4043"/>
              </a:solidFill>
              <a:highlight>
                <a:srgbClr val="FFFFFF"/>
              </a:highlight>
              <a:latin typeface="Roboto"/>
              <a:ea typeface="Roboto"/>
              <a:cs typeface="Roboto"/>
              <a:sym typeface="Roboto"/>
            </a:endParaRPr>
          </a:p>
          <a:p>
            <a:pPr indent="0" lvl="0" marL="0" rtl="0" algn="l">
              <a:lnSpc>
                <a:spcPct val="100000"/>
              </a:lnSpc>
              <a:spcBef>
                <a:spcPts val="0"/>
              </a:spcBef>
              <a:spcAft>
                <a:spcPts val="0"/>
              </a:spcAft>
              <a:buSzPts val="1100"/>
              <a:buNone/>
            </a:pPr>
            <a:r>
              <a:t/>
            </a:r>
            <a:endParaRPr sz="1050">
              <a:solidFill>
                <a:srgbClr val="3C4043"/>
              </a:solidFill>
              <a:highlight>
                <a:srgbClr val="FFFFFF"/>
              </a:highlight>
              <a:latin typeface="Roboto"/>
              <a:ea typeface="Roboto"/>
              <a:cs typeface="Roboto"/>
              <a:sym typeface="Roboto"/>
            </a:endParaRPr>
          </a:p>
          <a:p>
            <a:pPr indent="0" lvl="0" marL="0" rtl="0" algn="l">
              <a:lnSpc>
                <a:spcPct val="100000"/>
              </a:lnSpc>
              <a:spcBef>
                <a:spcPts val="0"/>
              </a:spcBef>
              <a:spcAft>
                <a:spcPts val="0"/>
              </a:spcAft>
              <a:buSzPts val="1100"/>
              <a:buNone/>
            </a:pPr>
            <a:r>
              <a:t/>
            </a:r>
            <a:endParaRPr sz="1050">
              <a:solidFill>
                <a:srgbClr val="3C4043"/>
              </a:solidFill>
              <a:highlight>
                <a:srgbClr val="FFFFFF"/>
              </a:highlight>
              <a:latin typeface="Roboto"/>
              <a:ea typeface="Roboto"/>
              <a:cs typeface="Roboto"/>
              <a:sym typeface="Roboto"/>
            </a:endParaRPr>
          </a:p>
        </p:txBody>
      </p:sp>
      <p:sp>
        <p:nvSpPr>
          <p:cNvPr id="8666" name="Google Shape;8666;p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36" name="Shape 8336"/>
        <p:cNvGrpSpPr/>
        <p:nvPr/>
      </p:nvGrpSpPr>
      <p:grpSpPr>
        <a:xfrm>
          <a:off x="0" y="0"/>
          <a:ext cx="0" cy="0"/>
          <a:chOff x="0" y="0"/>
          <a:chExt cx="0" cy="0"/>
        </a:xfrm>
      </p:grpSpPr>
      <p:sp>
        <p:nvSpPr>
          <p:cNvPr id="8337" name="Google Shape;8337;p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338" name="Google Shape;8338;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First, I want to quickly talk at a high level about why SMS marketing is so important right now. A new mobile consumer has risen out of the recent changes in the digital ecosystem (which we will talk about today). Who are they, apart from being your most important customer today?</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More than 79% of UK consumers shop on mobile</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They check their phones about 150 times each day</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 And they spend more than 4 hours each day on mobile</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So it’s no surprise that SMS marketing is the go-to marketing channel for brands today.</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49" name="Shape 8349"/>
        <p:cNvGrpSpPr/>
        <p:nvPr/>
      </p:nvGrpSpPr>
      <p:grpSpPr>
        <a:xfrm>
          <a:off x="0" y="0"/>
          <a:ext cx="0" cy="0"/>
          <a:chOff x="0" y="0"/>
          <a:chExt cx="0" cy="0"/>
        </a:xfrm>
      </p:grpSpPr>
      <p:sp>
        <p:nvSpPr>
          <p:cNvPr id="8350" name="Google Shape;8350;p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351" name="Google Shape;8351;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First, I want to quickly talk at a high level about why SMS marketing is so important right now. A new mobile consumer has risen out of the recent changes in the digital ecosystem (which we will talk about today). Who are they, apart from being your most important customer today?</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More than 79% of UK consumers shop on mobile</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They check their phones about 150 times each day</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 And they spend more than 4 hours each day on mobile</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So it’s no surprise that SMS marketing is the go-to marketing channel for brands today.</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63" name="Shape 8363"/>
        <p:cNvGrpSpPr/>
        <p:nvPr/>
      </p:nvGrpSpPr>
      <p:grpSpPr>
        <a:xfrm>
          <a:off x="0" y="0"/>
          <a:ext cx="0" cy="0"/>
          <a:chOff x="0" y="0"/>
          <a:chExt cx="0" cy="0"/>
        </a:xfrm>
      </p:grpSpPr>
      <p:sp>
        <p:nvSpPr>
          <p:cNvPr id="8364" name="Google Shape;8364;p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365" name="Google Shape;8365;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First, I want to quickly talk at a high level about why SMS marketing is so important right now. A new mobile consumer has risen out of the recent changes in the digital ecosystem (which we will talk about today). Who are they, apart from being your most important customer today?</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More than 79% of UK consumers shop on mobile</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They check their phones about 150 times each day</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 And they spend more than 4 hours each day on mobile</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So it’s no surprise that SMS marketing is the go-to marketing channel for brands today.</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78" name="Shape 8378"/>
        <p:cNvGrpSpPr/>
        <p:nvPr/>
      </p:nvGrpSpPr>
      <p:grpSpPr>
        <a:xfrm>
          <a:off x="0" y="0"/>
          <a:ext cx="0" cy="0"/>
          <a:chOff x="0" y="0"/>
          <a:chExt cx="0" cy="0"/>
        </a:xfrm>
      </p:grpSpPr>
      <p:sp>
        <p:nvSpPr>
          <p:cNvPr id="8379" name="Google Shape;8379;p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380" name="Google Shape;8380;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First, I want to quickly talk at a high level about why SMS marketing is so important right now. A new mobile consumer has risen out of the recent changes in the digital ecosystem (which we will talk about today). Who are they, apart from being your most important customer today?</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More than 79% of UK consumers shop on mobile</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They check their phones about 150 times each day</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 And they spend more than 4 hours each day on mobile</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So it’s no surprise that SMS marketing is the go-to marketing channel for brands today.</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2" name="Shape 8392"/>
        <p:cNvGrpSpPr/>
        <p:nvPr/>
      </p:nvGrpSpPr>
      <p:grpSpPr>
        <a:xfrm>
          <a:off x="0" y="0"/>
          <a:ext cx="0" cy="0"/>
          <a:chOff x="0" y="0"/>
          <a:chExt cx="0" cy="0"/>
        </a:xfrm>
      </p:grpSpPr>
      <p:sp>
        <p:nvSpPr>
          <p:cNvPr id="8393" name="Google Shape;8393;p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394" name="Google Shape;8394;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Consumers have completely reshaped their shopping behavior over the last 10 years, and they expect brands/retailers to do the same (whether they know this consciously or not). And what they want is:</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Immediacy</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Personalized content</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Engaging messaging</a:t>
            </a:r>
            <a:endParaRPr>
              <a:solidFill>
                <a:schemeClr val="dk1"/>
              </a:solidFill>
            </a:endParaRPr>
          </a:p>
          <a:p>
            <a:pPr indent="-298450" lvl="0" marL="457200" rtl="0" algn="l">
              <a:lnSpc>
                <a:spcPct val="115000"/>
              </a:lnSpc>
              <a:spcBef>
                <a:spcPts val="0"/>
              </a:spcBef>
              <a:spcAft>
                <a:spcPts val="0"/>
              </a:spcAft>
              <a:buClr>
                <a:schemeClr val="dk1"/>
              </a:buClr>
              <a:buSzPts val="1100"/>
              <a:buChar char="●"/>
            </a:pPr>
            <a:r>
              <a:rPr lang="en">
                <a:solidFill>
                  <a:schemeClr val="dk1"/>
                </a:solidFill>
              </a:rPr>
              <a:t>Exclusive experiences</a:t>
            </a:r>
            <a:endParaRPr>
              <a:solidFill>
                <a:schemeClr val="dk1"/>
              </a:solidFill>
            </a:endParaRPr>
          </a:p>
          <a:p>
            <a:pPr indent="0" lvl="0" marL="0" rtl="0" algn="l">
              <a:lnSpc>
                <a:spcPct val="115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01" name="Shape 8401"/>
        <p:cNvGrpSpPr/>
        <p:nvPr/>
      </p:nvGrpSpPr>
      <p:grpSpPr>
        <a:xfrm>
          <a:off x="0" y="0"/>
          <a:ext cx="0" cy="0"/>
          <a:chOff x="0" y="0"/>
          <a:chExt cx="0" cy="0"/>
        </a:xfrm>
      </p:grpSpPr>
      <p:sp>
        <p:nvSpPr>
          <p:cNvPr id="8402" name="Google Shape;8402;p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403" name="Google Shape;8403;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rPr lang="en">
                <a:solidFill>
                  <a:schemeClr val="dk1"/>
                </a:solidFill>
              </a:rPr>
              <a:t>For brands who haven’t been investing — or who have been </a:t>
            </a:r>
            <a:r>
              <a:rPr i="1" lang="en">
                <a:solidFill>
                  <a:schemeClr val="dk1"/>
                </a:solidFill>
              </a:rPr>
              <a:t>under-</a:t>
            </a:r>
            <a:r>
              <a:rPr lang="en">
                <a:solidFill>
                  <a:schemeClr val="dk1"/>
                </a:solidFill>
              </a:rPr>
              <a:t>investing — in SMS marketing, now is the time to make it a priority. For one thing, your competitors are probably using SMS. Brands using SMS marketing have increased by 20%, and 56% plan to increase their spend.</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Plus, consumer privacy is fundamentally changing performance marketing. With iOS updates and CAC costs ballooning, we’re living in a cookie reduced reality and the brands that survive the next few years will be those that fundamentally change their data strategy, reducing their reliance on third-party data and leveraging more first- and zero-party data. SMS can help you do all that, while also closing the convenience gap and boosting conversion.</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16" name="Shape 8416"/>
        <p:cNvGrpSpPr/>
        <p:nvPr/>
      </p:nvGrpSpPr>
      <p:grpSpPr>
        <a:xfrm>
          <a:off x="0" y="0"/>
          <a:ext cx="0" cy="0"/>
          <a:chOff x="0" y="0"/>
          <a:chExt cx="0" cy="0"/>
        </a:xfrm>
      </p:grpSpPr>
      <p:sp>
        <p:nvSpPr>
          <p:cNvPr id="8417" name="Google Shape;8417;p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418" name="Google Shape;8418;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So now let’s get into the strategies that will get you there. First is expediting the path to purchase, which relies on two components: 1) Creating the right segments around campaigns to ensure that the end consumer is receiving personalized relevant content and 2) Setting campaigns up in such a way it's expediting the path to purchase.</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rPr lang="en">
                <a:solidFill>
                  <a:schemeClr val="dk1"/>
                </a:solidFill>
              </a:rPr>
              <a:t>It’s really important that you are sending the right message to the right customer at the right time, and making their purchase experience frictionless. </a:t>
            </a:r>
            <a:endParaRPr>
              <a:solidFill>
                <a:schemeClr val="dk1"/>
              </a:solidFill>
            </a:endParaRPr>
          </a:p>
          <a:p>
            <a:pPr indent="0" lvl="0" marL="0" rtl="0" algn="l">
              <a:lnSpc>
                <a:spcPct val="115000"/>
              </a:lnSpc>
              <a:spcBef>
                <a:spcPts val="0"/>
              </a:spcBef>
              <a:spcAft>
                <a:spcPts val="0"/>
              </a:spcAft>
              <a:buClr>
                <a:schemeClr val="dk1"/>
              </a:buClr>
              <a:buSzPts val="1100"/>
              <a:buFont typeface="Arial"/>
              <a:buNone/>
            </a:pPr>
            <a:r>
              <a:t/>
            </a:r>
            <a:endParaRPr>
              <a:solidFill>
                <a:schemeClr val="dk1"/>
              </a:solidFill>
            </a:endParaRPr>
          </a:p>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4.png"/><Relationship Id="rId3" Type="http://schemas.openxmlformats.org/officeDocument/2006/relationships/image" Target="../media/image12.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png"/></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8.png"/></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6.png"/></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0.pn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5.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4.png"/></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8.png"/></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7.png"/><Relationship Id="rId3" Type="http://schemas.openxmlformats.org/officeDocument/2006/relationships/image" Target="../media/image35.png"/></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9.png"/></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4.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2.png"/><Relationship Id="rId3" Type="http://schemas.openxmlformats.org/officeDocument/2006/relationships/image" Target="../media/image3.png"/></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6.png"/></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9.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7.png"/></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png"/><Relationship Id="rId3" Type="http://schemas.openxmlformats.org/officeDocument/2006/relationships/image" Target="../media/image12.png"/></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png"/></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5.png"/><Relationship Id="rId3" Type="http://schemas.openxmlformats.org/officeDocument/2006/relationships/image" Target="../media/image12.png"/></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9.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png"/></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pn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png"/><Relationship Id="rId3" Type="http://schemas.openxmlformats.org/officeDocument/2006/relationships/image" Target="../media/image12.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3.png"/></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5.png"/><Relationship Id="rId3" Type="http://schemas.openxmlformats.org/officeDocument/2006/relationships/image" Target="../media/image12.png"/></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2.png"/></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7.png"/></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9.png"/></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0.png"/></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1.png"/></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9.png"/></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7.png"/></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8.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3.pn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3.png"/></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6.png"/></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6.png"/></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5.png"/></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3.png"/></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8.png"/></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6.png"/></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0.png"/></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5.png"/></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4.png"/></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8.png"/></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27.png"/><Relationship Id="rId3" Type="http://schemas.openxmlformats.org/officeDocument/2006/relationships/image" Target="../media/image35.png"/></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4.png"/></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2.png"/><Relationship Id="rId3" Type="http://schemas.openxmlformats.org/officeDocument/2006/relationships/image" Target="../media/image3.png"/></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png"/></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3.xml"/><Relationship Id="rId2" Type="http://schemas.openxmlformats.org/officeDocument/2006/relationships/image" Target="../media/image36.png"/></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7.png"/></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9.png"/><Relationship Id="rId3" Type="http://schemas.openxmlformats.org/officeDocument/2006/relationships/image" Target="../media/image12.png"/></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png"/><Relationship Id="rId3" Type="http://schemas.openxmlformats.org/officeDocument/2006/relationships/image" Target="../media/image12.png"/></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png"/></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9.png"/><Relationship Id="rId3" Type="http://schemas.openxmlformats.org/officeDocument/2006/relationships/image" Target="../media/image12.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png"/></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7.png"/></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9.png"/></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3.png"/></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3.png"/></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3.png"/></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6.png"/></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6.png"/></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6.png"/></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7.png"/></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8.png"/></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2.png"/></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7.png"/></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8.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7.png"/></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8.png"/></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9.png"/></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0.png"/></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1.png"/></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7.png"/></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8.png"/></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8.png"/></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3.png"/></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3.png"/></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6.png"/></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6.png"/></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5.png"/></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png"/></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3.png"/></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8.png"/></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6.png"/></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0.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5.png"/></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4.png"/></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8.png"/></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7.png"/><Relationship Id="rId3" Type="http://schemas.openxmlformats.org/officeDocument/2006/relationships/image" Target="../media/image35.png"/></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9.png"/></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6.png"/></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6.png"/></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4.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2.png"/><Relationship Id="rId3" Type="http://schemas.openxmlformats.org/officeDocument/2006/relationships/image" Target="../media/image3.png"/></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36.png"/></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xml"/><Relationship Id="rId2" Type="http://schemas.openxmlformats.org/officeDocument/2006/relationships/image" Target="../media/image27.png"/><Relationship Id="rId3" Type="http://schemas.openxmlformats.org/officeDocument/2006/relationships/image" Target="../media/image35.png"/></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7.png"/></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9.png"/><Relationship Id="rId3" Type="http://schemas.openxmlformats.org/officeDocument/2006/relationships/image" Target="../media/image12.png"/></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12.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9.png"/><Relationship Id="rId3" Type="http://schemas.openxmlformats.org/officeDocument/2006/relationships/image" Target="../media/image12.png"/></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7.png"/></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6.png"/></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6.png"/></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6.png"/></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7.png"/></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8.png"/></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2.png"/></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7.png"/></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8.png"/></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7.png"/></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8.png"/></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9.png"/></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1.png"/></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5.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7.png"/></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3.png"/></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3.png"/></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6.png"/></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6.png"/></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8.png"/></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6.png"/></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0.png"/></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5.png"/></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4.png"/></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8.png"/></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5.png"/></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9.png"/></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6.png"/></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6.png"/></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4.png"/></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2.png"/><Relationship Id="rId3" Type="http://schemas.openxmlformats.org/officeDocument/2006/relationships/image" Target="../media/image3.png"/></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6.png"/></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36.png"/></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0.png"/></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2.png"/><Relationship Id="rId3" Type="http://schemas.openxmlformats.org/officeDocument/2006/relationships/image" Target="../media/image12.png"/></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9.png"/></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png"/><Relationship Id="rId3" Type="http://schemas.openxmlformats.org/officeDocument/2006/relationships/image" Target="../media/image12.png"/></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9.png"/></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7.png"/></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9.png"/></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png"/></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3.png"/></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pn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3.png"/></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6.png"/></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6.png"/></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6.png"/></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7.png"/></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8.png"/></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2.png"/></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7.png"/></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8.png"/></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7.png"/></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8.png"/></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9.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0.png"/></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1.png"/></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7.pn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8.png"/></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7.png"/></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8.png"/></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3.png"/></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3.png"/></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6.png"/></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5.png"/></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png"/></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3.png"/></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8.png"/></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6.png"/></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0.png"/></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5.png"/></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4.png"/></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8.png"/></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27.png"/></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6.png"/></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6.png"/></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4.png"/></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png"/></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xml"/><Relationship Id="rId2" Type="http://schemas.openxmlformats.org/officeDocument/2006/relationships/image" Target="../media/image36.png"/></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png"/></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7.png"/></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7.png"/></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2.png"/></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8.png"/></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8.png"/></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9.png"/></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1.png"/></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5.png"/></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7.png"/></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7.png"/></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3.png"/></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3.pn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6.png"/></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png"/></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8.png"/></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6.png"/></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4.png"/></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5.png"/></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47.png"/></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7.png"/><Relationship Id="rId3" Type="http://schemas.openxmlformats.org/officeDocument/2006/relationships/image" Target="../media/image35.png"/></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29.png"/></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6.png"/></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6.png"/></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4.png"/></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2.png"/><Relationship Id="rId3" Type="http://schemas.openxmlformats.org/officeDocument/2006/relationships/image" Target="../media/image3.png"/><Relationship Id="rId4" Type="http://schemas.openxmlformats.org/officeDocument/2006/relationships/image" Target="../media/image49.png"/></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2.png"/></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6.png"/></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6.png"/></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6.png"/></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6.png"/></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6.png"/></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6.png"/></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36.png"/></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xml"/><Relationship Id="rId2" Type="http://schemas.openxmlformats.org/officeDocument/2006/relationships/image" Target="../media/image13.png"/></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9.png"/></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png"/><Relationship Id="rId3" Type="http://schemas.openxmlformats.org/officeDocument/2006/relationships/image" Target="../media/image12.png"/></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png"/></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9.png"/></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7.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9.png"/></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png"/></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3.png"/></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png"/></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3.png"/></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6.png"/></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6.png"/></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6.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7.png"/></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8.png"/></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2.png"/></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7.png"/></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8.png"/></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7.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8.png"/></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9.png"/></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0.png"/></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1.png"/></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7.png"/></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8.png"/></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9.png"/></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7.png"/></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8.png"/></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3.png"/></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3.png"/></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6.png"/></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0.png"/></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6.png"/></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5.png"/></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png"/></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3.png"/></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8.png"/></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6.png"/></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0.png"/></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5.pn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4.png"/></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8.png"/></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27.png"/><Relationship Id="rId3" Type="http://schemas.openxmlformats.org/officeDocument/2006/relationships/image" Target="../media/image35.png"/></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6.png"/></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6.png"/></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4.png"/></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2.png"/><Relationship Id="rId3" Type="http://schemas.openxmlformats.org/officeDocument/2006/relationships/image" Target="../media/image3.png"/></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xml"/><Relationship Id="rId2" Type="http://schemas.openxmlformats.org/officeDocument/2006/relationships/image" Target="../media/image36.png"/></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6.png"/></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6.png"/></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4.png"/><Relationship Id="rId3" Type="http://schemas.openxmlformats.org/officeDocument/2006/relationships/image" Target="../media/image12.png"/></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1.png"/></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2.png"/><Relationship Id="rId3" Type="http://schemas.openxmlformats.org/officeDocument/2006/relationships/image" Target="../media/image12.png"/></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png"/><Relationship Id="rId3" Type="http://schemas.openxmlformats.org/officeDocument/2006/relationships/image" Target="../media/image12.png"/></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png"/></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7.png"/></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9.png"/></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png"/></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3.png"/></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png"/></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3.png"/></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6.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6.png"/></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6.png"/></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7.png"/></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8.png"/></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2.png"/></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7.png"/></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8.png"/></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7.png"/></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8.png"/></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9.png"/></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0.png"/></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1.png"/></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7.png"/></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8.png"/></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7.png"/></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8.png"/></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3.png"/></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3.png"/></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6.png"/></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6.png"/></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5.png"/></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png"/></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3.png"/></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8.png"/></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6.png"/></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0.png"/></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5.png"/></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4.png"/></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8.png"/></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7.png"/><Relationship Id="rId3" Type="http://schemas.openxmlformats.org/officeDocument/2006/relationships/image" Target="../media/image35.png"/></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29.png"/></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6.png"/></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6.png"/></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4.png"/></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2.png"/><Relationship Id="rId3" Type="http://schemas.openxmlformats.org/officeDocument/2006/relationships/image" Target="../media/image3.png"/></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4.png"/><Relationship Id="rId3" Type="http://schemas.openxmlformats.org/officeDocument/2006/relationships/image" Target="../media/image3.png"/></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11.png"/><Relationship Id="rId3"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6.png"/></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6.png"/></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6.png"/></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xml"/><Relationship Id="rId2" Type="http://schemas.openxmlformats.org/officeDocument/2006/relationships/image" Target="../media/image36.png"/></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7.png"/></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8.png"/></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3.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23.pn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16.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6.pn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image" Target="../media/image5.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2">
  <p:cSld name="TITLE_ONLY_1">
    <p:bg>
      <p:bgPr>
        <a:blipFill>
          <a:blip r:embed="rId2">
            <a:alphaModFix/>
          </a:blip>
          <a:stretch>
            <a:fillRect/>
          </a:stretch>
        </a:blipFill>
      </p:bgPr>
    </p:bg>
    <p:spTree>
      <p:nvGrpSpPr>
        <p:cNvPr id="9" name="Shape 9"/>
        <p:cNvGrpSpPr/>
        <p:nvPr/>
      </p:nvGrpSpPr>
      <p:grpSpPr>
        <a:xfrm>
          <a:off x="0" y="0"/>
          <a:ext cx="0" cy="0"/>
          <a:chOff x="0" y="0"/>
          <a:chExt cx="0" cy="0"/>
        </a:xfrm>
      </p:grpSpPr>
      <p:pic>
        <p:nvPicPr>
          <p:cNvPr id="10" name="Google Shape;10;p25"/>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cxnSp>
        <p:nvCxnSpPr>
          <p:cNvPr id="11" name="Google Shape;11;p25"/>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12" name="Google Shape;12;p25"/>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5" name="Shape 45"/>
        <p:cNvGrpSpPr/>
        <p:nvPr/>
      </p:nvGrpSpPr>
      <p:grpSpPr>
        <a:xfrm>
          <a:off x="0" y="0"/>
          <a:ext cx="0" cy="0"/>
          <a:chOff x="0" y="0"/>
          <a:chExt cx="0" cy="0"/>
        </a:xfrm>
      </p:grpSpPr>
      <p:sp>
        <p:nvSpPr>
          <p:cNvPr id="46" name="Google Shape;46;p57"/>
          <p:cNvSpPr txBox="1"/>
          <p:nvPr>
            <p:ph idx="1" type="body"/>
          </p:nvPr>
        </p:nvSpPr>
        <p:spPr>
          <a:xfrm>
            <a:off x="311700" y="4230575"/>
            <a:ext cx="5998800" cy="605100"/>
          </a:xfrm>
          <a:prstGeom prst="rect">
            <a:avLst/>
          </a:prstGeom>
          <a:noFill/>
          <a:ln>
            <a:noFill/>
          </a:ln>
        </p:spPr>
        <p:txBody>
          <a:bodyPr anchorCtr="0" anchor="ctr" bIns="91425" lIns="91425" spcFirstLastPara="1" rIns="91425" wrap="square" tIns="91425">
            <a:normAutofit/>
          </a:bodyPr>
          <a:lstStyle>
            <a:lvl1pPr indent="-228600" lvl="0" marL="457200" algn="l">
              <a:lnSpc>
                <a:spcPct val="100000"/>
              </a:lnSpc>
              <a:spcBef>
                <a:spcPts val="0"/>
              </a:spcBef>
              <a:spcAft>
                <a:spcPts val="0"/>
              </a:spcAft>
              <a:buSzPts val="1800"/>
              <a:buNone/>
              <a:defRPr/>
            </a:lvl1pPr>
          </a:lstStyle>
          <a:p/>
        </p:txBody>
      </p:sp>
      <p:sp>
        <p:nvSpPr>
          <p:cNvPr id="47" name="Google Shape;47;p57"/>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light)">
  <p:cSld name="CUSTOM_20_3">
    <p:bg>
      <p:bgPr>
        <a:blipFill>
          <a:blip r:embed="rId2">
            <a:alphaModFix/>
          </a:blip>
          <a:stretch>
            <a:fillRect/>
          </a:stretch>
        </a:blipFill>
      </p:bgPr>
    </p:bg>
    <p:spTree>
      <p:nvGrpSpPr>
        <p:cNvPr id="859" name="Shape 859"/>
        <p:cNvGrpSpPr/>
        <p:nvPr/>
      </p:nvGrpSpPr>
      <p:grpSpPr>
        <a:xfrm>
          <a:off x="0" y="0"/>
          <a:ext cx="0" cy="0"/>
          <a:chOff x="0" y="0"/>
          <a:chExt cx="0" cy="0"/>
        </a:xfrm>
      </p:grpSpPr>
      <p:sp>
        <p:nvSpPr>
          <p:cNvPr id="860" name="Google Shape;860;p146"/>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861" name="Google Shape;861;p146"/>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62" name="Google Shape;862;p146"/>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863" name="Google Shape;863;p146"/>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64" name="Google Shape;864;p146"/>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865" name="Google Shape;865;p146"/>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66" name="Google Shape;866;p146"/>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867" name="Google Shape;867;p146"/>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cxnSp>
        <p:nvCxnSpPr>
          <p:cNvPr id="868" name="Google Shape;868;p146"/>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869" name="Google Shape;869;p146"/>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70" name="Google Shape;870;p146"/>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71" name="Google Shape;871;p146"/>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dark)">
  <p:cSld name="CUSTOM_20_3_1">
    <p:bg>
      <p:bgPr>
        <a:blipFill>
          <a:blip r:embed="rId2">
            <a:alphaModFix/>
          </a:blip>
          <a:stretch>
            <a:fillRect/>
          </a:stretch>
        </a:blipFill>
      </p:bgPr>
    </p:bg>
    <p:spTree>
      <p:nvGrpSpPr>
        <p:cNvPr id="872" name="Shape 872"/>
        <p:cNvGrpSpPr/>
        <p:nvPr/>
      </p:nvGrpSpPr>
      <p:grpSpPr>
        <a:xfrm>
          <a:off x="0" y="0"/>
          <a:ext cx="0" cy="0"/>
          <a:chOff x="0" y="0"/>
          <a:chExt cx="0" cy="0"/>
        </a:xfrm>
      </p:grpSpPr>
      <p:sp>
        <p:nvSpPr>
          <p:cNvPr id="873" name="Google Shape;873;p147"/>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874" name="Google Shape;874;p147"/>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75" name="Google Shape;875;p147"/>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876" name="Google Shape;876;p147"/>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77" name="Google Shape;877;p147"/>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878" name="Google Shape;878;p147"/>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79" name="Google Shape;879;p147"/>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880" name="Google Shape;880;p147"/>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cxnSp>
        <p:nvCxnSpPr>
          <p:cNvPr id="881" name="Google Shape;881;p147"/>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882" name="Google Shape;882;p147"/>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83" name="Google Shape;883;p147"/>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884" name="Google Shape;884;p147"/>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light)">
  <p:cSld name="CUSTOM_20_2">
    <p:bg>
      <p:bgPr>
        <a:solidFill>
          <a:srgbClr val="FFFFFF"/>
        </a:solidFill>
      </p:bgPr>
    </p:bg>
    <p:spTree>
      <p:nvGrpSpPr>
        <p:cNvPr id="885" name="Shape 885"/>
        <p:cNvGrpSpPr/>
        <p:nvPr/>
      </p:nvGrpSpPr>
      <p:grpSpPr>
        <a:xfrm>
          <a:off x="0" y="0"/>
          <a:ext cx="0" cy="0"/>
          <a:chOff x="0" y="0"/>
          <a:chExt cx="0" cy="0"/>
        </a:xfrm>
      </p:grpSpPr>
      <p:sp>
        <p:nvSpPr>
          <p:cNvPr id="886" name="Google Shape;886;p148"/>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87" name="Google Shape;887;p148"/>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88" name="Google Shape;888;p148"/>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89" name="Google Shape;889;p148"/>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90" name="Google Shape;890;p148"/>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91" name="Google Shape;891;p148"/>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92" name="Google Shape;892;p148"/>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93" name="Google Shape;893;p148"/>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94" name="Google Shape;894;p148"/>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95" name="Google Shape;895;p148"/>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96" name="Google Shape;896;p148"/>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97" name="Google Shape;897;p148"/>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98" name="Google Shape;898;p148"/>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99" name="Google Shape;899;p148"/>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900" name="Google Shape;900;p148"/>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901" name="Google Shape;901;p148"/>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902" name="Google Shape;902;p148"/>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dark)">
  <p:cSld name="CUSTOM_20_2_1">
    <p:bg>
      <p:bgPr>
        <a:solidFill>
          <a:schemeClr val="dk1"/>
        </a:solidFill>
      </p:bgPr>
    </p:bg>
    <p:spTree>
      <p:nvGrpSpPr>
        <p:cNvPr id="903" name="Shape 903"/>
        <p:cNvGrpSpPr/>
        <p:nvPr/>
      </p:nvGrpSpPr>
      <p:grpSpPr>
        <a:xfrm>
          <a:off x="0" y="0"/>
          <a:ext cx="0" cy="0"/>
          <a:chOff x="0" y="0"/>
          <a:chExt cx="0" cy="0"/>
        </a:xfrm>
      </p:grpSpPr>
      <p:sp>
        <p:nvSpPr>
          <p:cNvPr id="904" name="Google Shape;904;p149"/>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905" name="Google Shape;905;p149"/>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906" name="Google Shape;906;p149"/>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907" name="Google Shape;907;p149"/>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908" name="Google Shape;908;p149"/>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909" name="Google Shape;909;p149"/>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910" name="Google Shape;910;p149"/>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911" name="Google Shape;911;p149"/>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912" name="Google Shape;912;p149"/>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913" name="Google Shape;913;p149"/>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914" name="Google Shape;914;p149"/>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915" name="Google Shape;915;p149"/>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916" name="Google Shape;916;p149"/>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917" name="Google Shape;917;p149"/>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918" name="Google Shape;918;p149"/>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919" name="Google Shape;919;p149"/>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920" name="Google Shape;920;p149"/>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dark)">
  <p:cSld name="CUSTOM_20_1">
    <p:bg>
      <p:bgPr>
        <a:blipFill>
          <a:blip r:embed="rId2">
            <a:alphaModFix/>
          </a:blip>
          <a:stretch>
            <a:fillRect/>
          </a:stretch>
        </a:blipFill>
      </p:bgPr>
    </p:bg>
    <p:spTree>
      <p:nvGrpSpPr>
        <p:cNvPr id="921" name="Shape 921"/>
        <p:cNvGrpSpPr/>
        <p:nvPr/>
      </p:nvGrpSpPr>
      <p:grpSpPr>
        <a:xfrm>
          <a:off x="0" y="0"/>
          <a:ext cx="0" cy="0"/>
          <a:chOff x="0" y="0"/>
          <a:chExt cx="0" cy="0"/>
        </a:xfrm>
      </p:grpSpPr>
      <p:sp>
        <p:nvSpPr>
          <p:cNvPr id="922" name="Google Shape;922;p150"/>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923" name="Google Shape;923;p150"/>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924" name="Google Shape;924;p150"/>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light)">
  <p:cSld name="CUSTOM_20_1_1">
    <p:bg>
      <p:bgPr>
        <a:blipFill>
          <a:blip r:embed="rId2">
            <a:alphaModFix/>
          </a:blip>
          <a:stretch>
            <a:fillRect/>
          </a:stretch>
        </a:blipFill>
      </p:bgPr>
    </p:bg>
    <p:spTree>
      <p:nvGrpSpPr>
        <p:cNvPr id="925" name="Shape 925"/>
        <p:cNvGrpSpPr/>
        <p:nvPr/>
      </p:nvGrpSpPr>
      <p:grpSpPr>
        <a:xfrm>
          <a:off x="0" y="0"/>
          <a:ext cx="0" cy="0"/>
          <a:chOff x="0" y="0"/>
          <a:chExt cx="0" cy="0"/>
        </a:xfrm>
      </p:grpSpPr>
      <p:sp>
        <p:nvSpPr>
          <p:cNvPr id="926" name="Google Shape;926;p151"/>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927" name="Google Shape;927;p151"/>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928" name="Google Shape;928;p151"/>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1">
  <p:cSld name="CUSTOM_18">
    <p:bg>
      <p:bgPr>
        <a:blipFill>
          <a:blip r:embed="rId2">
            <a:alphaModFix/>
          </a:blip>
          <a:stretch>
            <a:fillRect/>
          </a:stretch>
        </a:blipFill>
      </p:bgPr>
    </p:bg>
    <p:spTree>
      <p:nvGrpSpPr>
        <p:cNvPr id="929" name="Shape 929"/>
        <p:cNvGrpSpPr/>
        <p:nvPr/>
      </p:nvGrpSpPr>
      <p:grpSpPr>
        <a:xfrm>
          <a:off x="0" y="0"/>
          <a:ext cx="0" cy="0"/>
          <a:chOff x="0" y="0"/>
          <a:chExt cx="0" cy="0"/>
        </a:xfrm>
      </p:grpSpPr>
      <p:sp>
        <p:nvSpPr>
          <p:cNvPr id="930" name="Google Shape;930;p152"/>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2">
  <p:cSld name="CUSTOM_19">
    <p:bg>
      <p:bgPr>
        <a:blipFill>
          <a:blip r:embed="rId2">
            <a:alphaModFix/>
          </a:blip>
          <a:stretch>
            <a:fillRect/>
          </a:stretch>
        </a:blipFill>
      </p:bgPr>
    </p:bg>
    <p:spTree>
      <p:nvGrpSpPr>
        <p:cNvPr id="931" name="Shape 931"/>
        <p:cNvGrpSpPr/>
        <p:nvPr/>
      </p:nvGrpSpPr>
      <p:grpSpPr>
        <a:xfrm>
          <a:off x="0" y="0"/>
          <a:ext cx="0" cy="0"/>
          <a:chOff x="0" y="0"/>
          <a:chExt cx="0" cy="0"/>
        </a:xfrm>
      </p:grpSpPr>
      <p:sp>
        <p:nvSpPr>
          <p:cNvPr id="932" name="Google Shape;932;p153"/>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3">
  <p:cSld name="CUSTOM_19_1">
    <p:bg>
      <p:bgPr>
        <a:blipFill>
          <a:blip r:embed="rId2">
            <a:alphaModFix/>
          </a:blip>
          <a:stretch>
            <a:fillRect/>
          </a:stretch>
        </a:blipFill>
      </p:bgPr>
    </p:bg>
    <p:spTree>
      <p:nvGrpSpPr>
        <p:cNvPr id="933" name="Shape 933"/>
        <p:cNvGrpSpPr/>
        <p:nvPr/>
      </p:nvGrpSpPr>
      <p:grpSpPr>
        <a:xfrm>
          <a:off x="0" y="0"/>
          <a:ext cx="0" cy="0"/>
          <a:chOff x="0" y="0"/>
          <a:chExt cx="0" cy="0"/>
        </a:xfrm>
      </p:grpSpPr>
      <p:sp>
        <p:nvSpPr>
          <p:cNvPr id="934" name="Google Shape;934;p154"/>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4">
  <p:cSld name="CUSTOM_19_1_1">
    <p:bg>
      <p:bgPr>
        <a:blipFill>
          <a:blip r:embed="rId2">
            <a:alphaModFix/>
          </a:blip>
          <a:stretch>
            <a:fillRect/>
          </a:stretch>
        </a:blipFill>
      </p:bgPr>
    </p:bg>
    <p:spTree>
      <p:nvGrpSpPr>
        <p:cNvPr id="935" name="Shape 935"/>
        <p:cNvGrpSpPr/>
        <p:nvPr/>
      </p:nvGrpSpPr>
      <p:grpSpPr>
        <a:xfrm>
          <a:off x="0" y="0"/>
          <a:ext cx="0" cy="0"/>
          <a:chOff x="0" y="0"/>
          <a:chExt cx="0" cy="0"/>
        </a:xfrm>
      </p:grpSpPr>
      <p:sp>
        <p:nvSpPr>
          <p:cNvPr id="936" name="Google Shape;936;p155"/>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8" name="Shape 48"/>
        <p:cNvGrpSpPr/>
        <p:nvPr/>
      </p:nvGrpSpPr>
      <p:grpSpPr>
        <a:xfrm>
          <a:off x="0" y="0"/>
          <a:ext cx="0" cy="0"/>
          <a:chOff x="0" y="0"/>
          <a:chExt cx="0" cy="0"/>
        </a:xfrm>
      </p:grpSpPr>
      <p:sp>
        <p:nvSpPr>
          <p:cNvPr id="49" name="Google Shape;49;p58"/>
          <p:cNvSpPr txBox="1"/>
          <p:nvPr>
            <p:ph hasCustomPrompt="1" type="title"/>
          </p:nvPr>
        </p:nvSpPr>
        <p:spPr>
          <a:xfrm>
            <a:off x="311700" y="1106125"/>
            <a:ext cx="8520600" cy="1963500"/>
          </a:xfrm>
          <a:prstGeom prst="rect">
            <a:avLst/>
          </a:prstGeom>
          <a:noFill/>
          <a:ln>
            <a:noFill/>
          </a:ln>
        </p:spPr>
        <p:txBody>
          <a:bodyPr anchorCtr="0" anchor="b" bIns="91425" lIns="91425" spcFirstLastPara="1" rIns="91425" wrap="square" tIns="91425">
            <a:normAutofit/>
          </a:bodyPr>
          <a:lstStyle>
            <a:lvl1pPr lvl="0" algn="ctr">
              <a:lnSpc>
                <a:spcPct val="100000"/>
              </a:lnSpc>
              <a:spcBef>
                <a:spcPts val="0"/>
              </a:spcBef>
              <a:spcAft>
                <a:spcPts val="0"/>
              </a:spcAft>
              <a:buSzPts val="12000"/>
              <a:buNone/>
              <a:defRPr sz="12000"/>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50" name="Google Shape;50;p58"/>
          <p:cNvSpPr txBox="1"/>
          <p:nvPr>
            <p:ph idx="1" type="body"/>
          </p:nvPr>
        </p:nvSpPr>
        <p:spPr>
          <a:xfrm>
            <a:off x="311700" y="3152225"/>
            <a:ext cx="8520600" cy="1300800"/>
          </a:xfrm>
          <a:prstGeom prst="rect">
            <a:avLst/>
          </a:prstGeom>
          <a:noFill/>
          <a:ln>
            <a:noFill/>
          </a:ln>
        </p:spPr>
        <p:txBody>
          <a:bodyPr anchorCtr="0" anchor="t" bIns="91425" lIns="91425" spcFirstLastPara="1" rIns="91425" wrap="square" tIns="91425">
            <a:normAutofit/>
          </a:bodyPr>
          <a:lstStyle>
            <a:lvl1pPr indent="-342900" lvl="0" marL="457200" algn="ctr">
              <a:lnSpc>
                <a:spcPct val="115000"/>
              </a:lnSpc>
              <a:spcBef>
                <a:spcPts val="0"/>
              </a:spcBef>
              <a:spcAft>
                <a:spcPts val="0"/>
              </a:spcAft>
              <a:buSzPts val="1800"/>
              <a:buChar char="●"/>
              <a:defRPr/>
            </a:lvl1pPr>
            <a:lvl2pPr indent="-317500" lvl="1" marL="914400" algn="ctr">
              <a:lnSpc>
                <a:spcPct val="115000"/>
              </a:lnSpc>
              <a:spcBef>
                <a:spcPts val="0"/>
              </a:spcBef>
              <a:spcAft>
                <a:spcPts val="0"/>
              </a:spcAft>
              <a:buSzPts val="1400"/>
              <a:buChar char="○"/>
              <a:defRPr/>
            </a:lvl2pPr>
            <a:lvl3pPr indent="-317500" lvl="2" marL="1371600" algn="ctr">
              <a:lnSpc>
                <a:spcPct val="115000"/>
              </a:lnSpc>
              <a:spcBef>
                <a:spcPts val="0"/>
              </a:spcBef>
              <a:spcAft>
                <a:spcPts val="0"/>
              </a:spcAft>
              <a:buSzPts val="1400"/>
              <a:buChar char="■"/>
              <a:defRPr/>
            </a:lvl3pPr>
            <a:lvl4pPr indent="-317500" lvl="3" marL="1828800" algn="ctr">
              <a:lnSpc>
                <a:spcPct val="115000"/>
              </a:lnSpc>
              <a:spcBef>
                <a:spcPts val="0"/>
              </a:spcBef>
              <a:spcAft>
                <a:spcPts val="0"/>
              </a:spcAft>
              <a:buSzPts val="1400"/>
              <a:buChar char="●"/>
              <a:defRPr/>
            </a:lvl4pPr>
            <a:lvl5pPr indent="-317500" lvl="4" marL="2286000" algn="ctr">
              <a:lnSpc>
                <a:spcPct val="115000"/>
              </a:lnSpc>
              <a:spcBef>
                <a:spcPts val="0"/>
              </a:spcBef>
              <a:spcAft>
                <a:spcPts val="0"/>
              </a:spcAft>
              <a:buSzPts val="1400"/>
              <a:buChar char="○"/>
              <a:defRPr/>
            </a:lvl5pPr>
            <a:lvl6pPr indent="-317500" lvl="5" marL="2743200" algn="ctr">
              <a:lnSpc>
                <a:spcPct val="115000"/>
              </a:lnSpc>
              <a:spcBef>
                <a:spcPts val="0"/>
              </a:spcBef>
              <a:spcAft>
                <a:spcPts val="0"/>
              </a:spcAft>
              <a:buSzPts val="1400"/>
              <a:buChar char="■"/>
              <a:defRPr/>
            </a:lvl6pPr>
            <a:lvl7pPr indent="-317500" lvl="6" marL="3200400" algn="ctr">
              <a:lnSpc>
                <a:spcPct val="115000"/>
              </a:lnSpc>
              <a:spcBef>
                <a:spcPts val="0"/>
              </a:spcBef>
              <a:spcAft>
                <a:spcPts val="0"/>
              </a:spcAft>
              <a:buSzPts val="1400"/>
              <a:buChar char="●"/>
              <a:defRPr/>
            </a:lvl7pPr>
            <a:lvl8pPr indent="-317500" lvl="7" marL="3657600" algn="ctr">
              <a:lnSpc>
                <a:spcPct val="115000"/>
              </a:lnSpc>
              <a:spcBef>
                <a:spcPts val="0"/>
              </a:spcBef>
              <a:spcAft>
                <a:spcPts val="0"/>
              </a:spcAft>
              <a:buSzPts val="1400"/>
              <a:buChar char="○"/>
              <a:defRPr/>
            </a:lvl8pPr>
            <a:lvl9pPr indent="-317500" lvl="8" marL="4114800" algn="ctr">
              <a:lnSpc>
                <a:spcPct val="115000"/>
              </a:lnSpc>
              <a:spcBef>
                <a:spcPts val="0"/>
              </a:spcBef>
              <a:spcAft>
                <a:spcPts val="0"/>
              </a:spcAft>
              <a:buSzPts val="1400"/>
              <a:buChar char="■"/>
              <a:defRPr/>
            </a:lvl9pPr>
          </a:lstStyle>
          <a:p/>
        </p:txBody>
      </p:sp>
      <p:sp>
        <p:nvSpPr>
          <p:cNvPr id="51" name="Google Shape;51;p5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5">
  <p:cSld name="CUSTOM_19_1_1_1">
    <p:bg>
      <p:bgPr>
        <a:blipFill>
          <a:blip r:embed="rId2">
            <a:alphaModFix/>
          </a:blip>
          <a:stretch>
            <a:fillRect/>
          </a:stretch>
        </a:blipFill>
      </p:bgPr>
    </p:bg>
    <p:spTree>
      <p:nvGrpSpPr>
        <p:cNvPr id="937" name="Shape 937"/>
        <p:cNvGrpSpPr/>
        <p:nvPr/>
      </p:nvGrpSpPr>
      <p:grpSpPr>
        <a:xfrm>
          <a:off x="0" y="0"/>
          <a:ext cx="0" cy="0"/>
          <a:chOff x="0" y="0"/>
          <a:chExt cx="0" cy="0"/>
        </a:xfrm>
      </p:grpSpPr>
      <p:sp>
        <p:nvSpPr>
          <p:cNvPr id="938" name="Google Shape;938;p156"/>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6">
  <p:cSld name="CUSTOM_19_1_1_1_1">
    <p:bg>
      <p:bgPr>
        <a:blipFill>
          <a:blip r:embed="rId2">
            <a:alphaModFix/>
          </a:blip>
          <a:stretch>
            <a:fillRect/>
          </a:stretch>
        </a:blipFill>
      </p:bgPr>
    </p:bg>
    <p:spTree>
      <p:nvGrpSpPr>
        <p:cNvPr id="939" name="Shape 939"/>
        <p:cNvGrpSpPr/>
        <p:nvPr/>
      </p:nvGrpSpPr>
      <p:grpSpPr>
        <a:xfrm>
          <a:off x="0" y="0"/>
          <a:ext cx="0" cy="0"/>
          <a:chOff x="0" y="0"/>
          <a:chExt cx="0" cy="0"/>
        </a:xfrm>
      </p:grpSpPr>
      <p:sp>
        <p:nvSpPr>
          <p:cNvPr id="940" name="Google Shape;940;p157"/>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light)">
  <p:cSld name="CUSTOM_24">
    <p:spTree>
      <p:nvGrpSpPr>
        <p:cNvPr id="941" name="Shape 941"/>
        <p:cNvGrpSpPr/>
        <p:nvPr/>
      </p:nvGrpSpPr>
      <p:grpSpPr>
        <a:xfrm>
          <a:off x="0" y="0"/>
          <a:ext cx="0" cy="0"/>
          <a:chOff x="0" y="0"/>
          <a:chExt cx="0" cy="0"/>
        </a:xfrm>
      </p:grpSpPr>
      <p:sp>
        <p:nvSpPr>
          <p:cNvPr id="942" name="Google Shape;942;p158"/>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943" name="Google Shape;943;p158"/>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944" name="Google Shape;944;p158"/>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945" name="Google Shape;945;p158"/>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946" name="Google Shape;946;p158"/>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947" name="Google Shape;947;p158"/>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948" name="Google Shape;948;p158"/>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949" name="Google Shape;949;p158"/>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50" name="Google Shape;950;p158"/>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51" name="Google Shape;951;p158"/>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52" name="Google Shape;952;p158"/>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53" name="Google Shape;953;p158"/>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54" name="Google Shape;954;p158"/>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55" name="Google Shape;955;p158"/>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56" name="Google Shape;956;p158"/>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57" name="Google Shape;957;p158"/>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58" name="Google Shape;958;p158"/>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59" name="Google Shape;959;p158"/>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60" name="Google Shape;960;p158"/>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dark)">
  <p:cSld name="CUSTOM_24_1">
    <p:bg>
      <p:bgPr>
        <a:solidFill>
          <a:schemeClr val="dk1"/>
        </a:solidFill>
      </p:bgPr>
    </p:bg>
    <p:spTree>
      <p:nvGrpSpPr>
        <p:cNvPr id="961" name="Shape 961"/>
        <p:cNvGrpSpPr/>
        <p:nvPr/>
      </p:nvGrpSpPr>
      <p:grpSpPr>
        <a:xfrm>
          <a:off x="0" y="0"/>
          <a:ext cx="0" cy="0"/>
          <a:chOff x="0" y="0"/>
          <a:chExt cx="0" cy="0"/>
        </a:xfrm>
      </p:grpSpPr>
      <p:sp>
        <p:nvSpPr>
          <p:cNvPr id="962" name="Google Shape;962;p159"/>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963" name="Google Shape;963;p159"/>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964" name="Google Shape;964;p159"/>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965" name="Google Shape;965;p159"/>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966" name="Google Shape;966;p159"/>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967" name="Google Shape;967;p159"/>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968" name="Google Shape;968;p159"/>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969" name="Google Shape;969;p159"/>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70" name="Google Shape;970;p159"/>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71" name="Google Shape;971;p159"/>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72" name="Google Shape;972;p159"/>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73" name="Google Shape;973;p159"/>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74" name="Google Shape;974;p159"/>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75" name="Google Shape;975;p159"/>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76" name="Google Shape;976;p159"/>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77" name="Google Shape;977;p159"/>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78" name="Google Shape;978;p159"/>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79" name="Google Shape;979;p159"/>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980" name="Google Shape;980;p159"/>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yers profile">
  <p:cSld name="CUSTOM_22">
    <p:bg>
      <p:bgPr>
        <a:solidFill>
          <a:srgbClr val="FFFFFF"/>
        </a:solidFill>
      </p:bgPr>
    </p:bg>
    <p:spTree>
      <p:nvGrpSpPr>
        <p:cNvPr id="981" name="Shape 981"/>
        <p:cNvGrpSpPr/>
        <p:nvPr/>
      </p:nvGrpSpPr>
      <p:grpSpPr>
        <a:xfrm>
          <a:off x="0" y="0"/>
          <a:ext cx="0" cy="0"/>
          <a:chOff x="0" y="0"/>
          <a:chExt cx="0" cy="0"/>
        </a:xfrm>
      </p:grpSpPr>
      <p:sp>
        <p:nvSpPr>
          <p:cNvPr id="982" name="Google Shape;982;p160"/>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983" name="Google Shape;983;p160"/>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pic>
        <p:nvPicPr>
          <p:cNvPr id="984" name="Google Shape;984;p160"/>
          <p:cNvPicPr preferRelativeResize="0"/>
          <p:nvPr/>
        </p:nvPicPr>
        <p:blipFill rotWithShape="1">
          <a:blip r:embed="rId2">
            <a:alphaModFix/>
          </a:blip>
          <a:srcRect b="0" l="0" r="0" t="0"/>
          <a:stretch/>
        </p:blipFill>
        <p:spPr>
          <a:xfrm>
            <a:off x="561475" y="1241213"/>
            <a:ext cx="3837947" cy="2661075"/>
          </a:xfrm>
          <a:prstGeom prst="rect">
            <a:avLst/>
          </a:prstGeom>
          <a:noFill/>
          <a:ln>
            <a:noFill/>
          </a:ln>
        </p:spPr>
      </p:pic>
      <p:pic>
        <p:nvPicPr>
          <p:cNvPr id="985" name="Google Shape;985;p160"/>
          <p:cNvPicPr preferRelativeResize="0"/>
          <p:nvPr/>
        </p:nvPicPr>
        <p:blipFill rotWithShape="1">
          <a:blip r:embed="rId3">
            <a:alphaModFix/>
          </a:blip>
          <a:srcRect b="0" l="0" r="0" t="0"/>
          <a:stretch/>
        </p:blipFill>
        <p:spPr>
          <a:xfrm>
            <a:off x="4817452" y="1241213"/>
            <a:ext cx="3837923" cy="2661075"/>
          </a:xfrm>
          <a:prstGeom prst="rect">
            <a:avLst/>
          </a:prstGeom>
          <a:noFill/>
          <a:ln>
            <a:noFill/>
          </a:ln>
        </p:spPr>
      </p:pic>
      <p:sp>
        <p:nvSpPr>
          <p:cNvPr id="986" name="Google Shape;986;p160"/>
          <p:cNvSpPr txBox="1"/>
          <p:nvPr>
            <p:ph idx="3" type="ctrTitle"/>
          </p:nvPr>
        </p:nvSpPr>
        <p:spPr>
          <a:xfrm>
            <a:off x="2589075"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987" name="Google Shape;987;p160"/>
          <p:cNvSpPr txBox="1"/>
          <p:nvPr>
            <p:ph idx="4" type="ctrTitle"/>
          </p:nvPr>
        </p:nvSpPr>
        <p:spPr>
          <a:xfrm>
            <a:off x="2589075"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988" name="Google Shape;988;p160"/>
          <p:cNvSpPr txBox="1"/>
          <p:nvPr>
            <p:ph idx="5" type="ctrTitle"/>
          </p:nvPr>
        </p:nvSpPr>
        <p:spPr>
          <a:xfrm>
            <a:off x="6782450"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989" name="Google Shape;989;p160"/>
          <p:cNvSpPr txBox="1"/>
          <p:nvPr>
            <p:ph idx="6" type="ctrTitle"/>
          </p:nvPr>
        </p:nvSpPr>
        <p:spPr>
          <a:xfrm>
            <a:off x="6782450"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990" name="Google Shape;990;p160"/>
          <p:cNvSpPr txBox="1"/>
          <p:nvPr>
            <p:ph idx="1" type="subTitle"/>
          </p:nvPr>
        </p:nvSpPr>
        <p:spPr>
          <a:xfrm>
            <a:off x="774925" y="3480263"/>
            <a:ext cx="1395000" cy="290700"/>
          </a:xfrm>
          <a:prstGeom prst="rect">
            <a:avLst/>
          </a:prstGeom>
          <a:solidFill>
            <a:schemeClr val="dk1"/>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991" name="Google Shape;991;p160"/>
          <p:cNvSpPr txBox="1"/>
          <p:nvPr>
            <p:ph idx="7" type="subTitle"/>
          </p:nvPr>
        </p:nvSpPr>
        <p:spPr>
          <a:xfrm>
            <a:off x="5052225" y="3480263"/>
            <a:ext cx="1395000" cy="290700"/>
          </a:xfrm>
          <a:prstGeom prst="rect">
            <a:avLst/>
          </a:prstGeom>
          <a:solidFill>
            <a:srgbClr val="FFFFFF"/>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Buyer profile">
  <p:cSld name="CUSTOM_22_1">
    <p:bg>
      <p:bgPr>
        <a:solidFill>
          <a:srgbClr val="FFFFFF"/>
        </a:solidFill>
      </p:bgPr>
    </p:bg>
    <p:spTree>
      <p:nvGrpSpPr>
        <p:cNvPr id="992" name="Shape 992"/>
        <p:cNvGrpSpPr/>
        <p:nvPr/>
      </p:nvGrpSpPr>
      <p:grpSpPr>
        <a:xfrm>
          <a:off x="0" y="0"/>
          <a:ext cx="0" cy="0"/>
          <a:chOff x="0" y="0"/>
          <a:chExt cx="0" cy="0"/>
        </a:xfrm>
      </p:grpSpPr>
      <p:pic>
        <p:nvPicPr>
          <p:cNvPr id="993" name="Google Shape;993;p161"/>
          <p:cNvPicPr preferRelativeResize="0"/>
          <p:nvPr/>
        </p:nvPicPr>
        <p:blipFill rotWithShape="1">
          <a:blip r:embed="rId2">
            <a:alphaModFix/>
          </a:blip>
          <a:srcRect b="0" l="0" r="0" t="0"/>
          <a:stretch/>
        </p:blipFill>
        <p:spPr>
          <a:xfrm>
            <a:off x="633138" y="1418075"/>
            <a:ext cx="5484125" cy="2713338"/>
          </a:xfrm>
          <a:prstGeom prst="rect">
            <a:avLst/>
          </a:prstGeom>
          <a:noFill/>
          <a:ln>
            <a:noFill/>
          </a:ln>
        </p:spPr>
      </p:pic>
      <p:sp>
        <p:nvSpPr>
          <p:cNvPr id="994" name="Google Shape;994;p161"/>
          <p:cNvSpPr txBox="1"/>
          <p:nvPr>
            <p:ph type="ctrTitle"/>
          </p:nvPr>
        </p:nvSpPr>
        <p:spPr>
          <a:xfrm>
            <a:off x="633150" y="43700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995" name="Google Shape;995;p161"/>
          <p:cNvSpPr txBox="1"/>
          <p:nvPr>
            <p:ph idx="2" type="ctrTitle"/>
          </p:nvPr>
        </p:nvSpPr>
        <p:spPr>
          <a:xfrm>
            <a:off x="633150" y="768889"/>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996" name="Google Shape;996;p161"/>
          <p:cNvSpPr txBox="1"/>
          <p:nvPr>
            <p:ph idx="3" type="ctrTitle"/>
          </p:nvPr>
        </p:nvSpPr>
        <p:spPr>
          <a:xfrm>
            <a:off x="2816225" y="1905350"/>
            <a:ext cx="295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997" name="Google Shape;997;p161"/>
          <p:cNvSpPr txBox="1"/>
          <p:nvPr>
            <p:ph idx="4" type="ctrTitle"/>
          </p:nvPr>
        </p:nvSpPr>
        <p:spPr>
          <a:xfrm>
            <a:off x="2816225" y="2281025"/>
            <a:ext cx="2958000" cy="1425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998" name="Google Shape;998;p161"/>
          <p:cNvSpPr/>
          <p:nvPr/>
        </p:nvSpPr>
        <p:spPr>
          <a:xfrm>
            <a:off x="6117250" y="521104"/>
            <a:ext cx="2757300" cy="4024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Add a product mockup here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light)">
  <p:cSld name="CUSTOM_22_1_1">
    <p:bg>
      <p:bgPr>
        <a:solidFill>
          <a:srgbClr val="FFFFFF"/>
        </a:solidFill>
      </p:bgPr>
    </p:bg>
    <p:spTree>
      <p:nvGrpSpPr>
        <p:cNvPr id="999" name="Shape 999"/>
        <p:cNvGrpSpPr/>
        <p:nvPr/>
      </p:nvGrpSpPr>
      <p:grpSpPr>
        <a:xfrm>
          <a:off x="0" y="0"/>
          <a:ext cx="0" cy="0"/>
          <a:chOff x="0" y="0"/>
          <a:chExt cx="0" cy="0"/>
        </a:xfrm>
      </p:grpSpPr>
      <p:sp>
        <p:nvSpPr>
          <p:cNvPr id="1000" name="Google Shape;1000;p162"/>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001" name="Google Shape;1001;p162"/>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1002" name="Google Shape;1002;p162"/>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l">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l">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l">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l">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l">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l">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l">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1003" name="Google Shape;1003;p162"/>
          <p:cNvPicPr preferRelativeResize="0"/>
          <p:nvPr/>
        </p:nvPicPr>
        <p:blipFill rotWithShape="1">
          <a:blip r:embed="rId2">
            <a:alphaModFix/>
          </a:blip>
          <a:srcRect b="0" l="0" r="0" t="0"/>
          <a:stretch/>
        </p:blipFill>
        <p:spPr>
          <a:xfrm>
            <a:off x="793400" y="1438826"/>
            <a:ext cx="262450" cy="229650"/>
          </a:xfrm>
          <a:prstGeom prst="rect">
            <a:avLst/>
          </a:prstGeom>
          <a:noFill/>
          <a:ln>
            <a:noFill/>
          </a:ln>
        </p:spPr>
      </p:pic>
      <p:sp>
        <p:nvSpPr>
          <p:cNvPr id="1004" name="Google Shape;1004;p162"/>
          <p:cNvSpPr/>
          <p:nvPr/>
        </p:nvSpPr>
        <p:spPr>
          <a:xfrm>
            <a:off x="4571850" y="-11775"/>
            <a:ext cx="45720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1">
  <p:cSld name="CUSTOM_22_1_1_2">
    <p:bg>
      <p:bgPr>
        <a:solidFill>
          <a:srgbClr val="FFFFFF"/>
        </a:solidFill>
      </p:bgPr>
    </p:bg>
    <p:spTree>
      <p:nvGrpSpPr>
        <p:cNvPr id="1005" name="Shape 1005"/>
        <p:cNvGrpSpPr/>
        <p:nvPr/>
      </p:nvGrpSpPr>
      <p:grpSpPr>
        <a:xfrm>
          <a:off x="0" y="0"/>
          <a:ext cx="0" cy="0"/>
          <a:chOff x="0" y="0"/>
          <a:chExt cx="0" cy="0"/>
        </a:xfrm>
      </p:grpSpPr>
      <p:sp>
        <p:nvSpPr>
          <p:cNvPr id="1006" name="Google Shape;1006;p163"/>
          <p:cNvSpPr/>
          <p:nvPr/>
        </p:nvSpPr>
        <p:spPr>
          <a:xfrm>
            <a:off x="2935675" y="3102625"/>
            <a:ext cx="6208200" cy="2040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63"/>
          <p:cNvSpPr txBox="1"/>
          <p:nvPr>
            <p:ph type="ctrTitle"/>
          </p:nvPr>
        </p:nvSpPr>
        <p:spPr>
          <a:xfrm>
            <a:off x="4043225" y="35138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1008" name="Google Shape;1008;p163"/>
          <p:cNvPicPr preferRelativeResize="0"/>
          <p:nvPr/>
        </p:nvPicPr>
        <p:blipFill rotWithShape="1">
          <a:blip r:embed="rId2">
            <a:alphaModFix/>
          </a:blip>
          <a:srcRect b="0" l="0" r="0" t="0"/>
          <a:stretch/>
        </p:blipFill>
        <p:spPr>
          <a:xfrm>
            <a:off x="3456725" y="3513826"/>
            <a:ext cx="262450" cy="229650"/>
          </a:xfrm>
          <a:prstGeom prst="rect">
            <a:avLst/>
          </a:prstGeom>
          <a:noFill/>
          <a:ln>
            <a:noFill/>
          </a:ln>
        </p:spPr>
      </p:pic>
      <p:sp>
        <p:nvSpPr>
          <p:cNvPr id="1009" name="Google Shape;1009;p163"/>
          <p:cNvSpPr txBox="1"/>
          <p:nvPr>
            <p:ph idx="2" type="ctrTitle"/>
          </p:nvPr>
        </p:nvSpPr>
        <p:spPr>
          <a:xfrm>
            <a:off x="2978650" y="1090825"/>
            <a:ext cx="30831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1pPr>
            <a:lvl2pPr lvl="1"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9pPr>
          </a:lstStyle>
          <a:p/>
        </p:txBody>
      </p:sp>
      <p:sp>
        <p:nvSpPr>
          <p:cNvPr id="1010" name="Google Shape;1010;p163"/>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163"/>
          <p:cNvSpPr txBox="1"/>
          <p:nvPr>
            <p:ph idx="3" type="ctrTitle"/>
          </p:nvPr>
        </p:nvSpPr>
        <p:spPr>
          <a:xfrm>
            <a:off x="29786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1012" name="Google Shape;1012;p163"/>
          <p:cNvSpPr txBox="1"/>
          <p:nvPr>
            <p:ph idx="4" type="title"/>
          </p:nvPr>
        </p:nvSpPr>
        <p:spPr>
          <a:xfrm>
            <a:off x="29786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1013" name="Google Shape;1013;p163"/>
          <p:cNvSpPr txBox="1"/>
          <p:nvPr>
            <p:ph idx="5" type="ctrTitle"/>
          </p:nvPr>
        </p:nvSpPr>
        <p:spPr>
          <a:xfrm>
            <a:off x="42479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1014" name="Google Shape;1014;p163"/>
          <p:cNvSpPr txBox="1"/>
          <p:nvPr>
            <p:ph idx="6" type="title"/>
          </p:nvPr>
        </p:nvSpPr>
        <p:spPr>
          <a:xfrm>
            <a:off x="42479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1015" name="Google Shape;1015;p163"/>
          <p:cNvSpPr txBox="1"/>
          <p:nvPr>
            <p:ph idx="7" type="ctrTitle"/>
          </p:nvPr>
        </p:nvSpPr>
        <p:spPr>
          <a:xfrm>
            <a:off x="5424475" y="2145775"/>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1016" name="Google Shape;1016;p163"/>
          <p:cNvSpPr txBox="1"/>
          <p:nvPr>
            <p:ph idx="8" type="title"/>
          </p:nvPr>
        </p:nvSpPr>
        <p:spPr>
          <a:xfrm>
            <a:off x="5424475"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1017" name="Google Shape;1017;p163"/>
          <p:cNvSpPr txBox="1"/>
          <p:nvPr>
            <p:ph idx="9" type="ctrTitle"/>
          </p:nvPr>
        </p:nvSpPr>
        <p:spPr>
          <a:xfrm>
            <a:off x="7697675" y="768650"/>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018" name="Google Shape;1018;p163"/>
          <p:cNvSpPr txBox="1"/>
          <p:nvPr>
            <p:ph idx="13" type="title"/>
          </p:nvPr>
        </p:nvSpPr>
        <p:spPr>
          <a:xfrm>
            <a:off x="7697675" y="619525"/>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1019" name="Google Shape;1019;p163"/>
          <p:cNvSpPr txBox="1"/>
          <p:nvPr>
            <p:ph idx="14" type="ctrTitle"/>
          </p:nvPr>
        </p:nvSpPr>
        <p:spPr>
          <a:xfrm>
            <a:off x="7697675" y="1188313"/>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020" name="Google Shape;1020;p163"/>
          <p:cNvSpPr txBox="1"/>
          <p:nvPr>
            <p:ph idx="15" type="title"/>
          </p:nvPr>
        </p:nvSpPr>
        <p:spPr>
          <a:xfrm>
            <a:off x="7697675" y="103918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1021" name="Google Shape;1021;p163"/>
          <p:cNvSpPr txBox="1"/>
          <p:nvPr>
            <p:ph idx="16" type="ctrTitle"/>
          </p:nvPr>
        </p:nvSpPr>
        <p:spPr>
          <a:xfrm>
            <a:off x="7697675" y="1611938"/>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022" name="Google Shape;1022;p163"/>
          <p:cNvSpPr txBox="1"/>
          <p:nvPr>
            <p:ph idx="17" type="title"/>
          </p:nvPr>
        </p:nvSpPr>
        <p:spPr>
          <a:xfrm>
            <a:off x="7697675" y="14628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1023" name="Google Shape;1023;p163"/>
          <p:cNvSpPr txBox="1"/>
          <p:nvPr>
            <p:ph idx="18" type="ctrTitle"/>
          </p:nvPr>
        </p:nvSpPr>
        <p:spPr>
          <a:xfrm>
            <a:off x="7697675" y="2035575"/>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024" name="Google Shape;1024;p163"/>
          <p:cNvSpPr txBox="1"/>
          <p:nvPr>
            <p:ph idx="19" type="title"/>
          </p:nvPr>
        </p:nvSpPr>
        <p:spPr>
          <a:xfrm>
            <a:off x="7697675" y="18864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1025" name="Google Shape;1025;p163"/>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1026" name="Google Shape;1026;p163"/>
          <p:cNvSpPr txBox="1"/>
          <p:nvPr>
            <p:ph idx="20"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027" name="Google Shape;1027;p163"/>
          <p:cNvSpPr txBox="1"/>
          <p:nvPr>
            <p:ph idx="21" type="ctrTitle"/>
          </p:nvPr>
        </p:nvSpPr>
        <p:spPr>
          <a:xfrm>
            <a:off x="4043213" y="467235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dark)">
  <p:cSld name="CUSTOM_22_1_1_1">
    <p:bg>
      <p:bgPr>
        <a:solidFill>
          <a:schemeClr val="dk1"/>
        </a:solidFill>
      </p:bgPr>
    </p:bg>
    <p:spTree>
      <p:nvGrpSpPr>
        <p:cNvPr id="1028" name="Shape 1028"/>
        <p:cNvGrpSpPr/>
        <p:nvPr/>
      </p:nvGrpSpPr>
      <p:grpSpPr>
        <a:xfrm>
          <a:off x="0" y="0"/>
          <a:ext cx="0" cy="0"/>
          <a:chOff x="0" y="0"/>
          <a:chExt cx="0" cy="0"/>
        </a:xfrm>
      </p:grpSpPr>
      <p:sp>
        <p:nvSpPr>
          <p:cNvPr id="1029" name="Google Shape;1029;p164"/>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030" name="Google Shape;1030;p164"/>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1031" name="Google Shape;1031;p164"/>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pic>
        <p:nvPicPr>
          <p:cNvPr id="1032" name="Google Shape;1032;p164"/>
          <p:cNvPicPr preferRelativeResize="0"/>
          <p:nvPr/>
        </p:nvPicPr>
        <p:blipFill rotWithShape="1">
          <a:blip r:embed="rId2">
            <a:alphaModFix/>
          </a:blip>
          <a:srcRect b="0" l="0" r="0" t="0"/>
          <a:stretch/>
        </p:blipFill>
        <p:spPr>
          <a:xfrm>
            <a:off x="796527" y="1440600"/>
            <a:ext cx="262450" cy="226100"/>
          </a:xfrm>
          <a:prstGeom prst="rect">
            <a:avLst/>
          </a:prstGeom>
          <a:noFill/>
          <a:ln>
            <a:noFill/>
          </a:ln>
        </p:spPr>
      </p:pic>
      <p:sp>
        <p:nvSpPr>
          <p:cNvPr id="1033" name="Google Shape;1033;p164"/>
          <p:cNvSpPr/>
          <p:nvPr/>
        </p:nvSpPr>
        <p:spPr>
          <a:xfrm>
            <a:off x="4571950" y="-11775"/>
            <a:ext cx="4572000" cy="51435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brand image here to cover this area</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clean)">
  <p:cSld name="CUSTOM_22_1_1_1_1">
    <p:bg>
      <p:bgPr>
        <a:solidFill>
          <a:srgbClr val="FFFFFF"/>
        </a:solidFill>
      </p:bgPr>
    </p:bg>
    <p:spTree>
      <p:nvGrpSpPr>
        <p:cNvPr id="1034" name="Shape 1034"/>
        <p:cNvGrpSpPr/>
        <p:nvPr/>
      </p:nvGrpSpPr>
      <p:grpSpPr>
        <a:xfrm>
          <a:off x="0" y="0"/>
          <a:ext cx="0" cy="0"/>
          <a:chOff x="0" y="0"/>
          <a:chExt cx="0" cy="0"/>
        </a:xfrm>
      </p:grpSpPr>
      <p:cxnSp>
        <p:nvCxnSpPr>
          <p:cNvPr id="1035" name="Google Shape;1035;p165"/>
          <p:cNvCxnSpPr/>
          <p:nvPr/>
        </p:nvCxnSpPr>
        <p:spPr>
          <a:xfrm>
            <a:off x="1154550" y="2806075"/>
            <a:ext cx="6834900" cy="0"/>
          </a:xfrm>
          <a:prstGeom prst="straightConnector1">
            <a:avLst/>
          </a:prstGeom>
          <a:noFill/>
          <a:ln cap="flat" cmpd="sng" w="9525">
            <a:solidFill>
              <a:schemeClr val="accent1"/>
            </a:solidFill>
            <a:prstDash val="solid"/>
            <a:round/>
            <a:headEnd len="sm" w="sm" type="none"/>
            <a:tailEnd len="sm" w="sm" type="none"/>
          </a:ln>
        </p:spPr>
      </p:cxnSp>
      <p:sp>
        <p:nvSpPr>
          <p:cNvPr id="1036" name="Google Shape;1036;p165"/>
          <p:cNvSpPr txBox="1"/>
          <p:nvPr>
            <p:ph idx="1" type="subTitle"/>
          </p:nvPr>
        </p:nvSpPr>
        <p:spPr>
          <a:xfrm>
            <a:off x="1154550" y="2926800"/>
            <a:ext cx="68820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2pPr>
            <a:lvl3pPr lvl="2"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3pPr>
            <a:lvl4pPr lvl="3"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4pPr>
            <a:lvl5pPr lvl="4"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5pPr>
            <a:lvl6pPr lvl="5"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6pPr>
            <a:lvl7pPr lvl="6"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7pPr>
            <a:lvl8pPr lvl="7"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8pPr>
            <a:lvl9pPr lvl="8"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52" name="Shape 52"/>
        <p:cNvGrpSpPr/>
        <p:nvPr/>
      </p:nvGrpSpPr>
      <p:grpSpPr>
        <a:xfrm>
          <a:off x="0" y="0"/>
          <a:ext cx="0" cy="0"/>
          <a:chOff x="0" y="0"/>
          <a:chExt cx="0" cy="0"/>
        </a:xfrm>
      </p:grpSpPr>
      <p:sp>
        <p:nvSpPr>
          <p:cNvPr id="53" name="Google Shape;53;p5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detailed)">
  <p:cSld name="CUSTOM_22_1_1_1_1_1">
    <p:bg>
      <p:bgPr>
        <a:blipFill>
          <a:blip r:embed="rId2">
            <a:alphaModFix/>
          </a:blip>
          <a:stretch>
            <a:fillRect/>
          </a:stretch>
        </a:blipFill>
      </p:bgPr>
    </p:bg>
    <p:spTree>
      <p:nvGrpSpPr>
        <p:cNvPr id="1037" name="Shape 1037"/>
        <p:cNvGrpSpPr/>
        <p:nvPr/>
      </p:nvGrpSpPr>
      <p:grpSpPr>
        <a:xfrm>
          <a:off x="0" y="0"/>
          <a:ext cx="0" cy="0"/>
          <a:chOff x="0" y="0"/>
          <a:chExt cx="0" cy="0"/>
        </a:xfrm>
      </p:grpSpPr>
      <p:sp>
        <p:nvSpPr>
          <p:cNvPr id="1038" name="Google Shape;1038;p166"/>
          <p:cNvSpPr txBox="1"/>
          <p:nvPr>
            <p:ph type="ctrTitle"/>
          </p:nvPr>
        </p:nvSpPr>
        <p:spPr>
          <a:xfrm>
            <a:off x="423200" y="3620475"/>
            <a:ext cx="2474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039" name="Google Shape;1039;p166"/>
          <p:cNvSpPr txBox="1"/>
          <p:nvPr>
            <p:ph idx="2" type="ctrTitle"/>
          </p:nvPr>
        </p:nvSpPr>
        <p:spPr>
          <a:xfrm>
            <a:off x="423200" y="4032800"/>
            <a:ext cx="2474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pic>
        <p:nvPicPr>
          <p:cNvPr id="1040" name="Google Shape;1040;p166"/>
          <p:cNvPicPr preferRelativeResize="0"/>
          <p:nvPr/>
        </p:nvPicPr>
        <p:blipFill rotWithShape="1">
          <a:blip r:embed="rId3">
            <a:alphaModFix/>
          </a:blip>
          <a:srcRect b="0" l="0" r="0" t="0"/>
          <a:stretch/>
        </p:blipFill>
        <p:spPr>
          <a:xfrm>
            <a:off x="857946" y="771350"/>
            <a:ext cx="1608513" cy="440658"/>
          </a:xfrm>
          <a:prstGeom prst="rect">
            <a:avLst/>
          </a:prstGeom>
          <a:noFill/>
          <a:ln>
            <a:noFill/>
          </a:ln>
        </p:spPr>
      </p:pic>
      <p:cxnSp>
        <p:nvCxnSpPr>
          <p:cNvPr id="1041" name="Google Shape;1041;p166"/>
          <p:cNvCxnSpPr/>
          <p:nvPr/>
        </p:nvCxnSpPr>
        <p:spPr>
          <a:xfrm>
            <a:off x="564100" y="1363275"/>
            <a:ext cx="2218200" cy="0"/>
          </a:xfrm>
          <a:prstGeom prst="straightConnector1">
            <a:avLst/>
          </a:prstGeom>
          <a:noFill/>
          <a:ln cap="flat" cmpd="sng" w="9525">
            <a:solidFill>
              <a:schemeClr val="lt2"/>
            </a:solidFill>
            <a:prstDash val="solid"/>
            <a:round/>
            <a:headEnd len="sm" w="sm" type="none"/>
            <a:tailEnd len="sm" w="sm" type="none"/>
          </a:ln>
        </p:spPr>
      </p:cxnSp>
      <p:sp>
        <p:nvSpPr>
          <p:cNvPr id="1042" name="Google Shape;1042;p166"/>
          <p:cNvSpPr/>
          <p:nvPr/>
        </p:nvSpPr>
        <p:spPr>
          <a:xfrm>
            <a:off x="3880900" y="0"/>
            <a:ext cx="2277000" cy="2596200"/>
          </a:xfrm>
          <a:prstGeom prst="rect">
            <a:avLst/>
          </a:prstGeom>
          <a:solidFill>
            <a:srgbClr val="FFFFFF">
              <a:alpha val="6705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66"/>
          <p:cNvSpPr/>
          <p:nvPr/>
        </p:nvSpPr>
        <p:spPr>
          <a:xfrm>
            <a:off x="7107100" y="842075"/>
            <a:ext cx="1804800" cy="22473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visual (behind the website image)</a:t>
            </a:r>
            <a:endParaRPr b="0" i="0" sz="1000" u="none" cap="none" strike="noStrike">
              <a:solidFill>
                <a:schemeClr val="accent1"/>
              </a:solidFill>
              <a:latin typeface="Montserrat"/>
              <a:ea typeface="Montserrat"/>
              <a:cs typeface="Montserrat"/>
              <a:sym typeface="Montserrat"/>
            </a:endParaRPr>
          </a:p>
        </p:txBody>
      </p:sp>
      <p:sp>
        <p:nvSpPr>
          <p:cNvPr id="1044" name="Google Shape;1044;p166"/>
          <p:cNvSpPr/>
          <p:nvPr/>
        </p:nvSpPr>
        <p:spPr>
          <a:xfrm>
            <a:off x="3899175" y="2743475"/>
            <a:ext cx="4030200" cy="19674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Insert screenshot of brand website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1">
  <p:cSld name="CUSTOM_23">
    <p:bg>
      <p:bgPr>
        <a:blipFill>
          <a:blip r:embed="rId2">
            <a:alphaModFix/>
          </a:blip>
          <a:stretch>
            <a:fillRect/>
          </a:stretch>
        </a:blipFill>
      </p:bgPr>
    </p:bg>
    <p:spTree>
      <p:nvGrpSpPr>
        <p:cNvPr id="1045" name="Shape 1045"/>
        <p:cNvGrpSpPr/>
        <p:nvPr/>
      </p:nvGrpSpPr>
      <p:grpSpPr>
        <a:xfrm>
          <a:off x="0" y="0"/>
          <a:ext cx="0" cy="0"/>
          <a:chOff x="0" y="0"/>
          <a:chExt cx="0" cy="0"/>
        </a:xfrm>
      </p:grpSpPr>
      <p:sp>
        <p:nvSpPr>
          <p:cNvPr id="1046" name="Google Shape;1046;p167"/>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1047" name="Google Shape;1047;p167"/>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1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2">
  <p:cSld name="CUSTOM_23_1">
    <p:bg>
      <p:bgPr>
        <a:blipFill>
          <a:blip r:embed="rId2">
            <a:alphaModFix/>
          </a:blip>
          <a:stretch>
            <a:fillRect/>
          </a:stretch>
        </a:blipFill>
      </p:bgPr>
    </p:bg>
    <p:spTree>
      <p:nvGrpSpPr>
        <p:cNvPr id="1048" name="Shape 1048"/>
        <p:cNvGrpSpPr/>
        <p:nvPr/>
      </p:nvGrpSpPr>
      <p:grpSpPr>
        <a:xfrm>
          <a:off x="0" y="0"/>
          <a:ext cx="0" cy="0"/>
          <a:chOff x="0" y="0"/>
          <a:chExt cx="0" cy="0"/>
        </a:xfrm>
      </p:grpSpPr>
      <p:sp>
        <p:nvSpPr>
          <p:cNvPr id="1049" name="Google Shape;1049;p168"/>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1050" name="Google Shape;1050;p168"/>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1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2">
  <p:cSld name="CUSTOM_22_1_1_2_1">
    <p:bg>
      <p:bgPr>
        <a:solidFill>
          <a:srgbClr val="FFFFFF"/>
        </a:solidFill>
      </p:bgPr>
    </p:bg>
    <p:spTree>
      <p:nvGrpSpPr>
        <p:cNvPr id="1051" name="Shape 1051"/>
        <p:cNvGrpSpPr/>
        <p:nvPr/>
      </p:nvGrpSpPr>
      <p:grpSpPr>
        <a:xfrm>
          <a:off x="0" y="0"/>
          <a:ext cx="0" cy="0"/>
          <a:chOff x="0" y="0"/>
          <a:chExt cx="0" cy="0"/>
        </a:xfrm>
      </p:grpSpPr>
      <p:sp>
        <p:nvSpPr>
          <p:cNvPr id="1052" name="Google Shape;1052;p169"/>
          <p:cNvSpPr/>
          <p:nvPr/>
        </p:nvSpPr>
        <p:spPr>
          <a:xfrm>
            <a:off x="5863050" y="566250"/>
            <a:ext cx="3280800" cy="4011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69"/>
          <p:cNvSpPr txBox="1"/>
          <p:nvPr>
            <p:ph type="ctrTitle"/>
          </p:nvPr>
        </p:nvSpPr>
        <p:spPr>
          <a:xfrm>
            <a:off x="3070950" y="1224975"/>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pic>
        <p:nvPicPr>
          <p:cNvPr id="1054" name="Google Shape;1054;p169"/>
          <p:cNvPicPr preferRelativeResize="0"/>
          <p:nvPr/>
        </p:nvPicPr>
        <p:blipFill rotWithShape="1">
          <a:blip r:embed="rId2">
            <a:alphaModFix/>
          </a:blip>
          <a:srcRect b="0" l="0" r="0" t="0"/>
          <a:stretch/>
        </p:blipFill>
        <p:spPr>
          <a:xfrm>
            <a:off x="6415100" y="1888026"/>
            <a:ext cx="262450" cy="229650"/>
          </a:xfrm>
          <a:prstGeom prst="rect">
            <a:avLst/>
          </a:prstGeom>
          <a:noFill/>
          <a:ln>
            <a:noFill/>
          </a:ln>
        </p:spPr>
      </p:pic>
      <p:sp>
        <p:nvSpPr>
          <p:cNvPr id="1055" name="Google Shape;1055;p169"/>
          <p:cNvSpPr txBox="1"/>
          <p:nvPr>
            <p:ph idx="2" type="ctrTitle"/>
          </p:nvPr>
        </p:nvSpPr>
        <p:spPr>
          <a:xfrm>
            <a:off x="6415100" y="2227325"/>
            <a:ext cx="2313000" cy="1497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1056" name="Google Shape;1056;p169"/>
          <p:cNvSpPr txBox="1"/>
          <p:nvPr>
            <p:ph idx="3" type="ctrTitle"/>
          </p:nvPr>
        </p:nvSpPr>
        <p:spPr>
          <a:xfrm>
            <a:off x="3070950" y="15453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057" name="Google Shape;1057;p169"/>
          <p:cNvSpPr txBox="1"/>
          <p:nvPr>
            <p:ph idx="4" type="ctrTitle"/>
          </p:nvPr>
        </p:nvSpPr>
        <p:spPr>
          <a:xfrm>
            <a:off x="3070950" y="1973468"/>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1058" name="Google Shape;1058;p169"/>
          <p:cNvSpPr txBox="1"/>
          <p:nvPr>
            <p:ph idx="5" type="ctrTitle"/>
          </p:nvPr>
        </p:nvSpPr>
        <p:spPr>
          <a:xfrm>
            <a:off x="3070950" y="22938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059" name="Google Shape;1059;p169"/>
          <p:cNvSpPr txBox="1"/>
          <p:nvPr>
            <p:ph idx="6" type="ctrTitle"/>
          </p:nvPr>
        </p:nvSpPr>
        <p:spPr>
          <a:xfrm>
            <a:off x="3070950" y="3156667"/>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1060" name="Google Shape;1060;p169"/>
          <p:cNvSpPr txBox="1"/>
          <p:nvPr>
            <p:ph idx="7" type="ctrTitle"/>
          </p:nvPr>
        </p:nvSpPr>
        <p:spPr>
          <a:xfrm>
            <a:off x="6415095" y="1162475"/>
            <a:ext cx="2226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061" name="Google Shape;1061;p169"/>
          <p:cNvSpPr txBox="1"/>
          <p:nvPr>
            <p:ph idx="8" type="ctrTitle"/>
          </p:nvPr>
        </p:nvSpPr>
        <p:spPr>
          <a:xfrm>
            <a:off x="6415095" y="1488970"/>
            <a:ext cx="19545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1062" name="Google Shape;1062;p169"/>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1063" name="Google Shape;1063;p169"/>
          <p:cNvSpPr txBox="1"/>
          <p:nvPr>
            <p:ph idx="9" type="ctrTitle"/>
          </p:nvPr>
        </p:nvSpPr>
        <p:spPr>
          <a:xfrm>
            <a:off x="3070950" y="3830992"/>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1064" name="Google Shape;1064;p169"/>
          <p:cNvSpPr txBox="1"/>
          <p:nvPr>
            <p:ph idx="13" type="title"/>
          </p:nvPr>
        </p:nvSpPr>
        <p:spPr>
          <a:xfrm>
            <a:off x="3070950" y="362677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065" name="Google Shape;1065;p169"/>
          <p:cNvSpPr txBox="1"/>
          <p:nvPr>
            <p:ph idx="14" type="ctrTitle"/>
          </p:nvPr>
        </p:nvSpPr>
        <p:spPr>
          <a:xfrm>
            <a:off x="4356000" y="3830992"/>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1066" name="Google Shape;1066;p169"/>
          <p:cNvSpPr txBox="1"/>
          <p:nvPr>
            <p:ph idx="15" type="title"/>
          </p:nvPr>
        </p:nvSpPr>
        <p:spPr>
          <a:xfrm>
            <a:off x="4356000" y="3626775"/>
            <a:ext cx="8982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067" name="Google Shape;1067;p169"/>
          <p:cNvSpPr txBox="1"/>
          <p:nvPr>
            <p:ph idx="16" type="ctrTitle"/>
          </p:nvPr>
        </p:nvSpPr>
        <p:spPr>
          <a:xfrm>
            <a:off x="3070950" y="4486868"/>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1068" name="Google Shape;1068;p169"/>
          <p:cNvSpPr txBox="1"/>
          <p:nvPr>
            <p:ph idx="17" type="title"/>
          </p:nvPr>
        </p:nvSpPr>
        <p:spPr>
          <a:xfrm>
            <a:off x="3070950" y="4282651"/>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light)">
  <p:cSld name="CUSTOM_14_1">
    <p:bg>
      <p:bgPr>
        <a:solidFill>
          <a:srgbClr val="FFFFFF"/>
        </a:solidFill>
      </p:bgPr>
    </p:bg>
    <p:spTree>
      <p:nvGrpSpPr>
        <p:cNvPr id="1069" name="Shape 1069"/>
        <p:cNvGrpSpPr/>
        <p:nvPr/>
      </p:nvGrpSpPr>
      <p:grpSpPr>
        <a:xfrm>
          <a:off x="0" y="0"/>
          <a:ext cx="0" cy="0"/>
          <a:chOff x="0" y="0"/>
          <a:chExt cx="0" cy="0"/>
        </a:xfrm>
      </p:grpSpPr>
      <p:sp>
        <p:nvSpPr>
          <p:cNvPr id="1070" name="Google Shape;1070;p170"/>
          <p:cNvSpPr txBox="1"/>
          <p:nvPr>
            <p:ph idx="1" type="subTitle"/>
          </p:nvPr>
        </p:nvSpPr>
        <p:spPr>
          <a:xfrm>
            <a:off x="5034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071" name="Google Shape;1071;p170"/>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072" name="Google Shape;1072;p170"/>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9pPr>
          </a:lstStyle>
          <a:p/>
        </p:txBody>
      </p:sp>
      <p:sp>
        <p:nvSpPr>
          <p:cNvPr id="1073" name="Google Shape;1073;p170"/>
          <p:cNvSpPr txBox="1"/>
          <p:nvPr>
            <p:ph idx="3" type="ctrTitle"/>
          </p:nvPr>
        </p:nvSpPr>
        <p:spPr>
          <a:xfrm>
            <a:off x="67588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074" name="Google Shape;1074;p170"/>
          <p:cNvSpPr txBox="1"/>
          <p:nvPr>
            <p:ph idx="4" type="subTitle"/>
          </p:nvPr>
        </p:nvSpPr>
        <p:spPr>
          <a:xfrm>
            <a:off x="25615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075" name="Google Shape;1075;p170"/>
          <p:cNvSpPr txBox="1"/>
          <p:nvPr>
            <p:ph idx="5" type="ctrTitle"/>
          </p:nvPr>
        </p:nvSpPr>
        <p:spPr>
          <a:xfrm>
            <a:off x="2737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076" name="Google Shape;1076;p170"/>
          <p:cNvSpPr txBox="1"/>
          <p:nvPr>
            <p:ph idx="6" type="subTitle"/>
          </p:nvPr>
        </p:nvSpPr>
        <p:spPr>
          <a:xfrm>
            <a:off x="46197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077" name="Google Shape;1077;p170"/>
          <p:cNvSpPr txBox="1"/>
          <p:nvPr>
            <p:ph idx="7" type="ctrTitle"/>
          </p:nvPr>
        </p:nvSpPr>
        <p:spPr>
          <a:xfrm>
            <a:off x="4800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078" name="Google Shape;1078;p170"/>
          <p:cNvSpPr txBox="1"/>
          <p:nvPr>
            <p:ph idx="8" type="subTitle"/>
          </p:nvPr>
        </p:nvSpPr>
        <p:spPr>
          <a:xfrm>
            <a:off x="66778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079" name="Google Shape;1079;p170"/>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dark)">
  <p:cSld name="CUSTOM_14_1_1">
    <p:bg>
      <p:bgPr>
        <a:solidFill>
          <a:schemeClr val="dk1"/>
        </a:solidFill>
      </p:bgPr>
    </p:bg>
    <p:spTree>
      <p:nvGrpSpPr>
        <p:cNvPr id="1080" name="Shape 1080"/>
        <p:cNvGrpSpPr/>
        <p:nvPr/>
      </p:nvGrpSpPr>
      <p:grpSpPr>
        <a:xfrm>
          <a:off x="0" y="0"/>
          <a:ext cx="0" cy="0"/>
          <a:chOff x="0" y="0"/>
          <a:chExt cx="0" cy="0"/>
        </a:xfrm>
      </p:grpSpPr>
      <p:sp>
        <p:nvSpPr>
          <p:cNvPr id="1081" name="Google Shape;1081;p171"/>
          <p:cNvSpPr txBox="1"/>
          <p:nvPr>
            <p:ph idx="1" type="subTitle"/>
          </p:nvPr>
        </p:nvSpPr>
        <p:spPr>
          <a:xfrm>
            <a:off x="5034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082" name="Google Shape;1082;p171"/>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3F3F3"/>
              </a:buClr>
              <a:buSzPts val="1600"/>
              <a:buFont typeface="Montserrat"/>
              <a:buNone/>
              <a:defRPr b="1" sz="16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2pPr>
            <a:lvl3pPr lvl="2"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3pPr>
            <a:lvl4pPr lvl="3"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4pPr>
            <a:lvl5pPr lvl="4"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5pPr>
            <a:lvl6pPr lvl="5"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6pPr>
            <a:lvl7pPr lvl="6"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7pPr>
            <a:lvl8pPr lvl="7"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8pPr>
            <a:lvl9pPr lvl="8"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9pPr>
          </a:lstStyle>
          <a:p/>
        </p:txBody>
      </p:sp>
      <p:sp>
        <p:nvSpPr>
          <p:cNvPr id="1083" name="Google Shape;1083;p171"/>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3F3F3"/>
              </a:buClr>
              <a:buSzPts val="1300"/>
              <a:buFont typeface="Montserrat"/>
              <a:buNone/>
              <a:defRPr sz="13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9pPr>
          </a:lstStyle>
          <a:p/>
        </p:txBody>
      </p:sp>
      <p:sp>
        <p:nvSpPr>
          <p:cNvPr id="1084" name="Google Shape;1084;p171"/>
          <p:cNvSpPr txBox="1"/>
          <p:nvPr>
            <p:ph idx="3" type="ctrTitle"/>
          </p:nvPr>
        </p:nvSpPr>
        <p:spPr>
          <a:xfrm>
            <a:off x="675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085" name="Google Shape;1085;p171"/>
          <p:cNvSpPr txBox="1"/>
          <p:nvPr>
            <p:ph idx="4" type="subTitle"/>
          </p:nvPr>
        </p:nvSpPr>
        <p:spPr>
          <a:xfrm>
            <a:off x="25616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086" name="Google Shape;1086;p171"/>
          <p:cNvSpPr txBox="1"/>
          <p:nvPr>
            <p:ph idx="5" type="ctrTitle"/>
          </p:nvPr>
        </p:nvSpPr>
        <p:spPr>
          <a:xfrm>
            <a:off x="2738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087" name="Google Shape;1087;p171"/>
          <p:cNvSpPr txBox="1"/>
          <p:nvPr>
            <p:ph idx="6" type="subTitle"/>
          </p:nvPr>
        </p:nvSpPr>
        <p:spPr>
          <a:xfrm>
            <a:off x="46197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088" name="Google Shape;1088;p171"/>
          <p:cNvSpPr txBox="1"/>
          <p:nvPr>
            <p:ph idx="7" type="ctrTitle"/>
          </p:nvPr>
        </p:nvSpPr>
        <p:spPr>
          <a:xfrm>
            <a:off x="480011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089" name="Google Shape;1089;p171"/>
          <p:cNvSpPr txBox="1"/>
          <p:nvPr>
            <p:ph idx="8" type="subTitle"/>
          </p:nvPr>
        </p:nvSpPr>
        <p:spPr>
          <a:xfrm>
            <a:off x="66779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090" name="Google Shape;1090;p171"/>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p:cSld name="CUSTOM_22_1_1_2_2">
    <p:spTree>
      <p:nvGrpSpPr>
        <p:cNvPr id="1091" name="Shape 1091"/>
        <p:cNvGrpSpPr/>
        <p:nvPr/>
      </p:nvGrpSpPr>
      <p:grpSpPr>
        <a:xfrm>
          <a:off x="0" y="0"/>
          <a:ext cx="0" cy="0"/>
          <a:chOff x="0" y="0"/>
          <a:chExt cx="0" cy="0"/>
        </a:xfrm>
      </p:grpSpPr>
      <p:sp>
        <p:nvSpPr>
          <p:cNvPr id="1092" name="Google Shape;1092;p172"/>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172"/>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172"/>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1095" name="Google Shape;1095;p172"/>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1096" name="Google Shape;1096;p172"/>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097" name="Google Shape;1097;p172"/>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1098" name="Google Shape;1098;p172"/>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1099" name="Google Shape;1099;p172"/>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1100" name="Google Shape;1100;p172"/>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1101" name="Google Shape;1101;p172"/>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1102" name="Google Shape;1102;p172"/>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1103" name="Google Shape;1103;p172"/>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1104" name="Google Shape;1104;p172"/>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1105" name="Google Shape;1105;p172"/>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106" name="Google Shape;1106;p172"/>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1107" name="Google Shape;1107;p172"/>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108" name="Google Shape;1108;p172"/>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1109" name="Google Shape;1109;p172"/>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110" name="Google Shape;1110;p172"/>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1111" name="Google Shape;1111;p172"/>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112" name="Google Shape;1112;p172"/>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2">
  <p:cSld name="CUSTOM_22_1_1_2_5">
    <p:spTree>
      <p:nvGrpSpPr>
        <p:cNvPr id="1113" name="Shape 1113"/>
        <p:cNvGrpSpPr/>
        <p:nvPr/>
      </p:nvGrpSpPr>
      <p:grpSpPr>
        <a:xfrm>
          <a:off x="0" y="0"/>
          <a:ext cx="0" cy="0"/>
          <a:chOff x="0" y="0"/>
          <a:chExt cx="0" cy="0"/>
        </a:xfrm>
      </p:grpSpPr>
      <p:sp>
        <p:nvSpPr>
          <p:cNvPr id="1114" name="Google Shape;1114;p173"/>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173"/>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173"/>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1117" name="Google Shape;1117;p173"/>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1118" name="Google Shape;1118;p173"/>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119" name="Google Shape;1119;p173"/>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1120" name="Google Shape;1120;p173"/>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1121" name="Google Shape;1121;p173"/>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1122" name="Google Shape;1122;p173"/>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1123" name="Google Shape;1123;p173"/>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1124" name="Google Shape;1124;p173"/>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1125" name="Google Shape;1125;p173"/>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1126" name="Google Shape;1126;p173"/>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1127" name="Google Shape;1127;p173"/>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128" name="Google Shape;1128;p173"/>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1129" name="Google Shape;1129;p173"/>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130" name="Google Shape;1130;p173"/>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1131" name="Google Shape;1131;p173"/>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132" name="Google Shape;1132;p173"/>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1133" name="Google Shape;1133;p173"/>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1134" name="Google Shape;1134;p173"/>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light)" type="blank">
  <p:cSld name="BLANK">
    <p:bg>
      <p:bgPr>
        <a:solidFill>
          <a:srgbClr val="FFFFFF"/>
        </a:solidFill>
      </p:bgPr>
    </p:bg>
    <p:spTree>
      <p:nvGrpSpPr>
        <p:cNvPr id="1139" name="Shape 1139"/>
        <p:cNvGrpSpPr/>
        <p:nvPr/>
      </p:nvGrpSpPr>
      <p:grpSpPr>
        <a:xfrm>
          <a:off x="0" y="0"/>
          <a:ext cx="0" cy="0"/>
          <a:chOff x="0" y="0"/>
          <a:chExt cx="0" cy="0"/>
        </a:xfrm>
      </p:grpSpPr>
    </p:spTree>
  </p:cSld>
  <p:clrMapOvr>
    <a:masterClrMapping/>
  </p:clrMapOvr>
</p:sldLayout>
</file>

<file path=ppt/slideLayouts/slideLayout1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Buyer profile">
  <p:cSld name="CUSTOM_22_1">
    <p:bg>
      <p:bgPr>
        <a:solidFill>
          <a:srgbClr val="FFFFFF"/>
        </a:solidFill>
      </p:bgPr>
    </p:bg>
    <p:spTree>
      <p:nvGrpSpPr>
        <p:cNvPr id="1140" name="Shape 1140"/>
        <p:cNvGrpSpPr/>
        <p:nvPr/>
      </p:nvGrpSpPr>
      <p:grpSpPr>
        <a:xfrm>
          <a:off x="0" y="0"/>
          <a:ext cx="0" cy="0"/>
          <a:chOff x="0" y="0"/>
          <a:chExt cx="0" cy="0"/>
        </a:xfrm>
      </p:grpSpPr>
      <p:pic>
        <p:nvPicPr>
          <p:cNvPr id="1141" name="Google Shape;1141;p30"/>
          <p:cNvPicPr preferRelativeResize="0"/>
          <p:nvPr/>
        </p:nvPicPr>
        <p:blipFill rotWithShape="1">
          <a:blip r:embed="rId2">
            <a:alphaModFix/>
          </a:blip>
          <a:srcRect b="0" l="0" r="0" t="0"/>
          <a:stretch/>
        </p:blipFill>
        <p:spPr>
          <a:xfrm>
            <a:off x="633138" y="1418075"/>
            <a:ext cx="5484125" cy="2713338"/>
          </a:xfrm>
          <a:prstGeom prst="rect">
            <a:avLst/>
          </a:prstGeom>
          <a:noFill/>
          <a:ln>
            <a:noFill/>
          </a:ln>
        </p:spPr>
      </p:pic>
      <p:sp>
        <p:nvSpPr>
          <p:cNvPr id="1142" name="Google Shape;1142;p30"/>
          <p:cNvSpPr txBox="1"/>
          <p:nvPr>
            <p:ph type="ctrTitle"/>
          </p:nvPr>
        </p:nvSpPr>
        <p:spPr>
          <a:xfrm>
            <a:off x="633150" y="43700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143" name="Google Shape;1143;p30"/>
          <p:cNvSpPr txBox="1"/>
          <p:nvPr>
            <p:ph idx="2" type="ctrTitle"/>
          </p:nvPr>
        </p:nvSpPr>
        <p:spPr>
          <a:xfrm>
            <a:off x="633150" y="768889"/>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1144" name="Google Shape;1144;p30"/>
          <p:cNvSpPr txBox="1"/>
          <p:nvPr>
            <p:ph idx="3" type="ctrTitle"/>
          </p:nvPr>
        </p:nvSpPr>
        <p:spPr>
          <a:xfrm>
            <a:off x="2816225" y="1905350"/>
            <a:ext cx="295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145" name="Google Shape;1145;p30"/>
          <p:cNvSpPr txBox="1"/>
          <p:nvPr>
            <p:ph idx="4" type="ctrTitle"/>
          </p:nvPr>
        </p:nvSpPr>
        <p:spPr>
          <a:xfrm>
            <a:off x="2816225" y="2281025"/>
            <a:ext cx="2958000" cy="1425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1146" name="Google Shape;1146;p30"/>
          <p:cNvSpPr/>
          <p:nvPr/>
        </p:nvSpPr>
        <p:spPr>
          <a:xfrm>
            <a:off x="6117250" y="521104"/>
            <a:ext cx="2757300" cy="4024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Add a product mockup here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light)" type="blank">
  <p:cSld name="BLANK">
    <p:bg>
      <p:bgPr>
        <a:solidFill>
          <a:srgbClr val="FFFFFF"/>
        </a:solidFill>
      </p:bgPr>
    </p:bg>
    <p:spTree>
      <p:nvGrpSpPr>
        <p:cNvPr id="58" name="Shape 58"/>
        <p:cNvGrpSpPr/>
        <p:nvPr/>
      </p:nvGrpSpPr>
      <p:grpSpPr>
        <a:xfrm>
          <a:off x="0" y="0"/>
          <a:ext cx="0" cy="0"/>
          <a:chOff x="0" y="0"/>
          <a:chExt cx="0" cy="0"/>
        </a:xfrm>
      </p:grpSpPr>
    </p:spTree>
  </p:cSld>
  <p:clrMapOvr>
    <a:masterClrMapping/>
  </p:clrMapOvr>
</p:sldLayout>
</file>

<file path=ppt/slideLayouts/slideLayout1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light)">
  <p:cSld name="CUSTOM_13_2_1_1_1">
    <p:bg>
      <p:bgPr>
        <a:solidFill>
          <a:srgbClr val="FFFFFF"/>
        </a:solidFill>
      </p:bgPr>
    </p:bg>
    <p:spTree>
      <p:nvGrpSpPr>
        <p:cNvPr id="1147" name="Shape 1147"/>
        <p:cNvGrpSpPr/>
        <p:nvPr/>
      </p:nvGrpSpPr>
      <p:grpSpPr>
        <a:xfrm>
          <a:off x="0" y="0"/>
          <a:ext cx="0" cy="0"/>
          <a:chOff x="0" y="0"/>
          <a:chExt cx="0" cy="0"/>
        </a:xfrm>
      </p:grpSpPr>
      <p:sp>
        <p:nvSpPr>
          <p:cNvPr id="1148" name="Google Shape;1148;p31"/>
          <p:cNvSpPr txBox="1"/>
          <p:nvPr>
            <p:ph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2pPr>
            <a:lvl3pPr lvl="2"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3pPr>
            <a:lvl4pPr lvl="3"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4pPr>
            <a:lvl5pPr lvl="4"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5pPr>
            <a:lvl6pPr lvl="5"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6pPr>
            <a:lvl7pPr lvl="6"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7pPr>
            <a:lvl8pPr lvl="7"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8pPr>
            <a:lvl9pPr lvl="8"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9pPr>
          </a:lstStyle>
          <a:p/>
        </p:txBody>
      </p:sp>
      <p:sp>
        <p:nvSpPr>
          <p:cNvPr id="1149" name="Google Shape;1149;p31"/>
          <p:cNvSpPr txBox="1"/>
          <p:nvPr>
            <p:ph idx="2"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150" name="Google Shape;1150;p31"/>
          <p:cNvSpPr txBox="1"/>
          <p:nvPr>
            <p:ph idx="3"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151" name="Google Shape;1151;p31"/>
          <p:cNvSpPr txBox="1"/>
          <p:nvPr>
            <p:ph idx="4"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152" name="Google Shape;1152;p31"/>
          <p:cNvSpPr txBox="1"/>
          <p:nvPr>
            <p:ph idx="5"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153" name="Google Shape;1153;p31"/>
          <p:cNvSpPr txBox="1"/>
          <p:nvPr>
            <p:ph idx="6"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154" name="Google Shape;1154;p31"/>
          <p:cNvSpPr txBox="1"/>
          <p:nvPr>
            <p:ph idx="7"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155" name="Google Shape;1155;p31"/>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156" name="Google Shape;1156;p31"/>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light)">
  <p:cSld name="ONE_COLUMN_TEXT">
    <p:bg>
      <p:bgPr>
        <a:blipFill>
          <a:blip r:embed="rId2">
            <a:alphaModFix/>
          </a:blip>
          <a:stretch>
            <a:fillRect/>
          </a:stretch>
        </a:blipFill>
      </p:bgPr>
    </p:bg>
    <p:spTree>
      <p:nvGrpSpPr>
        <p:cNvPr id="1157" name="Shape 1157"/>
        <p:cNvGrpSpPr/>
        <p:nvPr/>
      </p:nvGrpSpPr>
      <p:grpSpPr>
        <a:xfrm>
          <a:off x="0" y="0"/>
          <a:ext cx="0" cy="0"/>
          <a:chOff x="0" y="0"/>
          <a:chExt cx="0" cy="0"/>
        </a:xfrm>
      </p:grpSpPr>
      <p:sp>
        <p:nvSpPr>
          <p:cNvPr id="1158" name="Google Shape;1158;p32"/>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1159" name="Google Shape;1159;p32"/>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160" name="Google Shape;1160;p32"/>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1161" name="Google Shape;1161;p32"/>
          <p:cNvCxnSpPr/>
          <p:nvPr/>
        </p:nvCxnSpPr>
        <p:spPr>
          <a:xfrm>
            <a:off x="38334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1162" name="Google Shape;1162;p32"/>
          <p:cNvSpPr/>
          <p:nvPr/>
        </p:nvSpPr>
        <p:spPr>
          <a:xfrm>
            <a:off x="4186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2"/>
                </a:solidFill>
                <a:latin typeface="Montserrat"/>
                <a:ea typeface="Montserrat"/>
                <a:cs typeface="Montserrat"/>
                <a:sym typeface="Montserrat"/>
              </a:rPr>
              <a:t>Place wide icon here</a:t>
            </a:r>
            <a:endParaRPr b="0" i="0" sz="1000" u="none" cap="none" strike="noStrike">
              <a:solidFill>
                <a:schemeClr val="accent2"/>
              </a:solidFill>
              <a:latin typeface="Montserrat"/>
              <a:ea typeface="Montserrat"/>
              <a:cs typeface="Montserrat"/>
              <a:sym typeface="Montserrat"/>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light)">
  <p:cSld name="CUSTOM_17_1_1_1">
    <p:bg>
      <p:bgPr>
        <a:noFill/>
      </p:bgPr>
    </p:bg>
    <p:spTree>
      <p:nvGrpSpPr>
        <p:cNvPr id="1163" name="Shape 1163"/>
        <p:cNvGrpSpPr/>
        <p:nvPr/>
      </p:nvGrpSpPr>
      <p:grpSpPr>
        <a:xfrm>
          <a:off x="0" y="0"/>
          <a:ext cx="0" cy="0"/>
          <a:chOff x="0" y="0"/>
          <a:chExt cx="0" cy="0"/>
        </a:xfrm>
      </p:grpSpPr>
      <p:sp>
        <p:nvSpPr>
          <p:cNvPr id="1164" name="Google Shape;1164;p33"/>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165" name="Google Shape;1165;p33"/>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1166" name="Google Shape;1166;p33"/>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1167" name="Google Shape;1167;p33"/>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168" name="Google Shape;1168;p33"/>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169" name="Google Shape;1169;p33"/>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170" name="Google Shape;1170;p33"/>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171" name="Google Shape;1171;p33"/>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172" name="Google Shape;1172;p33"/>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173" name="Google Shape;1173;p33"/>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174" name="Google Shape;1174;p33"/>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175" name="Google Shape;1175;p33"/>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176" name="Google Shape;1176;p33"/>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177" name="Google Shape;1177;p33"/>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light)">
  <p:cSld name="CUSTOM_16_2">
    <p:bg>
      <p:bgPr>
        <a:blipFill>
          <a:blip r:embed="rId2">
            <a:alphaModFix/>
          </a:blip>
          <a:stretch>
            <a:fillRect/>
          </a:stretch>
        </a:blipFill>
      </p:bgPr>
    </p:bg>
    <p:spTree>
      <p:nvGrpSpPr>
        <p:cNvPr id="1178" name="Shape 1178"/>
        <p:cNvGrpSpPr/>
        <p:nvPr/>
      </p:nvGrpSpPr>
      <p:grpSpPr>
        <a:xfrm>
          <a:off x="0" y="0"/>
          <a:ext cx="0" cy="0"/>
          <a:chOff x="0" y="0"/>
          <a:chExt cx="0" cy="0"/>
        </a:xfrm>
      </p:grpSpPr>
      <p:sp>
        <p:nvSpPr>
          <p:cNvPr id="1179" name="Google Shape;1179;p36"/>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180" name="Google Shape;1180;p36"/>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181" name="Google Shape;1181;p36"/>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182" name="Google Shape;1182;p36"/>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3" type="secHead">
  <p:cSld name="SECTION_HEADER">
    <p:bg>
      <p:bgPr>
        <a:blipFill>
          <a:blip r:embed="rId2">
            <a:alphaModFix/>
          </a:blip>
          <a:stretch>
            <a:fillRect/>
          </a:stretch>
        </a:blipFill>
      </p:bgPr>
    </p:bg>
    <p:spTree>
      <p:nvGrpSpPr>
        <p:cNvPr id="1183" name="Shape 1183"/>
        <p:cNvGrpSpPr/>
        <p:nvPr/>
      </p:nvGrpSpPr>
      <p:grpSpPr>
        <a:xfrm>
          <a:off x="0" y="0"/>
          <a:ext cx="0" cy="0"/>
          <a:chOff x="0" y="0"/>
          <a:chExt cx="0" cy="0"/>
        </a:xfrm>
      </p:grpSpPr>
      <p:sp>
        <p:nvSpPr>
          <p:cNvPr id="1184" name="Google Shape;1184;p416"/>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1185" name="Google Shape;1185;p416"/>
          <p:cNvCxnSpPr/>
          <p:nvPr/>
        </p:nvCxnSpPr>
        <p:spPr>
          <a:xfrm>
            <a:off x="518375" y="3044375"/>
            <a:ext cx="6834900" cy="0"/>
          </a:xfrm>
          <a:prstGeom prst="straightConnector1">
            <a:avLst/>
          </a:prstGeom>
          <a:noFill/>
          <a:ln cap="flat" cmpd="sng" w="9525">
            <a:solidFill>
              <a:schemeClr val="lt2"/>
            </a:solidFill>
            <a:prstDash val="solid"/>
            <a:round/>
            <a:headEnd len="sm" w="sm" type="none"/>
            <a:tailEnd len="sm" w="sm" type="none"/>
          </a:ln>
        </p:spPr>
      </p:cxnSp>
      <p:sp>
        <p:nvSpPr>
          <p:cNvPr id="1186" name="Google Shape;1186;p416"/>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1187" name="Google Shape;1187;p416"/>
          <p:cNvSpPr txBox="1"/>
          <p:nvPr>
            <p:ph idx="2" type="ctrTitle"/>
          </p:nvPr>
        </p:nvSpPr>
        <p:spPr>
          <a:xfrm>
            <a:off x="518375" y="2498297"/>
            <a:ext cx="6834900" cy="4893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pic>
        <p:nvPicPr>
          <p:cNvPr id="1188" name="Google Shape;1188;p416"/>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1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4" type="tx">
  <p:cSld name="TITLE_AND_BODY">
    <p:bg>
      <p:bgPr>
        <a:blipFill>
          <a:blip r:embed="rId2">
            <a:alphaModFix/>
          </a:blip>
          <a:stretch>
            <a:fillRect/>
          </a:stretch>
        </a:blipFill>
      </p:bgPr>
    </p:bg>
    <p:spTree>
      <p:nvGrpSpPr>
        <p:cNvPr id="1189" name="Shape 1189"/>
        <p:cNvGrpSpPr/>
        <p:nvPr/>
      </p:nvGrpSpPr>
      <p:grpSpPr>
        <a:xfrm>
          <a:off x="0" y="0"/>
          <a:ext cx="0" cy="0"/>
          <a:chOff x="0" y="0"/>
          <a:chExt cx="0" cy="0"/>
        </a:xfrm>
      </p:grpSpPr>
      <p:sp>
        <p:nvSpPr>
          <p:cNvPr id="1190" name="Google Shape;1190;p417"/>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1191" name="Google Shape;1191;p417"/>
          <p:cNvCxnSpPr/>
          <p:nvPr/>
        </p:nvCxnSpPr>
        <p:spPr>
          <a:xfrm>
            <a:off x="518375" y="3044375"/>
            <a:ext cx="6834900" cy="0"/>
          </a:xfrm>
          <a:prstGeom prst="straightConnector1">
            <a:avLst/>
          </a:prstGeom>
          <a:noFill/>
          <a:ln cap="flat" cmpd="sng" w="9525">
            <a:solidFill>
              <a:schemeClr val="accent3"/>
            </a:solidFill>
            <a:prstDash val="solid"/>
            <a:round/>
            <a:headEnd len="sm" w="sm" type="none"/>
            <a:tailEnd len="sm" w="sm" type="none"/>
          </a:ln>
        </p:spPr>
      </p:cxnSp>
      <p:sp>
        <p:nvSpPr>
          <p:cNvPr id="1192" name="Google Shape;1192;p417"/>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1193" name="Google Shape;1193;p417"/>
          <p:cNvSpPr txBox="1"/>
          <p:nvPr>
            <p:ph idx="2" type="ctrTitle"/>
          </p:nvPr>
        </p:nvSpPr>
        <p:spPr>
          <a:xfrm>
            <a:off x="518375" y="2498297"/>
            <a:ext cx="6834900" cy="4854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2pPr>
            <a:lvl3pPr lvl="2"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3pPr>
            <a:lvl4pPr lvl="3"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4pPr>
            <a:lvl5pPr lvl="4"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5pPr>
            <a:lvl6pPr lvl="5"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6pPr>
            <a:lvl7pPr lvl="6"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7pPr>
            <a:lvl8pPr lvl="7"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8pPr>
            <a:lvl9pPr lvl="8"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9pPr>
          </a:lstStyle>
          <a:p/>
        </p:txBody>
      </p:sp>
      <p:pic>
        <p:nvPicPr>
          <p:cNvPr id="1194" name="Google Shape;1194;p417"/>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1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5" type="twoColTx">
  <p:cSld name="TITLE_AND_TWO_COLUMNS">
    <p:bg>
      <p:bgPr>
        <a:blipFill>
          <a:blip r:embed="rId2">
            <a:alphaModFix/>
          </a:blip>
          <a:stretch>
            <a:fillRect/>
          </a:stretch>
        </a:blipFill>
      </p:bgPr>
    </p:bg>
    <p:spTree>
      <p:nvGrpSpPr>
        <p:cNvPr id="1195" name="Shape 1195"/>
        <p:cNvGrpSpPr/>
        <p:nvPr/>
      </p:nvGrpSpPr>
      <p:grpSpPr>
        <a:xfrm>
          <a:off x="0" y="0"/>
          <a:ext cx="0" cy="0"/>
          <a:chOff x="0" y="0"/>
          <a:chExt cx="0" cy="0"/>
        </a:xfrm>
      </p:grpSpPr>
      <p:sp>
        <p:nvSpPr>
          <p:cNvPr id="1196" name="Google Shape;1196;p418"/>
          <p:cNvSpPr txBox="1"/>
          <p:nvPr>
            <p:ph type="ctrTitle"/>
          </p:nvPr>
        </p:nvSpPr>
        <p:spPr>
          <a:xfrm>
            <a:off x="518375" y="2493508"/>
            <a:ext cx="6834900" cy="6681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Font typeface="Montserrat Medium"/>
              <a:buNone/>
              <a:defRPr sz="2000">
                <a:latin typeface="Montserrat Medium"/>
                <a:ea typeface="Montserrat Medium"/>
                <a:cs typeface="Montserrat Medium"/>
                <a:sym typeface="Montserrat Medium"/>
              </a:defRPr>
            </a:lvl1pPr>
            <a:lvl2pPr lvl="1" algn="l">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l">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l">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l">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l">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l">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l">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l">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1197" name="Google Shape;1197;p418"/>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2pPr>
            <a:lvl3pPr lvl="2"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3pPr>
            <a:lvl4pPr lvl="3"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4pPr>
            <a:lvl5pPr lvl="4"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5pPr>
            <a:lvl6pPr lvl="5"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6pPr>
            <a:lvl7pPr lvl="6"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7pPr>
            <a:lvl8pPr lvl="7"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8pPr>
            <a:lvl9pPr lvl="8"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9pPr>
          </a:lstStyle>
          <a:p/>
        </p:txBody>
      </p:sp>
      <p:cxnSp>
        <p:nvCxnSpPr>
          <p:cNvPr id="1198" name="Google Shape;1198;p418"/>
          <p:cNvCxnSpPr/>
          <p:nvPr/>
        </p:nvCxnSpPr>
        <p:spPr>
          <a:xfrm>
            <a:off x="518375" y="3044375"/>
            <a:ext cx="6834900" cy="0"/>
          </a:xfrm>
          <a:prstGeom prst="straightConnector1">
            <a:avLst/>
          </a:prstGeom>
          <a:noFill/>
          <a:ln cap="flat" cmpd="sng" w="9525">
            <a:solidFill>
              <a:schemeClr val="accent1"/>
            </a:solidFill>
            <a:prstDash val="solid"/>
            <a:round/>
            <a:headEnd len="sm" w="sm" type="none"/>
            <a:tailEnd len="sm" w="sm" type="none"/>
          </a:ln>
        </p:spPr>
      </p:cxnSp>
      <p:sp>
        <p:nvSpPr>
          <p:cNvPr id="1199" name="Google Shape;1199;p418"/>
          <p:cNvSpPr txBox="1"/>
          <p:nvPr>
            <p:ph idx="2"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pic>
        <p:nvPicPr>
          <p:cNvPr id="1200" name="Google Shape;1200;p418"/>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spTree>
  </p:cSld>
  <p:clrMapOvr>
    <a:masterClrMapping/>
  </p:clrMapOvr>
</p:sldLayout>
</file>

<file path=ppt/slideLayouts/slideLayout1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6">
  <p:cSld name="TITLE_AND_TWO_COLUMNS_1">
    <p:bg>
      <p:bgPr>
        <a:solidFill>
          <a:schemeClr val="lt1"/>
        </a:solidFill>
      </p:bgPr>
    </p:bg>
    <p:spTree>
      <p:nvGrpSpPr>
        <p:cNvPr id="1201" name="Shape 1201"/>
        <p:cNvGrpSpPr/>
        <p:nvPr/>
      </p:nvGrpSpPr>
      <p:grpSpPr>
        <a:xfrm>
          <a:off x="0" y="0"/>
          <a:ext cx="0" cy="0"/>
          <a:chOff x="0" y="0"/>
          <a:chExt cx="0" cy="0"/>
        </a:xfrm>
      </p:grpSpPr>
      <p:pic>
        <p:nvPicPr>
          <p:cNvPr id="1202" name="Google Shape;1202;p419"/>
          <p:cNvPicPr preferRelativeResize="0"/>
          <p:nvPr/>
        </p:nvPicPr>
        <p:blipFill rotWithShape="1">
          <a:blip r:embed="rId2">
            <a:alphaModFix/>
          </a:blip>
          <a:srcRect b="0" l="0" r="0" t="0"/>
          <a:stretch/>
        </p:blipFill>
        <p:spPr>
          <a:xfrm>
            <a:off x="2962898" y="1785175"/>
            <a:ext cx="3218224" cy="881600"/>
          </a:xfrm>
          <a:prstGeom prst="rect">
            <a:avLst/>
          </a:prstGeom>
          <a:noFill/>
          <a:ln>
            <a:noFill/>
          </a:ln>
        </p:spPr>
      </p:pic>
      <p:sp>
        <p:nvSpPr>
          <p:cNvPr id="1203" name="Google Shape;1203;p419"/>
          <p:cNvSpPr txBox="1"/>
          <p:nvPr>
            <p:ph idx="1" type="subTitle"/>
          </p:nvPr>
        </p:nvSpPr>
        <p:spPr>
          <a:xfrm>
            <a:off x="1154563" y="2895019"/>
            <a:ext cx="68349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1">
  <p:cSld name="TITLE_AND_TWO_COLUMNS_1_1">
    <p:bg>
      <p:bgPr>
        <a:blipFill>
          <a:blip r:embed="rId2">
            <a:alphaModFix/>
          </a:blip>
          <a:stretch>
            <a:fillRect/>
          </a:stretch>
        </a:blipFill>
      </p:bgPr>
    </p:bg>
    <p:spTree>
      <p:nvGrpSpPr>
        <p:cNvPr id="1204" name="Shape 1204"/>
        <p:cNvGrpSpPr/>
        <p:nvPr/>
      </p:nvGrpSpPr>
      <p:grpSpPr>
        <a:xfrm>
          <a:off x="0" y="0"/>
          <a:ext cx="0" cy="0"/>
          <a:chOff x="0" y="0"/>
          <a:chExt cx="0" cy="0"/>
        </a:xfrm>
      </p:grpSpPr>
      <p:pic>
        <p:nvPicPr>
          <p:cNvPr id="1205" name="Google Shape;1205;p420"/>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cxnSp>
        <p:nvCxnSpPr>
          <p:cNvPr id="1206" name="Google Shape;1206;p420"/>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1207" name="Google Shape;1207;p420"/>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9pPr>
          </a:lstStyle>
          <a:p/>
        </p:txBody>
      </p:sp>
      <p:sp>
        <p:nvSpPr>
          <p:cNvPr id="1208" name="Google Shape;1208;p420"/>
          <p:cNvSpPr txBox="1"/>
          <p:nvPr>
            <p:ph idx="1" type="subTitle"/>
          </p:nvPr>
        </p:nvSpPr>
        <p:spPr>
          <a:xfrm>
            <a:off x="518375" y="3235550"/>
            <a:ext cx="31344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dark)">
  <p:cSld name="ONE_COLUMN_TEXT_1">
    <p:bg>
      <p:bgPr>
        <a:blipFill>
          <a:blip r:embed="rId2">
            <a:alphaModFix/>
          </a:blip>
          <a:stretch>
            <a:fillRect/>
          </a:stretch>
        </a:blipFill>
      </p:bgPr>
    </p:bg>
    <p:spTree>
      <p:nvGrpSpPr>
        <p:cNvPr id="1209" name="Shape 1209"/>
        <p:cNvGrpSpPr/>
        <p:nvPr/>
      </p:nvGrpSpPr>
      <p:grpSpPr>
        <a:xfrm>
          <a:off x="0" y="0"/>
          <a:ext cx="0" cy="0"/>
          <a:chOff x="0" y="0"/>
          <a:chExt cx="0" cy="0"/>
        </a:xfrm>
      </p:grpSpPr>
      <p:sp>
        <p:nvSpPr>
          <p:cNvPr id="1210" name="Google Shape;1210;p421"/>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1211" name="Google Shape;1211;p421"/>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212" name="Google Shape;1212;p421"/>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1213" name="Google Shape;1213;p421"/>
          <p:cNvCxnSpPr/>
          <p:nvPr/>
        </p:nvCxnSpPr>
        <p:spPr>
          <a:xfrm>
            <a:off x="38334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1214" name="Google Shape;1214;p421"/>
          <p:cNvSpPr/>
          <p:nvPr/>
        </p:nvSpPr>
        <p:spPr>
          <a:xfrm>
            <a:off x="418625" y="1923900"/>
            <a:ext cx="3199800" cy="1349700"/>
          </a:xfrm>
          <a:prstGeom prst="rect">
            <a:avLst/>
          </a:prstGeom>
          <a:solidFill>
            <a:schemeClr val="accent3"/>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2"/>
                </a:solidFill>
                <a:latin typeface="Montserrat"/>
                <a:ea typeface="Montserrat"/>
                <a:cs typeface="Montserrat"/>
                <a:sym typeface="Montserrat"/>
              </a:rPr>
              <a:t>Place wide icon here</a:t>
            </a:r>
            <a:endParaRPr b="0" i="0" sz="10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3" type="secHead">
  <p:cSld name="SECTION_HEADER">
    <p:bg>
      <p:bgPr>
        <a:blipFill>
          <a:blip r:embed="rId2">
            <a:alphaModFix/>
          </a:blip>
          <a:stretch>
            <a:fillRect/>
          </a:stretch>
        </a:blipFill>
      </p:bgPr>
    </p:bg>
    <p:spTree>
      <p:nvGrpSpPr>
        <p:cNvPr id="59" name="Shape 59"/>
        <p:cNvGrpSpPr/>
        <p:nvPr/>
      </p:nvGrpSpPr>
      <p:grpSpPr>
        <a:xfrm>
          <a:off x="0" y="0"/>
          <a:ext cx="0" cy="0"/>
          <a:chOff x="0" y="0"/>
          <a:chExt cx="0" cy="0"/>
        </a:xfrm>
      </p:grpSpPr>
      <p:sp>
        <p:nvSpPr>
          <p:cNvPr id="60" name="Google Shape;60;p60"/>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61" name="Google Shape;61;p60"/>
          <p:cNvCxnSpPr/>
          <p:nvPr/>
        </p:nvCxnSpPr>
        <p:spPr>
          <a:xfrm>
            <a:off x="518375" y="3044375"/>
            <a:ext cx="6834900" cy="0"/>
          </a:xfrm>
          <a:prstGeom prst="straightConnector1">
            <a:avLst/>
          </a:prstGeom>
          <a:noFill/>
          <a:ln cap="flat" cmpd="sng" w="9525">
            <a:solidFill>
              <a:schemeClr val="lt2"/>
            </a:solidFill>
            <a:prstDash val="solid"/>
            <a:round/>
            <a:headEnd len="sm" w="sm" type="none"/>
            <a:tailEnd len="sm" w="sm" type="none"/>
          </a:ln>
        </p:spPr>
      </p:cxnSp>
      <p:sp>
        <p:nvSpPr>
          <p:cNvPr id="62" name="Google Shape;62;p60"/>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63" name="Google Shape;63;p60"/>
          <p:cNvSpPr txBox="1"/>
          <p:nvPr>
            <p:ph idx="2" type="ctrTitle"/>
          </p:nvPr>
        </p:nvSpPr>
        <p:spPr>
          <a:xfrm>
            <a:off x="518375" y="2498297"/>
            <a:ext cx="6834900" cy="4893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pic>
        <p:nvPicPr>
          <p:cNvPr id="64" name="Google Shape;64;p60"/>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1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light)">
  <p:cSld name="MAIN_POINT">
    <p:bg>
      <p:bgPr>
        <a:solidFill>
          <a:srgbClr val="FFFFFF"/>
        </a:solidFill>
      </p:bgPr>
    </p:bg>
    <p:spTree>
      <p:nvGrpSpPr>
        <p:cNvPr id="1215" name="Shape 1215"/>
        <p:cNvGrpSpPr/>
        <p:nvPr/>
      </p:nvGrpSpPr>
      <p:grpSpPr>
        <a:xfrm>
          <a:off x="0" y="0"/>
          <a:ext cx="0" cy="0"/>
          <a:chOff x="0" y="0"/>
          <a:chExt cx="0" cy="0"/>
        </a:xfrm>
      </p:grpSpPr>
      <p:sp>
        <p:nvSpPr>
          <p:cNvPr id="1216" name="Google Shape;1216;p422"/>
          <p:cNvSpPr txBox="1"/>
          <p:nvPr/>
        </p:nvSpPr>
        <p:spPr>
          <a:xfrm>
            <a:off x="1643525" y="1059600"/>
            <a:ext cx="5856900" cy="2745600"/>
          </a:xfrm>
          <a:prstGeom prst="rect">
            <a:avLst/>
          </a:prstGeom>
          <a:solidFill>
            <a:srgbClr val="EEF3F6"/>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422"/>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218" name="Google Shape;1218;p422"/>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1219" name="Google Shape;1219;p422"/>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9pPr>
          </a:lstStyle>
          <a:p/>
        </p:txBody>
      </p:sp>
      <p:sp>
        <p:nvSpPr>
          <p:cNvPr id="1220" name="Google Shape;1220;p422"/>
          <p:cNvSpPr/>
          <p:nvPr/>
        </p:nvSpPr>
        <p:spPr>
          <a:xfrm>
            <a:off x="4346675" y="1413450"/>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rgbClr val="FFFFFF"/>
                </a:solidFill>
                <a:latin typeface="Montserrat"/>
                <a:ea typeface="Montserrat"/>
                <a:cs typeface="Montserrat"/>
                <a:sym typeface="Montserrat"/>
              </a:rPr>
              <a:t>Sq icons</a:t>
            </a:r>
            <a:endParaRPr b="0" i="0" sz="5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dark)">
  <p:cSld name="MAIN_POINT_1">
    <p:bg>
      <p:bgPr>
        <a:solidFill>
          <a:schemeClr val="accent2"/>
        </a:solidFill>
      </p:bgPr>
    </p:bg>
    <p:spTree>
      <p:nvGrpSpPr>
        <p:cNvPr id="1221" name="Shape 1221"/>
        <p:cNvGrpSpPr/>
        <p:nvPr/>
      </p:nvGrpSpPr>
      <p:grpSpPr>
        <a:xfrm>
          <a:off x="0" y="0"/>
          <a:ext cx="0" cy="0"/>
          <a:chOff x="0" y="0"/>
          <a:chExt cx="0" cy="0"/>
        </a:xfrm>
      </p:grpSpPr>
      <p:sp>
        <p:nvSpPr>
          <p:cNvPr id="1222" name="Google Shape;1222;p423"/>
          <p:cNvSpPr txBox="1"/>
          <p:nvPr/>
        </p:nvSpPr>
        <p:spPr>
          <a:xfrm>
            <a:off x="1643525" y="10596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423"/>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224" name="Google Shape;1224;p423"/>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1225" name="Google Shape;1225;p423"/>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9pPr>
          </a:lstStyle>
          <a:p/>
        </p:txBody>
      </p:sp>
      <p:sp>
        <p:nvSpPr>
          <p:cNvPr id="1226" name="Google Shape;1226;p423"/>
          <p:cNvSpPr/>
          <p:nvPr/>
        </p:nvSpPr>
        <p:spPr>
          <a:xfrm>
            <a:off x="4346675" y="1413450"/>
            <a:ext cx="450600" cy="400800"/>
          </a:xfrm>
          <a:prstGeom prst="rect">
            <a:avLst/>
          </a:prstGeom>
          <a:solidFill>
            <a:schemeClr val="accent3"/>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chemeClr val="dk2"/>
                </a:solidFill>
                <a:latin typeface="Montserrat"/>
                <a:ea typeface="Montserrat"/>
                <a:cs typeface="Montserrat"/>
                <a:sym typeface="Montserrat"/>
              </a:rPr>
              <a:t>Sq icons</a:t>
            </a:r>
            <a:endParaRPr b="0" i="0" sz="5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dark)">
  <p:cSld name="SECTION_TITLE_AND_DESCRIPTION">
    <p:bg>
      <p:bgPr>
        <a:blipFill>
          <a:blip r:embed="rId2">
            <a:alphaModFix/>
          </a:blip>
          <a:stretch>
            <a:fillRect/>
          </a:stretch>
        </a:blipFill>
      </p:bgPr>
    </p:bg>
    <p:spTree>
      <p:nvGrpSpPr>
        <p:cNvPr id="1227" name="Shape 1227"/>
        <p:cNvGrpSpPr/>
        <p:nvPr/>
      </p:nvGrpSpPr>
      <p:grpSpPr>
        <a:xfrm>
          <a:off x="0" y="0"/>
          <a:ext cx="0" cy="0"/>
          <a:chOff x="0" y="0"/>
          <a:chExt cx="0" cy="0"/>
        </a:xfrm>
      </p:grpSpPr>
      <p:sp>
        <p:nvSpPr>
          <p:cNvPr id="1228" name="Google Shape;1228;p424"/>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1229" name="Google Shape;1229;p424"/>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1230" name="Google Shape;1230;p424"/>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1231" name="Google Shape;1231;p424"/>
          <p:cNvCxnSpPr/>
          <p:nvPr/>
        </p:nvCxnSpPr>
        <p:spPr>
          <a:xfrm>
            <a:off x="46160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1232" name="Google Shape;1232;p424"/>
          <p:cNvSpPr/>
          <p:nvPr/>
        </p:nvSpPr>
        <p:spPr>
          <a:xfrm>
            <a:off x="1288325" y="1923900"/>
            <a:ext cx="3199800" cy="13497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wide icon here</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light)">
  <p:cSld name="SECTION_TITLE_AND_DESCRIPTION_1">
    <p:bg>
      <p:bgPr>
        <a:blipFill>
          <a:blip r:embed="rId2">
            <a:alphaModFix/>
          </a:blip>
          <a:stretch>
            <a:fillRect/>
          </a:stretch>
        </a:blipFill>
      </p:bgPr>
    </p:bg>
    <p:spTree>
      <p:nvGrpSpPr>
        <p:cNvPr id="1233" name="Shape 1233"/>
        <p:cNvGrpSpPr/>
        <p:nvPr/>
      </p:nvGrpSpPr>
      <p:grpSpPr>
        <a:xfrm>
          <a:off x="0" y="0"/>
          <a:ext cx="0" cy="0"/>
          <a:chOff x="0" y="0"/>
          <a:chExt cx="0" cy="0"/>
        </a:xfrm>
      </p:grpSpPr>
      <p:sp>
        <p:nvSpPr>
          <p:cNvPr id="1234" name="Google Shape;1234;p425"/>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1235" name="Google Shape;1235;p425"/>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236" name="Google Shape;1236;p425"/>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1237" name="Google Shape;1237;p425"/>
          <p:cNvCxnSpPr/>
          <p:nvPr/>
        </p:nvCxnSpPr>
        <p:spPr>
          <a:xfrm>
            <a:off x="46160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1238" name="Google Shape;1238;p425"/>
          <p:cNvSpPr/>
          <p:nvPr/>
        </p:nvSpPr>
        <p:spPr>
          <a:xfrm>
            <a:off x="12883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Montserrat"/>
                <a:ea typeface="Montserrat"/>
                <a:cs typeface="Montserrat"/>
                <a:sym typeface="Montserrat"/>
              </a:rPr>
              <a:t>Place wide icon here</a:t>
            </a:r>
            <a:endParaRPr b="0" i="0" sz="10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dark)">
  <p:cSld name="CAPTION_ONLY">
    <p:bg>
      <p:bgPr>
        <a:blipFill>
          <a:blip r:embed="rId2">
            <a:alphaModFix/>
          </a:blip>
          <a:stretch>
            <a:fillRect/>
          </a:stretch>
        </a:blipFill>
      </p:bgPr>
    </p:bg>
    <p:spTree>
      <p:nvGrpSpPr>
        <p:cNvPr id="1239" name="Shape 1239"/>
        <p:cNvGrpSpPr/>
        <p:nvPr/>
      </p:nvGrpSpPr>
      <p:grpSpPr>
        <a:xfrm>
          <a:off x="0" y="0"/>
          <a:ext cx="0" cy="0"/>
          <a:chOff x="0" y="0"/>
          <a:chExt cx="0" cy="0"/>
        </a:xfrm>
      </p:grpSpPr>
      <p:sp>
        <p:nvSpPr>
          <p:cNvPr id="1240" name="Google Shape;1240;p426"/>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1241" name="Google Shape;1241;p426"/>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1242" name="Google Shape;1242;p426"/>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1243" name="Google Shape;1243;p426"/>
          <p:cNvCxnSpPr/>
          <p:nvPr/>
        </p:nvCxnSpPr>
        <p:spPr>
          <a:xfrm>
            <a:off x="3964400" y="1707925"/>
            <a:ext cx="0" cy="1767300"/>
          </a:xfrm>
          <a:prstGeom prst="straightConnector1">
            <a:avLst/>
          </a:prstGeom>
          <a:noFill/>
          <a:ln cap="flat" cmpd="sng" w="9525">
            <a:solidFill>
              <a:schemeClr val="accent3"/>
            </a:solidFill>
            <a:prstDash val="solid"/>
            <a:round/>
            <a:headEnd len="sm" w="sm" type="none"/>
            <a:tailEnd len="sm" w="sm" type="none"/>
          </a:ln>
        </p:spPr>
      </p:cxnSp>
      <p:sp>
        <p:nvSpPr>
          <p:cNvPr id="1244" name="Google Shape;1244;p426"/>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1245" name="Google Shape;1245;p426"/>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246" name="Google Shape;1246;p426"/>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1247" name="Google Shape;1247;p426"/>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248" name="Google Shape;1248;p426"/>
          <p:cNvSpPr/>
          <p:nvPr/>
        </p:nvSpPr>
        <p:spPr>
          <a:xfrm>
            <a:off x="1382200" y="1715775"/>
            <a:ext cx="450600" cy="400800"/>
          </a:xfrm>
          <a:prstGeom prst="rect">
            <a:avLst/>
          </a:prstGeom>
          <a:solidFill>
            <a:srgbClr val="434472">
              <a:alpha val="49019"/>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chemeClr val="accent3"/>
                </a:solidFill>
                <a:latin typeface="Montserrat"/>
                <a:ea typeface="Montserrat"/>
                <a:cs typeface="Montserrat"/>
                <a:sym typeface="Montserrat"/>
              </a:rPr>
              <a:t>Sq icons</a:t>
            </a:r>
            <a:endParaRPr b="0" i="0" sz="6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light)">
  <p:cSld name="CAPTION_ONLY_1">
    <p:bg>
      <p:bgPr>
        <a:blipFill>
          <a:blip r:embed="rId2">
            <a:alphaModFix/>
          </a:blip>
          <a:stretch>
            <a:fillRect/>
          </a:stretch>
        </a:blipFill>
      </p:bgPr>
    </p:bg>
    <p:spTree>
      <p:nvGrpSpPr>
        <p:cNvPr id="1249" name="Shape 1249"/>
        <p:cNvGrpSpPr/>
        <p:nvPr/>
      </p:nvGrpSpPr>
      <p:grpSpPr>
        <a:xfrm>
          <a:off x="0" y="0"/>
          <a:ext cx="0" cy="0"/>
          <a:chOff x="0" y="0"/>
          <a:chExt cx="0" cy="0"/>
        </a:xfrm>
      </p:grpSpPr>
      <p:sp>
        <p:nvSpPr>
          <p:cNvPr id="1250" name="Google Shape;1250;p427"/>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1251" name="Google Shape;1251;p427"/>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1252" name="Google Shape;1252;p427"/>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cxnSp>
        <p:nvCxnSpPr>
          <p:cNvPr id="1253" name="Google Shape;1253;p427"/>
          <p:cNvCxnSpPr/>
          <p:nvPr/>
        </p:nvCxnSpPr>
        <p:spPr>
          <a:xfrm>
            <a:off x="3964400" y="1707925"/>
            <a:ext cx="0" cy="1767300"/>
          </a:xfrm>
          <a:prstGeom prst="straightConnector1">
            <a:avLst/>
          </a:prstGeom>
          <a:noFill/>
          <a:ln cap="flat" cmpd="sng" w="9525">
            <a:solidFill>
              <a:schemeClr val="accent1"/>
            </a:solidFill>
            <a:prstDash val="solid"/>
            <a:round/>
            <a:headEnd len="sm" w="sm" type="none"/>
            <a:tailEnd len="sm" w="sm" type="none"/>
          </a:ln>
        </p:spPr>
      </p:cxnSp>
      <p:sp>
        <p:nvSpPr>
          <p:cNvPr id="1254" name="Google Shape;1254;p427"/>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1255" name="Google Shape;1255;p427"/>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1256" name="Google Shape;1256;p427"/>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1257" name="Google Shape;1257;p427"/>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1258" name="Google Shape;1258;p427"/>
          <p:cNvSpPr/>
          <p:nvPr/>
        </p:nvSpPr>
        <p:spPr>
          <a:xfrm>
            <a:off x="1382200" y="1715775"/>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rgbClr val="FFFFFF"/>
                </a:solidFill>
                <a:latin typeface="Montserrat"/>
                <a:ea typeface="Montserrat"/>
                <a:cs typeface="Montserrat"/>
                <a:sym typeface="Montserrat"/>
              </a:rPr>
              <a:t>Sq icons</a:t>
            </a:r>
            <a:endParaRPr b="0" i="0" sz="6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light)">
  <p:cSld name="BIG_NUMBER">
    <p:bg>
      <p:bgPr>
        <a:solidFill>
          <a:srgbClr val="FFFFFF"/>
        </a:solidFill>
      </p:bgPr>
    </p:bg>
    <p:spTree>
      <p:nvGrpSpPr>
        <p:cNvPr id="1259" name="Shape 1259"/>
        <p:cNvGrpSpPr/>
        <p:nvPr/>
      </p:nvGrpSpPr>
      <p:grpSpPr>
        <a:xfrm>
          <a:off x="0" y="0"/>
          <a:ext cx="0" cy="0"/>
          <a:chOff x="0" y="0"/>
          <a:chExt cx="0" cy="0"/>
        </a:xfrm>
      </p:grpSpPr>
      <p:sp>
        <p:nvSpPr>
          <p:cNvPr id="1260" name="Google Shape;1260;p428"/>
          <p:cNvSpPr txBox="1"/>
          <p:nvPr/>
        </p:nvSpPr>
        <p:spPr>
          <a:xfrm>
            <a:off x="1643525" y="1020100"/>
            <a:ext cx="5856900" cy="27456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 name="Google Shape;1261;p428"/>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1262" name="Google Shape;1262;p428"/>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chemeClr val="dk1"/>
              </a:buClr>
              <a:buSzPts val="800"/>
              <a:buFont typeface="Montserrat"/>
              <a:buChar char="➔"/>
              <a:defRPr sz="800">
                <a:solidFill>
                  <a:schemeClr val="dk1"/>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272850"/>
              </a:buClr>
              <a:buSzPts val="800"/>
              <a:buFont typeface="Montserrat"/>
              <a:buChar char="●"/>
              <a:defRPr sz="8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dark)">
  <p:cSld name="BIG_NUMBER_1">
    <p:bg>
      <p:bgPr>
        <a:solidFill>
          <a:schemeClr val="accent2"/>
        </a:solidFill>
      </p:bgPr>
    </p:bg>
    <p:spTree>
      <p:nvGrpSpPr>
        <p:cNvPr id="1263" name="Shape 1263"/>
        <p:cNvGrpSpPr/>
        <p:nvPr/>
      </p:nvGrpSpPr>
      <p:grpSpPr>
        <a:xfrm>
          <a:off x="0" y="0"/>
          <a:ext cx="0" cy="0"/>
          <a:chOff x="0" y="0"/>
          <a:chExt cx="0" cy="0"/>
        </a:xfrm>
      </p:grpSpPr>
      <p:sp>
        <p:nvSpPr>
          <p:cNvPr id="1264" name="Google Shape;1264;p429"/>
          <p:cNvSpPr txBox="1"/>
          <p:nvPr/>
        </p:nvSpPr>
        <p:spPr>
          <a:xfrm>
            <a:off x="1643525" y="10201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 name="Google Shape;1265;p429"/>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1266" name="Google Shape;1266;p429"/>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FFFFFF"/>
              </a:buClr>
              <a:buSzPts val="800"/>
              <a:buFont typeface="Montserrat"/>
              <a:buChar char="●"/>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dark)">
  <p:cSld name="BLANK_1">
    <p:bg>
      <p:bgPr>
        <a:solidFill>
          <a:schemeClr val="dk1"/>
        </a:solidFill>
      </p:bgPr>
    </p:bg>
    <p:spTree>
      <p:nvGrpSpPr>
        <p:cNvPr id="1267" name="Shape 1267"/>
        <p:cNvGrpSpPr/>
        <p:nvPr/>
      </p:nvGrpSpPr>
      <p:grpSpPr>
        <a:xfrm>
          <a:off x="0" y="0"/>
          <a:ext cx="0" cy="0"/>
          <a:chOff x="0" y="0"/>
          <a:chExt cx="0" cy="0"/>
        </a:xfrm>
      </p:grpSpPr>
    </p:spTree>
  </p:cSld>
  <p:clrMapOvr>
    <a:masterClrMapping/>
  </p:clrMapOvr>
</p:sldLayout>
</file>

<file path=ppt/slideLayouts/slideLayout1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light)">
  <p:cSld name="CUSTOM_3">
    <p:bg>
      <p:bgPr>
        <a:solidFill>
          <a:srgbClr val="FFFFFF"/>
        </a:solidFill>
      </p:bgPr>
    </p:bg>
    <p:spTree>
      <p:nvGrpSpPr>
        <p:cNvPr id="1268" name="Shape 1268"/>
        <p:cNvGrpSpPr/>
        <p:nvPr/>
      </p:nvGrpSpPr>
      <p:grpSpPr>
        <a:xfrm>
          <a:off x="0" y="0"/>
          <a:ext cx="0" cy="0"/>
          <a:chOff x="0" y="0"/>
          <a:chExt cx="0" cy="0"/>
        </a:xfrm>
      </p:grpSpPr>
      <p:sp>
        <p:nvSpPr>
          <p:cNvPr id="1269" name="Google Shape;1269;p431"/>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270" name="Google Shape;1270;p431"/>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271" name="Google Shape;1271;p431"/>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272" name="Google Shape;1272;p431"/>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4" type="tx">
  <p:cSld name="TITLE_AND_BODY">
    <p:bg>
      <p:bgPr>
        <a:blipFill>
          <a:blip r:embed="rId2">
            <a:alphaModFix/>
          </a:blip>
          <a:stretch>
            <a:fillRect/>
          </a:stretch>
        </a:blipFill>
      </p:bgPr>
    </p:bg>
    <p:spTree>
      <p:nvGrpSpPr>
        <p:cNvPr id="65" name="Shape 65"/>
        <p:cNvGrpSpPr/>
        <p:nvPr/>
      </p:nvGrpSpPr>
      <p:grpSpPr>
        <a:xfrm>
          <a:off x="0" y="0"/>
          <a:ext cx="0" cy="0"/>
          <a:chOff x="0" y="0"/>
          <a:chExt cx="0" cy="0"/>
        </a:xfrm>
      </p:grpSpPr>
      <p:sp>
        <p:nvSpPr>
          <p:cNvPr id="66" name="Google Shape;66;p61"/>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67" name="Google Shape;67;p61"/>
          <p:cNvCxnSpPr/>
          <p:nvPr/>
        </p:nvCxnSpPr>
        <p:spPr>
          <a:xfrm>
            <a:off x="518375" y="3044375"/>
            <a:ext cx="6834900" cy="0"/>
          </a:xfrm>
          <a:prstGeom prst="straightConnector1">
            <a:avLst/>
          </a:prstGeom>
          <a:noFill/>
          <a:ln cap="flat" cmpd="sng" w="9525">
            <a:solidFill>
              <a:schemeClr val="accent3"/>
            </a:solidFill>
            <a:prstDash val="solid"/>
            <a:round/>
            <a:headEnd len="sm" w="sm" type="none"/>
            <a:tailEnd len="sm" w="sm" type="none"/>
          </a:ln>
        </p:spPr>
      </p:cxnSp>
      <p:sp>
        <p:nvSpPr>
          <p:cNvPr id="68" name="Google Shape;68;p61"/>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69" name="Google Shape;69;p61"/>
          <p:cNvSpPr txBox="1"/>
          <p:nvPr>
            <p:ph idx="2" type="ctrTitle"/>
          </p:nvPr>
        </p:nvSpPr>
        <p:spPr>
          <a:xfrm>
            <a:off x="518375" y="2498297"/>
            <a:ext cx="6834900" cy="4854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2pPr>
            <a:lvl3pPr lvl="2"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3pPr>
            <a:lvl4pPr lvl="3"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4pPr>
            <a:lvl5pPr lvl="4"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5pPr>
            <a:lvl6pPr lvl="5"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6pPr>
            <a:lvl7pPr lvl="6"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7pPr>
            <a:lvl8pPr lvl="7"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8pPr>
            <a:lvl9pPr lvl="8"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9pPr>
          </a:lstStyle>
          <a:p/>
        </p:txBody>
      </p:sp>
      <p:pic>
        <p:nvPicPr>
          <p:cNvPr id="70" name="Google Shape;70;p61"/>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1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dark)">
  <p:cSld name="CUSTOM_3_2">
    <p:bg>
      <p:bgPr>
        <a:solidFill>
          <a:schemeClr val="dk1"/>
        </a:solidFill>
      </p:bgPr>
    </p:bg>
    <p:spTree>
      <p:nvGrpSpPr>
        <p:cNvPr id="1273" name="Shape 1273"/>
        <p:cNvGrpSpPr/>
        <p:nvPr/>
      </p:nvGrpSpPr>
      <p:grpSpPr>
        <a:xfrm>
          <a:off x="0" y="0"/>
          <a:ext cx="0" cy="0"/>
          <a:chOff x="0" y="0"/>
          <a:chExt cx="0" cy="0"/>
        </a:xfrm>
      </p:grpSpPr>
      <p:sp>
        <p:nvSpPr>
          <p:cNvPr id="1274" name="Google Shape;1274;p432"/>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275" name="Google Shape;1275;p432"/>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276" name="Google Shape;1276;p432"/>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277" name="Google Shape;1277;p432"/>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light)">
  <p:cSld name="CUSTOM_3_1">
    <p:bg>
      <p:bgPr>
        <a:blipFill>
          <a:blip r:embed="rId2">
            <a:alphaModFix/>
          </a:blip>
          <a:stretch>
            <a:fillRect/>
          </a:stretch>
        </a:blipFill>
      </p:bgPr>
    </p:bg>
    <p:spTree>
      <p:nvGrpSpPr>
        <p:cNvPr id="1278" name="Shape 1278"/>
        <p:cNvGrpSpPr/>
        <p:nvPr/>
      </p:nvGrpSpPr>
      <p:grpSpPr>
        <a:xfrm>
          <a:off x="0" y="0"/>
          <a:ext cx="0" cy="0"/>
          <a:chOff x="0" y="0"/>
          <a:chExt cx="0" cy="0"/>
        </a:xfrm>
      </p:grpSpPr>
      <p:sp>
        <p:nvSpPr>
          <p:cNvPr id="1279" name="Google Shape;1279;p433"/>
          <p:cNvSpPr/>
          <p:nvPr/>
        </p:nvSpPr>
        <p:spPr>
          <a:xfrm>
            <a:off x="5952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 name="Google Shape;1280;p433"/>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281" name="Google Shape;1281;p433"/>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282" name="Google Shape;1282;p433"/>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1283" name="Google Shape;1283;p433"/>
          <p:cNvSpPr/>
          <p:nvPr/>
        </p:nvSpPr>
        <p:spPr>
          <a:xfrm>
            <a:off x="33993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 name="Google Shape;1284;p433"/>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285" name="Google Shape;1285;p433"/>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1286" name="Google Shape;1286;p433"/>
          <p:cNvSpPr/>
          <p:nvPr/>
        </p:nvSpPr>
        <p:spPr>
          <a:xfrm>
            <a:off x="62034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 name="Google Shape;1287;p433"/>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288" name="Google Shape;1288;p433"/>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dark)">
  <p:cSld name="CUSTOM_3_1_1">
    <p:bg>
      <p:bgPr>
        <a:solidFill>
          <a:schemeClr val="accent2"/>
        </a:solidFill>
      </p:bgPr>
    </p:bg>
    <p:spTree>
      <p:nvGrpSpPr>
        <p:cNvPr id="1289" name="Shape 1289"/>
        <p:cNvGrpSpPr/>
        <p:nvPr/>
      </p:nvGrpSpPr>
      <p:grpSpPr>
        <a:xfrm>
          <a:off x="0" y="0"/>
          <a:ext cx="0" cy="0"/>
          <a:chOff x="0" y="0"/>
          <a:chExt cx="0" cy="0"/>
        </a:xfrm>
      </p:grpSpPr>
      <p:sp>
        <p:nvSpPr>
          <p:cNvPr id="1290" name="Google Shape;1290;p434"/>
          <p:cNvSpPr/>
          <p:nvPr/>
        </p:nvSpPr>
        <p:spPr>
          <a:xfrm>
            <a:off x="5952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 name="Google Shape;1291;p434"/>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292" name="Google Shape;1292;p434"/>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293" name="Google Shape;1293;p434"/>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294" name="Google Shape;1294;p434"/>
          <p:cNvSpPr/>
          <p:nvPr/>
        </p:nvSpPr>
        <p:spPr>
          <a:xfrm>
            <a:off x="33993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434"/>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296" name="Google Shape;1296;p434"/>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297" name="Google Shape;1297;p434"/>
          <p:cNvSpPr/>
          <p:nvPr/>
        </p:nvSpPr>
        <p:spPr>
          <a:xfrm>
            <a:off x="62034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434"/>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299" name="Google Shape;1299;p434"/>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dark)">
  <p:cSld name="CUSTOM_4">
    <p:bg>
      <p:bgPr>
        <a:blipFill>
          <a:blip r:embed="rId2">
            <a:alphaModFix/>
          </a:blip>
          <a:stretch>
            <a:fillRect/>
          </a:stretch>
        </a:blipFill>
      </p:bgPr>
    </p:bg>
    <p:spTree>
      <p:nvGrpSpPr>
        <p:cNvPr id="1300" name="Shape 1300"/>
        <p:cNvGrpSpPr/>
        <p:nvPr/>
      </p:nvGrpSpPr>
      <p:grpSpPr>
        <a:xfrm>
          <a:off x="0" y="0"/>
          <a:ext cx="0" cy="0"/>
          <a:chOff x="0" y="0"/>
          <a:chExt cx="0" cy="0"/>
        </a:xfrm>
      </p:grpSpPr>
      <p:sp>
        <p:nvSpPr>
          <p:cNvPr id="1301" name="Google Shape;1301;p435"/>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1302" name="Google Shape;1302;p435"/>
          <p:cNvCxnSpPr/>
          <p:nvPr/>
        </p:nvCxnSpPr>
        <p:spPr>
          <a:xfrm rot="10800000">
            <a:off x="4859425" y="2010338"/>
            <a:ext cx="3739200" cy="0"/>
          </a:xfrm>
          <a:prstGeom prst="straightConnector1">
            <a:avLst/>
          </a:prstGeom>
          <a:noFill/>
          <a:ln cap="flat" cmpd="sng" w="9525">
            <a:solidFill>
              <a:schemeClr val="accent3"/>
            </a:solidFill>
            <a:prstDash val="solid"/>
            <a:round/>
            <a:headEnd len="sm" w="sm" type="none"/>
            <a:tailEnd len="sm" w="sm" type="none"/>
          </a:ln>
        </p:spPr>
      </p:cxnSp>
      <p:sp>
        <p:nvSpPr>
          <p:cNvPr id="1303" name="Google Shape;1303;p435"/>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1304" name="Google Shape;1304;p435"/>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305" name="Google Shape;1305;p435"/>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1306" name="Google Shape;1306;p435"/>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1307" name="Google Shape;1307;p435"/>
          <p:cNvCxnSpPr/>
          <p:nvPr/>
        </p:nvCxnSpPr>
        <p:spPr>
          <a:xfrm rot="10800000">
            <a:off x="4859425" y="3057338"/>
            <a:ext cx="3739200" cy="0"/>
          </a:xfrm>
          <a:prstGeom prst="straightConnector1">
            <a:avLst/>
          </a:prstGeom>
          <a:noFill/>
          <a:ln cap="flat" cmpd="sng" w="9525">
            <a:solidFill>
              <a:schemeClr val="accent3"/>
            </a:solidFill>
            <a:prstDash val="solid"/>
            <a:round/>
            <a:headEnd len="sm" w="sm" type="none"/>
            <a:tailEnd len="sm" w="sm" type="none"/>
          </a:ln>
        </p:spPr>
      </p:cxnSp>
      <p:sp>
        <p:nvSpPr>
          <p:cNvPr id="1308" name="Google Shape;1308;p435"/>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1309" name="Google Shape;1309;p435"/>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light)">
  <p:cSld name="CUSTOM_4_3">
    <p:bg>
      <p:bgPr>
        <a:blipFill>
          <a:blip r:embed="rId2">
            <a:alphaModFix/>
          </a:blip>
          <a:stretch>
            <a:fillRect/>
          </a:stretch>
        </a:blipFill>
      </p:bgPr>
    </p:bg>
    <p:spTree>
      <p:nvGrpSpPr>
        <p:cNvPr id="1310" name="Shape 1310"/>
        <p:cNvGrpSpPr/>
        <p:nvPr/>
      </p:nvGrpSpPr>
      <p:grpSpPr>
        <a:xfrm>
          <a:off x="0" y="0"/>
          <a:ext cx="0" cy="0"/>
          <a:chOff x="0" y="0"/>
          <a:chExt cx="0" cy="0"/>
        </a:xfrm>
      </p:grpSpPr>
      <p:sp>
        <p:nvSpPr>
          <p:cNvPr id="1311" name="Google Shape;1311;p436"/>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1312" name="Google Shape;1312;p436"/>
          <p:cNvCxnSpPr/>
          <p:nvPr/>
        </p:nvCxnSpPr>
        <p:spPr>
          <a:xfrm rot="10800000">
            <a:off x="4859425" y="2010338"/>
            <a:ext cx="3739200" cy="0"/>
          </a:xfrm>
          <a:prstGeom prst="straightConnector1">
            <a:avLst/>
          </a:prstGeom>
          <a:noFill/>
          <a:ln cap="flat" cmpd="sng" w="9525">
            <a:solidFill>
              <a:schemeClr val="accent1"/>
            </a:solidFill>
            <a:prstDash val="solid"/>
            <a:round/>
            <a:headEnd len="sm" w="sm" type="none"/>
            <a:tailEnd len="sm" w="sm" type="none"/>
          </a:ln>
        </p:spPr>
      </p:cxnSp>
      <p:sp>
        <p:nvSpPr>
          <p:cNvPr id="1313" name="Google Shape;1313;p436"/>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1314" name="Google Shape;1314;p436"/>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315" name="Google Shape;1315;p436"/>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1316" name="Google Shape;1316;p436"/>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1317" name="Google Shape;1317;p436"/>
          <p:cNvCxnSpPr/>
          <p:nvPr/>
        </p:nvCxnSpPr>
        <p:spPr>
          <a:xfrm rot="10800000">
            <a:off x="4859425" y="3057338"/>
            <a:ext cx="3739200" cy="0"/>
          </a:xfrm>
          <a:prstGeom prst="straightConnector1">
            <a:avLst/>
          </a:prstGeom>
          <a:noFill/>
          <a:ln cap="flat" cmpd="sng" w="9525">
            <a:solidFill>
              <a:schemeClr val="accent1"/>
            </a:solidFill>
            <a:prstDash val="solid"/>
            <a:round/>
            <a:headEnd len="sm" w="sm" type="none"/>
            <a:tailEnd len="sm" w="sm" type="none"/>
          </a:ln>
        </p:spPr>
      </p:cxnSp>
      <p:sp>
        <p:nvSpPr>
          <p:cNvPr id="1318" name="Google Shape;1318;p436"/>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1319" name="Google Shape;1319;p436"/>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dark)">
  <p:cSld name="CUSTOM_4_2">
    <p:bg>
      <p:bgPr>
        <a:blipFill>
          <a:blip r:embed="rId2">
            <a:alphaModFix/>
          </a:blip>
          <a:stretch>
            <a:fillRect/>
          </a:stretch>
        </a:blipFill>
      </p:bgPr>
    </p:bg>
    <p:spTree>
      <p:nvGrpSpPr>
        <p:cNvPr id="1320" name="Shape 1320"/>
        <p:cNvGrpSpPr/>
        <p:nvPr/>
      </p:nvGrpSpPr>
      <p:grpSpPr>
        <a:xfrm>
          <a:off x="0" y="0"/>
          <a:ext cx="0" cy="0"/>
          <a:chOff x="0" y="0"/>
          <a:chExt cx="0" cy="0"/>
        </a:xfrm>
      </p:grpSpPr>
      <p:sp>
        <p:nvSpPr>
          <p:cNvPr id="1321" name="Google Shape;1321;p437"/>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322" name="Google Shape;1322;p437"/>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1323" name="Google Shape;1323;p437"/>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324" name="Google Shape;1324;p437"/>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1325" name="Google Shape;1325;p437"/>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326" name="Google Shape;1326;p437"/>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1327" name="Google Shape;1327;p437"/>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328" name="Google Shape;1328;p437"/>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1329" name="Google Shape;1329;p437"/>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330" name="Google Shape;1330;p437"/>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1331" name="Google Shape;1331;p437"/>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light)">
  <p:cSld name="CUSTOM_4_2_1">
    <p:bg>
      <p:bgPr>
        <a:blipFill>
          <a:blip r:embed="rId2">
            <a:alphaModFix/>
          </a:blip>
          <a:stretch>
            <a:fillRect/>
          </a:stretch>
        </a:blipFill>
      </p:bgPr>
    </p:bg>
    <p:spTree>
      <p:nvGrpSpPr>
        <p:cNvPr id="1332" name="Shape 1332"/>
        <p:cNvGrpSpPr/>
        <p:nvPr/>
      </p:nvGrpSpPr>
      <p:grpSpPr>
        <a:xfrm>
          <a:off x="0" y="0"/>
          <a:ext cx="0" cy="0"/>
          <a:chOff x="0" y="0"/>
          <a:chExt cx="0" cy="0"/>
        </a:xfrm>
      </p:grpSpPr>
      <p:sp>
        <p:nvSpPr>
          <p:cNvPr id="1333" name="Google Shape;1333;p438"/>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334" name="Google Shape;1334;p438"/>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1335" name="Google Shape;1335;p438"/>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336" name="Google Shape;1336;p438"/>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1337" name="Google Shape;1337;p438"/>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338" name="Google Shape;1338;p438"/>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1339" name="Google Shape;1339;p438"/>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340" name="Google Shape;1340;p438"/>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1341" name="Google Shape;1341;p438"/>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342" name="Google Shape;1342;p438"/>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1343" name="Google Shape;1343;p438"/>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light)">
  <p:cSld name="CUSTOM_4_1">
    <p:bg>
      <p:bgPr>
        <a:blipFill>
          <a:blip r:embed="rId2">
            <a:alphaModFix/>
          </a:blip>
          <a:stretch>
            <a:fillRect/>
          </a:stretch>
        </a:blipFill>
      </p:bgPr>
    </p:bg>
    <p:spTree>
      <p:nvGrpSpPr>
        <p:cNvPr id="1344" name="Shape 1344"/>
        <p:cNvGrpSpPr/>
        <p:nvPr/>
      </p:nvGrpSpPr>
      <p:grpSpPr>
        <a:xfrm>
          <a:off x="0" y="0"/>
          <a:ext cx="0" cy="0"/>
          <a:chOff x="0" y="0"/>
          <a:chExt cx="0" cy="0"/>
        </a:xfrm>
      </p:grpSpPr>
      <p:sp>
        <p:nvSpPr>
          <p:cNvPr id="1345" name="Google Shape;1345;p439"/>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346" name="Google Shape;1346;p439"/>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1347" name="Google Shape;1347;p439"/>
          <p:cNvSpPr txBox="1"/>
          <p:nvPr>
            <p:ph idx="3" type="title"/>
          </p:nvPr>
        </p:nvSpPr>
        <p:spPr>
          <a:xfrm>
            <a:off x="669500"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1348" name="Google Shape;1348;p439"/>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1349" name="Google Shape;1349;p439"/>
          <p:cNvSpPr txBox="1"/>
          <p:nvPr>
            <p:ph idx="5" type="title"/>
          </p:nvPr>
        </p:nvSpPr>
        <p:spPr>
          <a:xfrm>
            <a:off x="669500"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1350" name="Google Shape;1350;p439"/>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1351" name="Google Shape;1351;p439"/>
          <p:cNvSpPr txBox="1"/>
          <p:nvPr>
            <p:ph idx="7" type="title"/>
          </p:nvPr>
        </p:nvSpPr>
        <p:spPr>
          <a:xfrm>
            <a:off x="669500"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1352" name="Google Shape;1352;p439"/>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1353" name="Google Shape;1353;p439"/>
          <p:cNvSpPr txBox="1"/>
          <p:nvPr>
            <p:ph idx="9" type="title"/>
          </p:nvPr>
        </p:nvSpPr>
        <p:spPr>
          <a:xfrm>
            <a:off x="669500"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1354" name="Google Shape;1354;p439"/>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1355" name="Google Shape;1355;p439"/>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1356" name="Google Shape;1356;p439"/>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1357" name="Google Shape;1357;p439"/>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1358" name="Google Shape;1358;p439"/>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1359" name="Google Shape;1359;p439"/>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1360" name="Google Shape;1360;p439"/>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1361" name="Google Shape;1361;p439"/>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dark)">
  <p:cSld name="CUSTOM_4_1_1">
    <p:bg>
      <p:bgPr>
        <a:solidFill>
          <a:schemeClr val="dk1"/>
        </a:solidFill>
      </p:bgPr>
    </p:bg>
    <p:spTree>
      <p:nvGrpSpPr>
        <p:cNvPr id="1362" name="Shape 1362"/>
        <p:cNvGrpSpPr/>
        <p:nvPr/>
      </p:nvGrpSpPr>
      <p:grpSpPr>
        <a:xfrm>
          <a:off x="0" y="0"/>
          <a:ext cx="0" cy="0"/>
          <a:chOff x="0" y="0"/>
          <a:chExt cx="0" cy="0"/>
        </a:xfrm>
      </p:grpSpPr>
      <p:sp>
        <p:nvSpPr>
          <p:cNvPr id="1363" name="Google Shape;1363;p440"/>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364" name="Google Shape;1364;p440"/>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365" name="Google Shape;1365;p440"/>
          <p:cNvSpPr txBox="1"/>
          <p:nvPr>
            <p:ph idx="3" type="title"/>
          </p:nvPr>
        </p:nvSpPr>
        <p:spPr>
          <a:xfrm>
            <a:off x="66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1366" name="Google Shape;1366;p440"/>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367" name="Google Shape;1367;p440"/>
          <p:cNvSpPr txBox="1"/>
          <p:nvPr>
            <p:ph idx="5" type="title"/>
          </p:nvPr>
        </p:nvSpPr>
        <p:spPr>
          <a:xfrm>
            <a:off x="66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1368" name="Google Shape;1368;p440"/>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369" name="Google Shape;1369;p440"/>
          <p:cNvSpPr txBox="1"/>
          <p:nvPr>
            <p:ph idx="7" type="title"/>
          </p:nvPr>
        </p:nvSpPr>
        <p:spPr>
          <a:xfrm>
            <a:off x="66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1370" name="Google Shape;1370;p440"/>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371" name="Google Shape;1371;p440"/>
          <p:cNvSpPr txBox="1"/>
          <p:nvPr>
            <p:ph idx="9" type="title"/>
          </p:nvPr>
        </p:nvSpPr>
        <p:spPr>
          <a:xfrm>
            <a:off x="66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1372" name="Google Shape;1372;p440"/>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373" name="Google Shape;1373;p440"/>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1374" name="Google Shape;1374;p440"/>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375" name="Google Shape;1375;p440"/>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1376" name="Google Shape;1376;p440"/>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377" name="Google Shape;1377;p440"/>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1378" name="Google Shape;1378;p440"/>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379" name="Google Shape;1379;p440"/>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light)">
  <p:cSld name="CUSTOM_6">
    <p:bg>
      <p:bgPr>
        <a:solidFill>
          <a:srgbClr val="FFFFFF"/>
        </a:solidFill>
      </p:bgPr>
    </p:bg>
    <p:spTree>
      <p:nvGrpSpPr>
        <p:cNvPr id="1380" name="Shape 1380"/>
        <p:cNvGrpSpPr/>
        <p:nvPr/>
      </p:nvGrpSpPr>
      <p:grpSpPr>
        <a:xfrm>
          <a:off x="0" y="0"/>
          <a:ext cx="0" cy="0"/>
          <a:chOff x="0" y="0"/>
          <a:chExt cx="0" cy="0"/>
        </a:xfrm>
      </p:grpSpPr>
      <p:sp>
        <p:nvSpPr>
          <p:cNvPr id="1381" name="Google Shape;1381;p441"/>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382" name="Google Shape;1382;p441"/>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383" name="Google Shape;1383;p441"/>
          <p:cNvSpPr txBox="1"/>
          <p:nvPr>
            <p:ph idx="2" type="subTitle"/>
          </p:nvPr>
        </p:nvSpPr>
        <p:spPr>
          <a:xfrm>
            <a:off x="47415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5" type="twoColTx">
  <p:cSld name="TITLE_AND_TWO_COLUMNS">
    <p:bg>
      <p:bgPr>
        <a:blipFill>
          <a:blip r:embed="rId2">
            <a:alphaModFix/>
          </a:blip>
          <a:stretch>
            <a:fillRect/>
          </a:stretch>
        </a:blipFill>
      </p:bgPr>
    </p:bg>
    <p:spTree>
      <p:nvGrpSpPr>
        <p:cNvPr id="71" name="Shape 71"/>
        <p:cNvGrpSpPr/>
        <p:nvPr/>
      </p:nvGrpSpPr>
      <p:grpSpPr>
        <a:xfrm>
          <a:off x="0" y="0"/>
          <a:ext cx="0" cy="0"/>
          <a:chOff x="0" y="0"/>
          <a:chExt cx="0" cy="0"/>
        </a:xfrm>
      </p:grpSpPr>
      <p:sp>
        <p:nvSpPr>
          <p:cNvPr id="72" name="Google Shape;72;p62"/>
          <p:cNvSpPr txBox="1"/>
          <p:nvPr>
            <p:ph type="ctrTitle"/>
          </p:nvPr>
        </p:nvSpPr>
        <p:spPr>
          <a:xfrm>
            <a:off x="518375" y="2493508"/>
            <a:ext cx="6834900" cy="6681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Font typeface="Montserrat Medium"/>
              <a:buNone/>
              <a:defRPr sz="2000">
                <a:latin typeface="Montserrat Medium"/>
                <a:ea typeface="Montserrat Medium"/>
                <a:cs typeface="Montserrat Medium"/>
                <a:sym typeface="Montserrat Medium"/>
              </a:defRPr>
            </a:lvl1pPr>
            <a:lvl2pPr lvl="1" algn="l">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l">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l">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l">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l">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l">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l">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l">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73" name="Google Shape;73;p62"/>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2pPr>
            <a:lvl3pPr lvl="2"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3pPr>
            <a:lvl4pPr lvl="3"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4pPr>
            <a:lvl5pPr lvl="4"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5pPr>
            <a:lvl6pPr lvl="5"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6pPr>
            <a:lvl7pPr lvl="6"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7pPr>
            <a:lvl8pPr lvl="7"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8pPr>
            <a:lvl9pPr lvl="8"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9pPr>
          </a:lstStyle>
          <a:p/>
        </p:txBody>
      </p:sp>
      <p:cxnSp>
        <p:nvCxnSpPr>
          <p:cNvPr id="74" name="Google Shape;74;p62"/>
          <p:cNvCxnSpPr/>
          <p:nvPr/>
        </p:nvCxnSpPr>
        <p:spPr>
          <a:xfrm>
            <a:off x="518375" y="3044375"/>
            <a:ext cx="6834900" cy="0"/>
          </a:xfrm>
          <a:prstGeom prst="straightConnector1">
            <a:avLst/>
          </a:prstGeom>
          <a:noFill/>
          <a:ln cap="flat" cmpd="sng" w="9525">
            <a:solidFill>
              <a:schemeClr val="accent1"/>
            </a:solidFill>
            <a:prstDash val="solid"/>
            <a:round/>
            <a:headEnd len="sm" w="sm" type="none"/>
            <a:tailEnd len="sm" w="sm" type="none"/>
          </a:ln>
        </p:spPr>
      </p:cxnSp>
      <p:sp>
        <p:nvSpPr>
          <p:cNvPr id="75" name="Google Shape;75;p62"/>
          <p:cNvSpPr txBox="1"/>
          <p:nvPr>
            <p:ph idx="2"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pic>
        <p:nvPicPr>
          <p:cNvPr id="76" name="Google Shape;76;p62"/>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spTree>
  </p:cSld>
  <p:clrMapOvr>
    <a:masterClrMapping/>
  </p:clrMapOvr>
</p:sldLayout>
</file>

<file path=ppt/slideLayouts/slideLayout1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light) ">
  <p:cSld name="CUSTOM_6_4">
    <p:bg>
      <p:bgPr>
        <a:solidFill>
          <a:srgbClr val="FFFFFF"/>
        </a:solidFill>
      </p:bgPr>
    </p:bg>
    <p:spTree>
      <p:nvGrpSpPr>
        <p:cNvPr id="1384" name="Shape 1384"/>
        <p:cNvGrpSpPr/>
        <p:nvPr/>
      </p:nvGrpSpPr>
      <p:grpSpPr>
        <a:xfrm>
          <a:off x="0" y="0"/>
          <a:ext cx="0" cy="0"/>
          <a:chOff x="0" y="0"/>
          <a:chExt cx="0" cy="0"/>
        </a:xfrm>
      </p:grpSpPr>
      <p:sp>
        <p:nvSpPr>
          <p:cNvPr id="1385" name="Google Shape;1385;p442"/>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386" name="Google Shape;1386;p442"/>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387" name="Google Shape;1387;p442"/>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388" name="Google Shape;1388;p442"/>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dark)">
  <p:cSld name="CUSTOM_6_4_1">
    <p:bg>
      <p:bgPr>
        <a:solidFill>
          <a:schemeClr val="dk1"/>
        </a:solidFill>
      </p:bgPr>
    </p:bg>
    <p:spTree>
      <p:nvGrpSpPr>
        <p:cNvPr id="1389" name="Shape 1389"/>
        <p:cNvGrpSpPr/>
        <p:nvPr/>
      </p:nvGrpSpPr>
      <p:grpSpPr>
        <a:xfrm>
          <a:off x="0" y="0"/>
          <a:ext cx="0" cy="0"/>
          <a:chOff x="0" y="0"/>
          <a:chExt cx="0" cy="0"/>
        </a:xfrm>
      </p:grpSpPr>
      <p:sp>
        <p:nvSpPr>
          <p:cNvPr id="1390" name="Google Shape;1390;p443"/>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391" name="Google Shape;1391;p443"/>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392" name="Google Shape;1392;p443"/>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393" name="Google Shape;1393;p443"/>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light)">
  <p:cSld name="CUSTOM_21">
    <p:bg>
      <p:bgPr>
        <a:solidFill>
          <a:srgbClr val="FFFFFF"/>
        </a:solidFill>
      </p:bgPr>
    </p:bg>
    <p:spTree>
      <p:nvGrpSpPr>
        <p:cNvPr id="1394" name="Shape 1394"/>
        <p:cNvGrpSpPr/>
        <p:nvPr/>
      </p:nvGrpSpPr>
      <p:grpSpPr>
        <a:xfrm>
          <a:off x="0" y="0"/>
          <a:ext cx="0" cy="0"/>
          <a:chOff x="0" y="0"/>
          <a:chExt cx="0" cy="0"/>
        </a:xfrm>
      </p:grpSpPr>
      <p:sp>
        <p:nvSpPr>
          <p:cNvPr id="1395" name="Google Shape;1395;p444"/>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396" name="Google Shape;1396;p444"/>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light)">
  <p:cSld name="CUSTOM_21_2_1">
    <p:bg>
      <p:bgPr>
        <a:solidFill>
          <a:srgbClr val="FFFFFF"/>
        </a:solidFill>
      </p:bgPr>
    </p:bg>
    <p:spTree>
      <p:nvGrpSpPr>
        <p:cNvPr id="1397" name="Shape 1397"/>
        <p:cNvGrpSpPr/>
        <p:nvPr/>
      </p:nvGrpSpPr>
      <p:grpSpPr>
        <a:xfrm>
          <a:off x="0" y="0"/>
          <a:ext cx="0" cy="0"/>
          <a:chOff x="0" y="0"/>
          <a:chExt cx="0" cy="0"/>
        </a:xfrm>
      </p:grpSpPr>
      <p:sp>
        <p:nvSpPr>
          <p:cNvPr id="1398" name="Google Shape;1398;p445"/>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272850"/>
              </a:buClr>
              <a:buSzPts val="1600"/>
              <a:buFont typeface="Montserrat"/>
              <a:buNone/>
              <a:defRPr b="1" sz="16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399" name="Google Shape;1399;p445"/>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272850"/>
              </a:buClr>
              <a:buSzPts val="3000"/>
              <a:buFont typeface="Montserrat"/>
              <a:buNone/>
              <a:defRPr sz="3000">
                <a:solidFill>
                  <a:srgbClr val="272850"/>
                </a:solidFill>
                <a:latin typeface="Montserrat"/>
                <a:ea typeface="Montserrat"/>
                <a:cs typeface="Montserrat"/>
                <a:sym typeface="Montserrat"/>
              </a:defRPr>
            </a:lvl1pPr>
            <a:lvl2pPr lvl="1"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grey)">
  <p:cSld name="CUSTOM_21_2_1_1">
    <p:bg>
      <p:bgPr>
        <a:solidFill>
          <a:srgbClr val="EEF3F6"/>
        </a:solidFill>
      </p:bgPr>
    </p:bg>
    <p:spTree>
      <p:nvGrpSpPr>
        <p:cNvPr id="1400" name="Shape 1400"/>
        <p:cNvGrpSpPr/>
        <p:nvPr/>
      </p:nvGrpSpPr>
      <p:grpSpPr>
        <a:xfrm>
          <a:off x="0" y="0"/>
          <a:ext cx="0" cy="0"/>
          <a:chOff x="0" y="0"/>
          <a:chExt cx="0" cy="0"/>
        </a:xfrm>
      </p:grpSpPr>
      <p:sp>
        <p:nvSpPr>
          <p:cNvPr id="1401" name="Google Shape;1401;p446"/>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SzPts val="1600"/>
              <a:buFont typeface="Montserrat"/>
              <a:buNone/>
              <a:defRPr b="1" sz="16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402" name="Google Shape;1402;p446"/>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dk1"/>
              </a:buClr>
              <a:buSzPts val="3000"/>
              <a:buFont typeface="Montserrat"/>
              <a:buNone/>
              <a:defRPr sz="3000">
                <a:solidFill>
                  <a:schemeClr val="dk1"/>
                </a:solidFill>
                <a:latin typeface="Montserrat"/>
                <a:ea typeface="Montserrat"/>
                <a:cs typeface="Montserrat"/>
                <a:sym typeface="Montserrat"/>
              </a:defRPr>
            </a:lvl1pPr>
            <a:lvl2pPr lvl="1"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dark)">
  <p:cSld name="CUSTOM_21_2_1_1_1">
    <p:bg>
      <p:bgPr>
        <a:solidFill>
          <a:schemeClr val="dk1"/>
        </a:solidFill>
      </p:bgPr>
    </p:bg>
    <p:spTree>
      <p:nvGrpSpPr>
        <p:cNvPr id="1403" name="Shape 1403"/>
        <p:cNvGrpSpPr/>
        <p:nvPr/>
      </p:nvGrpSpPr>
      <p:grpSpPr>
        <a:xfrm>
          <a:off x="0" y="0"/>
          <a:ext cx="0" cy="0"/>
          <a:chOff x="0" y="0"/>
          <a:chExt cx="0" cy="0"/>
        </a:xfrm>
      </p:grpSpPr>
      <p:sp>
        <p:nvSpPr>
          <p:cNvPr id="1404" name="Google Shape;1404;p447"/>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405" name="Google Shape;1405;p447"/>
          <p:cNvSpPr txBox="1"/>
          <p:nvPr>
            <p:ph idx="1" type="subTitle"/>
          </p:nvPr>
        </p:nvSpPr>
        <p:spPr>
          <a:xfrm>
            <a:off x="1864650" y="2062788"/>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dark)">
  <p:cSld name="CUSTOM_21_1">
    <p:bg>
      <p:bgPr>
        <a:solidFill>
          <a:schemeClr val="dk1"/>
        </a:solidFill>
      </p:bgPr>
    </p:bg>
    <p:spTree>
      <p:nvGrpSpPr>
        <p:cNvPr id="1406" name="Shape 1406"/>
        <p:cNvGrpSpPr/>
        <p:nvPr/>
      </p:nvGrpSpPr>
      <p:grpSpPr>
        <a:xfrm>
          <a:off x="0" y="0"/>
          <a:ext cx="0" cy="0"/>
          <a:chOff x="0" y="0"/>
          <a:chExt cx="0" cy="0"/>
        </a:xfrm>
      </p:grpSpPr>
      <p:sp>
        <p:nvSpPr>
          <p:cNvPr id="1407" name="Google Shape;1407;p448"/>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408" name="Google Shape;1408;p448"/>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grey)">
  <p:cSld name="CUSTOM_21_1_1">
    <p:bg>
      <p:bgPr>
        <a:blipFill>
          <a:blip r:embed="rId2">
            <a:alphaModFix/>
          </a:blip>
          <a:stretch>
            <a:fillRect/>
          </a:stretch>
        </a:blipFill>
      </p:bgPr>
    </p:bg>
    <p:spTree>
      <p:nvGrpSpPr>
        <p:cNvPr id="1409" name="Shape 1409"/>
        <p:cNvGrpSpPr/>
        <p:nvPr/>
      </p:nvGrpSpPr>
      <p:grpSpPr>
        <a:xfrm>
          <a:off x="0" y="0"/>
          <a:ext cx="0" cy="0"/>
          <a:chOff x="0" y="0"/>
          <a:chExt cx="0" cy="0"/>
        </a:xfrm>
      </p:grpSpPr>
      <p:sp>
        <p:nvSpPr>
          <p:cNvPr id="1410" name="Google Shape;1410;p449"/>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411" name="Google Shape;1411;p449"/>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dark)">
  <p:cSld name="CUSTOM_6_3">
    <p:bg>
      <p:bgPr>
        <a:solidFill>
          <a:schemeClr val="dk1"/>
        </a:solidFill>
      </p:bgPr>
    </p:bg>
    <p:spTree>
      <p:nvGrpSpPr>
        <p:cNvPr id="1412" name="Shape 1412"/>
        <p:cNvGrpSpPr/>
        <p:nvPr/>
      </p:nvGrpSpPr>
      <p:grpSpPr>
        <a:xfrm>
          <a:off x="0" y="0"/>
          <a:ext cx="0" cy="0"/>
          <a:chOff x="0" y="0"/>
          <a:chExt cx="0" cy="0"/>
        </a:xfrm>
      </p:grpSpPr>
      <p:sp>
        <p:nvSpPr>
          <p:cNvPr id="1413" name="Google Shape;1413;p450"/>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414" name="Google Shape;1414;p450"/>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415" name="Google Shape;1415;p450"/>
          <p:cNvSpPr txBox="1"/>
          <p:nvPr>
            <p:ph idx="2" type="subTitle"/>
          </p:nvPr>
        </p:nvSpPr>
        <p:spPr>
          <a:xfrm>
            <a:off x="472290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light)">
  <p:cSld name="CUSTOM_6_2">
    <p:bg>
      <p:bgPr>
        <a:solidFill>
          <a:srgbClr val="FFFFFF"/>
        </a:solidFill>
      </p:bgPr>
    </p:bg>
    <p:spTree>
      <p:nvGrpSpPr>
        <p:cNvPr id="1416" name="Shape 1416"/>
        <p:cNvGrpSpPr/>
        <p:nvPr/>
      </p:nvGrpSpPr>
      <p:grpSpPr>
        <a:xfrm>
          <a:off x="0" y="0"/>
          <a:ext cx="0" cy="0"/>
          <a:chOff x="0" y="0"/>
          <a:chExt cx="0" cy="0"/>
        </a:xfrm>
      </p:grpSpPr>
      <p:sp>
        <p:nvSpPr>
          <p:cNvPr id="1417" name="Google Shape;1417;p451"/>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418" name="Google Shape;1418;p451"/>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1300"/>
              <a:buFont typeface="Montserrat"/>
              <a:buNone/>
              <a:defRPr sz="1300">
                <a:solidFill>
                  <a:schemeClr val="dk1"/>
                </a:solidFill>
                <a:latin typeface="Montserrat"/>
                <a:ea typeface="Montserrat"/>
                <a:cs typeface="Montserrat"/>
                <a:sym typeface="Montserrat"/>
              </a:defRPr>
            </a:lvl9pPr>
          </a:lstStyle>
          <a:p/>
        </p:txBody>
      </p:sp>
      <p:sp>
        <p:nvSpPr>
          <p:cNvPr id="1419" name="Google Shape;1419;p451"/>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900"/>
              <a:buFont typeface="Montserrat"/>
              <a:buNone/>
              <a:defRPr b="1" sz="9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6">
  <p:cSld name="TITLE_AND_TWO_COLUMNS_1">
    <p:bg>
      <p:bgPr>
        <a:solidFill>
          <a:schemeClr val="lt1"/>
        </a:solidFill>
      </p:bgPr>
    </p:bg>
    <p:spTree>
      <p:nvGrpSpPr>
        <p:cNvPr id="77" name="Shape 77"/>
        <p:cNvGrpSpPr/>
        <p:nvPr/>
      </p:nvGrpSpPr>
      <p:grpSpPr>
        <a:xfrm>
          <a:off x="0" y="0"/>
          <a:ext cx="0" cy="0"/>
          <a:chOff x="0" y="0"/>
          <a:chExt cx="0" cy="0"/>
        </a:xfrm>
      </p:grpSpPr>
      <p:pic>
        <p:nvPicPr>
          <p:cNvPr id="78" name="Google Shape;78;p63"/>
          <p:cNvPicPr preferRelativeResize="0"/>
          <p:nvPr/>
        </p:nvPicPr>
        <p:blipFill rotWithShape="1">
          <a:blip r:embed="rId2">
            <a:alphaModFix/>
          </a:blip>
          <a:srcRect b="0" l="0" r="0" t="0"/>
          <a:stretch/>
        </p:blipFill>
        <p:spPr>
          <a:xfrm>
            <a:off x="2962898" y="1785175"/>
            <a:ext cx="3218224" cy="881600"/>
          </a:xfrm>
          <a:prstGeom prst="rect">
            <a:avLst/>
          </a:prstGeom>
          <a:noFill/>
          <a:ln>
            <a:noFill/>
          </a:ln>
        </p:spPr>
      </p:pic>
      <p:sp>
        <p:nvSpPr>
          <p:cNvPr id="79" name="Google Shape;79;p63"/>
          <p:cNvSpPr txBox="1"/>
          <p:nvPr>
            <p:ph idx="1" type="subTitle"/>
          </p:nvPr>
        </p:nvSpPr>
        <p:spPr>
          <a:xfrm>
            <a:off x="1154563" y="2895019"/>
            <a:ext cx="68349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dark)">
  <p:cSld name="CUSTOM_6_2_1">
    <p:bg>
      <p:bgPr>
        <a:solidFill>
          <a:schemeClr val="dk1"/>
        </a:solidFill>
      </p:bgPr>
    </p:bg>
    <p:spTree>
      <p:nvGrpSpPr>
        <p:cNvPr id="1420" name="Shape 1420"/>
        <p:cNvGrpSpPr/>
        <p:nvPr/>
      </p:nvGrpSpPr>
      <p:grpSpPr>
        <a:xfrm>
          <a:off x="0" y="0"/>
          <a:ext cx="0" cy="0"/>
          <a:chOff x="0" y="0"/>
          <a:chExt cx="0" cy="0"/>
        </a:xfrm>
      </p:grpSpPr>
      <p:sp>
        <p:nvSpPr>
          <p:cNvPr id="1421" name="Google Shape;1421;p452"/>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422" name="Google Shape;1422;p452"/>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1423" name="Google Shape;1423;p452"/>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light)">
  <p:cSld name="CUSTOM_6_1">
    <p:bg>
      <p:bgPr>
        <a:blipFill>
          <a:blip r:embed="rId2">
            <a:alphaModFix/>
          </a:blip>
          <a:stretch>
            <a:fillRect/>
          </a:stretch>
        </a:blipFill>
      </p:bgPr>
    </p:bg>
    <p:spTree>
      <p:nvGrpSpPr>
        <p:cNvPr id="1424" name="Shape 1424"/>
        <p:cNvGrpSpPr/>
        <p:nvPr/>
      </p:nvGrpSpPr>
      <p:grpSpPr>
        <a:xfrm>
          <a:off x="0" y="0"/>
          <a:ext cx="0" cy="0"/>
          <a:chOff x="0" y="0"/>
          <a:chExt cx="0" cy="0"/>
        </a:xfrm>
      </p:grpSpPr>
      <p:sp>
        <p:nvSpPr>
          <p:cNvPr id="1425" name="Google Shape;1425;p453"/>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426" name="Google Shape;1426;p453"/>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427" name="Google Shape;1427;p453"/>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428" name="Google Shape;1428;p453"/>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429" name="Google Shape;1429;p453"/>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430" name="Google Shape;1430;p453"/>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431" name="Google Shape;1431;p453"/>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432" name="Google Shape;1432;p453"/>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433" name="Google Shape;1433;p453"/>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434" name="Google Shape;1434;p453"/>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435" name="Google Shape;1435;p453"/>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436" name="Google Shape;1436;p453"/>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437" name="Google Shape;1437;p453"/>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438" name="Google Shape;1438;p453"/>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439" name="Google Shape;1439;p453"/>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440" name="Google Shape;1440;p453"/>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dark)">
  <p:cSld name="CUSTOM_7">
    <p:bg>
      <p:bgPr>
        <a:blipFill>
          <a:blip r:embed="rId2">
            <a:alphaModFix/>
          </a:blip>
          <a:stretch>
            <a:fillRect/>
          </a:stretch>
        </a:blipFill>
      </p:bgPr>
    </p:bg>
    <p:spTree>
      <p:nvGrpSpPr>
        <p:cNvPr id="1441" name="Shape 1441"/>
        <p:cNvGrpSpPr/>
        <p:nvPr/>
      </p:nvGrpSpPr>
      <p:grpSpPr>
        <a:xfrm>
          <a:off x="0" y="0"/>
          <a:ext cx="0" cy="0"/>
          <a:chOff x="0" y="0"/>
          <a:chExt cx="0" cy="0"/>
        </a:xfrm>
      </p:grpSpPr>
      <p:sp>
        <p:nvSpPr>
          <p:cNvPr id="1442" name="Google Shape;1442;p454"/>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443" name="Google Shape;1443;p454"/>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444" name="Google Shape;1444;p454"/>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445" name="Google Shape;1445;p454"/>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446" name="Google Shape;1446;p454"/>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447" name="Google Shape;1447;p454"/>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448" name="Google Shape;1448;p454"/>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449" name="Google Shape;1449;p454"/>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450" name="Google Shape;1450;p454"/>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451" name="Google Shape;1451;p454"/>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452" name="Google Shape;1452;p454"/>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453" name="Google Shape;1453;p454"/>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454" name="Google Shape;1454;p454"/>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455" name="Google Shape;1455;p454"/>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456" name="Google Shape;1456;p454"/>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457" name="Google Shape;1457;p454"/>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light)">
  <p:cSld name="CUSTOM_8">
    <p:bg>
      <p:bgPr>
        <a:blipFill>
          <a:blip r:embed="rId2">
            <a:alphaModFix/>
          </a:blip>
          <a:stretch>
            <a:fillRect/>
          </a:stretch>
        </a:blipFill>
      </p:bgPr>
    </p:bg>
    <p:spTree>
      <p:nvGrpSpPr>
        <p:cNvPr id="1458" name="Shape 1458"/>
        <p:cNvGrpSpPr/>
        <p:nvPr/>
      </p:nvGrpSpPr>
      <p:grpSpPr>
        <a:xfrm>
          <a:off x="0" y="0"/>
          <a:ext cx="0" cy="0"/>
          <a:chOff x="0" y="0"/>
          <a:chExt cx="0" cy="0"/>
        </a:xfrm>
      </p:grpSpPr>
      <p:sp>
        <p:nvSpPr>
          <p:cNvPr id="1459" name="Google Shape;1459;p455"/>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60" name="Google Shape;1460;p455"/>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61" name="Google Shape;1461;p455"/>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62" name="Google Shape;1462;p455"/>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63" name="Google Shape;1463;p455"/>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64" name="Google Shape;1464;p455"/>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65" name="Google Shape;1465;p455"/>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66" name="Google Shape;1466;p455"/>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67" name="Google Shape;1467;p455"/>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68" name="Google Shape;1468;p455"/>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69" name="Google Shape;1469;p455"/>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470" name="Google Shape;1470;p455"/>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471" name="Google Shape;1471;p455"/>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472" name="Google Shape;1472;p455"/>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dark)">
  <p:cSld name="CUSTOM_8_2">
    <p:bg>
      <p:bgPr>
        <a:blipFill>
          <a:blip r:embed="rId2">
            <a:alphaModFix/>
          </a:blip>
          <a:stretch>
            <a:fillRect/>
          </a:stretch>
        </a:blipFill>
      </p:bgPr>
    </p:bg>
    <p:spTree>
      <p:nvGrpSpPr>
        <p:cNvPr id="1473" name="Shape 1473"/>
        <p:cNvGrpSpPr/>
        <p:nvPr/>
      </p:nvGrpSpPr>
      <p:grpSpPr>
        <a:xfrm>
          <a:off x="0" y="0"/>
          <a:ext cx="0" cy="0"/>
          <a:chOff x="0" y="0"/>
          <a:chExt cx="0" cy="0"/>
        </a:xfrm>
      </p:grpSpPr>
      <p:sp>
        <p:nvSpPr>
          <p:cNvPr id="1474" name="Google Shape;1474;p456"/>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75" name="Google Shape;1475;p456"/>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76" name="Google Shape;1476;p456"/>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77" name="Google Shape;1477;p456"/>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78" name="Google Shape;1478;p456"/>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79" name="Google Shape;1479;p456"/>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80" name="Google Shape;1480;p456"/>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81" name="Google Shape;1481;p456"/>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82" name="Google Shape;1482;p456"/>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83" name="Google Shape;1483;p456"/>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484" name="Google Shape;1484;p456"/>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485" name="Google Shape;1485;p456"/>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486" name="Google Shape;1486;p456"/>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487" name="Google Shape;1487;p456"/>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light)">
  <p:cSld name="CUSTOM_9">
    <p:bg>
      <p:bgPr>
        <a:blipFill>
          <a:blip r:embed="rId2">
            <a:alphaModFix/>
          </a:blip>
          <a:stretch>
            <a:fillRect/>
          </a:stretch>
        </a:blipFill>
      </p:bgPr>
    </p:bg>
    <p:spTree>
      <p:nvGrpSpPr>
        <p:cNvPr id="1488" name="Shape 1488"/>
        <p:cNvGrpSpPr/>
        <p:nvPr/>
      </p:nvGrpSpPr>
      <p:grpSpPr>
        <a:xfrm>
          <a:off x="0" y="0"/>
          <a:ext cx="0" cy="0"/>
          <a:chOff x="0" y="0"/>
          <a:chExt cx="0" cy="0"/>
        </a:xfrm>
      </p:grpSpPr>
      <p:sp>
        <p:nvSpPr>
          <p:cNvPr id="1489" name="Google Shape;1489;p457"/>
          <p:cNvSpPr txBox="1"/>
          <p:nvPr>
            <p:ph type="ctrTitle"/>
          </p:nvPr>
        </p:nvSpPr>
        <p:spPr>
          <a:xfrm>
            <a:off x="436252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1490" name="Google Shape;1490;p457"/>
          <p:cNvSpPr txBox="1"/>
          <p:nvPr>
            <p:ph idx="2" type="ctrTitle"/>
          </p:nvPr>
        </p:nvSpPr>
        <p:spPr>
          <a:xfrm>
            <a:off x="669657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1491" name="Google Shape;1491;p457"/>
          <p:cNvSpPr txBox="1"/>
          <p:nvPr>
            <p:ph idx="3" type="ctrTitle"/>
          </p:nvPr>
        </p:nvSpPr>
        <p:spPr>
          <a:xfrm>
            <a:off x="436252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492" name="Google Shape;1492;p457"/>
          <p:cNvSpPr txBox="1"/>
          <p:nvPr>
            <p:ph idx="4" type="ctrTitle"/>
          </p:nvPr>
        </p:nvSpPr>
        <p:spPr>
          <a:xfrm>
            <a:off x="669657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493" name="Google Shape;1493;p457"/>
          <p:cNvSpPr txBox="1"/>
          <p:nvPr>
            <p:ph idx="5" type="ctrTitle"/>
          </p:nvPr>
        </p:nvSpPr>
        <p:spPr>
          <a:xfrm>
            <a:off x="436252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494" name="Google Shape;1494;p457"/>
          <p:cNvSpPr txBox="1"/>
          <p:nvPr>
            <p:ph idx="6" type="ctrTitle"/>
          </p:nvPr>
        </p:nvSpPr>
        <p:spPr>
          <a:xfrm>
            <a:off x="669657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495" name="Google Shape;1495;p457"/>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1496" name="Google Shape;1496;p457"/>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1497" name="Google Shape;1497;p457"/>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498" name="Google Shape;1498;p457"/>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499" name="Google Shape;1499;p457"/>
          <p:cNvSpPr txBox="1"/>
          <p:nvPr>
            <p:ph idx="14" type="ctrTitle"/>
          </p:nvPr>
        </p:nvSpPr>
        <p:spPr>
          <a:xfrm>
            <a:off x="436252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00" name="Google Shape;1500;p457"/>
          <p:cNvSpPr txBox="1"/>
          <p:nvPr>
            <p:ph idx="15" type="ctrTitle"/>
          </p:nvPr>
        </p:nvSpPr>
        <p:spPr>
          <a:xfrm>
            <a:off x="669657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1501" name="Google Shape;1501;p457"/>
          <p:cNvCxnSpPr/>
          <p:nvPr/>
        </p:nvCxnSpPr>
        <p:spPr>
          <a:xfrm>
            <a:off x="4362524" y="2548288"/>
            <a:ext cx="4232400" cy="0"/>
          </a:xfrm>
          <a:prstGeom prst="straightConnector1">
            <a:avLst/>
          </a:prstGeom>
          <a:noFill/>
          <a:ln cap="flat" cmpd="sng" w="9525">
            <a:solidFill>
              <a:schemeClr val="accent1"/>
            </a:solidFill>
            <a:prstDash val="solid"/>
            <a:round/>
            <a:headEnd len="sm" w="sm" type="none"/>
            <a:tailEnd len="sm" w="sm" type="none"/>
          </a:ln>
        </p:spPr>
      </p:cxnSp>
      <p:sp>
        <p:nvSpPr>
          <p:cNvPr id="1502" name="Google Shape;1502;p457"/>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503" name="Google Shape;1503;p457"/>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504" name="Google Shape;1504;p457"/>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505" name="Google Shape;1505;p457"/>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dark)">
  <p:cSld name="CUSTOM_9_1">
    <p:bg>
      <p:bgPr>
        <a:blipFill>
          <a:blip r:embed="rId2">
            <a:alphaModFix/>
          </a:blip>
          <a:stretch>
            <a:fillRect/>
          </a:stretch>
        </a:blipFill>
      </p:bgPr>
    </p:bg>
    <p:spTree>
      <p:nvGrpSpPr>
        <p:cNvPr id="1506" name="Shape 1506"/>
        <p:cNvGrpSpPr/>
        <p:nvPr/>
      </p:nvGrpSpPr>
      <p:grpSpPr>
        <a:xfrm>
          <a:off x="0" y="0"/>
          <a:ext cx="0" cy="0"/>
          <a:chOff x="0" y="0"/>
          <a:chExt cx="0" cy="0"/>
        </a:xfrm>
      </p:grpSpPr>
      <p:sp>
        <p:nvSpPr>
          <p:cNvPr id="1507" name="Google Shape;1507;p458"/>
          <p:cNvSpPr txBox="1"/>
          <p:nvPr>
            <p:ph type="ctrTitle"/>
          </p:nvPr>
        </p:nvSpPr>
        <p:spPr>
          <a:xfrm>
            <a:off x="436252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508" name="Google Shape;1508;p458"/>
          <p:cNvSpPr txBox="1"/>
          <p:nvPr>
            <p:ph idx="2" type="ctrTitle"/>
          </p:nvPr>
        </p:nvSpPr>
        <p:spPr>
          <a:xfrm>
            <a:off x="669657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509" name="Google Shape;1509;p458"/>
          <p:cNvSpPr txBox="1"/>
          <p:nvPr>
            <p:ph idx="3" type="ctrTitle"/>
          </p:nvPr>
        </p:nvSpPr>
        <p:spPr>
          <a:xfrm>
            <a:off x="436252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510" name="Google Shape;1510;p458"/>
          <p:cNvSpPr txBox="1"/>
          <p:nvPr>
            <p:ph idx="4" type="ctrTitle"/>
          </p:nvPr>
        </p:nvSpPr>
        <p:spPr>
          <a:xfrm>
            <a:off x="669657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511" name="Google Shape;1511;p458"/>
          <p:cNvSpPr txBox="1"/>
          <p:nvPr>
            <p:ph idx="5" type="ctrTitle"/>
          </p:nvPr>
        </p:nvSpPr>
        <p:spPr>
          <a:xfrm>
            <a:off x="436252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12" name="Google Shape;1512;p458"/>
          <p:cNvSpPr txBox="1"/>
          <p:nvPr>
            <p:ph idx="6" type="ctrTitle"/>
          </p:nvPr>
        </p:nvSpPr>
        <p:spPr>
          <a:xfrm>
            <a:off x="669657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13" name="Google Shape;1513;p458"/>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514" name="Google Shape;1514;p458"/>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515" name="Google Shape;1515;p458"/>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516" name="Google Shape;1516;p458"/>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517" name="Google Shape;1517;p458"/>
          <p:cNvSpPr txBox="1"/>
          <p:nvPr>
            <p:ph idx="14" type="ctrTitle"/>
          </p:nvPr>
        </p:nvSpPr>
        <p:spPr>
          <a:xfrm>
            <a:off x="436252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18" name="Google Shape;1518;p458"/>
          <p:cNvSpPr txBox="1"/>
          <p:nvPr>
            <p:ph idx="15" type="ctrTitle"/>
          </p:nvPr>
        </p:nvSpPr>
        <p:spPr>
          <a:xfrm>
            <a:off x="669657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1519" name="Google Shape;1519;p458"/>
          <p:cNvCxnSpPr/>
          <p:nvPr/>
        </p:nvCxnSpPr>
        <p:spPr>
          <a:xfrm>
            <a:off x="4362524" y="2548288"/>
            <a:ext cx="4232400" cy="0"/>
          </a:xfrm>
          <a:prstGeom prst="straightConnector1">
            <a:avLst/>
          </a:prstGeom>
          <a:noFill/>
          <a:ln cap="flat" cmpd="sng" w="9525">
            <a:solidFill>
              <a:schemeClr val="accent3"/>
            </a:solidFill>
            <a:prstDash val="solid"/>
            <a:round/>
            <a:headEnd len="sm" w="sm" type="none"/>
            <a:tailEnd len="sm" w="sm" type="none"/>
          </a:ln>
        </p:spPr>
      </p:cxnSp>
      <p:sp>
        <p:nvSpPr>
          <p:cNvPr id="1520" name="Google Shape;1520;p458"/>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521" name="Google Shape;1521;p458"/>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522" name="Google Shape;1522;p458"/>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523" name="Google Shape;1523;p458"/>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light)">
  <p:cSld name="CUSTOM_9_1_1">
    <p:bg>
      <p:bgPr>
        <a:solidFill>
          <a:srgbClr val="FFFFFF"/>
        </a:solidFill>
      </p:bgPr>
    </p:bg>
    <p:spTree>
      <p:nvGrpSpPr>
        <p:cNvPr id="1524" name="Shape 1524"/>
        <p:cNvGrpSpPr/>
        <p:nvPr/>
      </p:nvGrpSpPr>
      <p:grpSpPr>
        <a:xfrm>
          <a:off x="0" y="0"/>
          <a:ext cx="0" cy="0"/>
          <a:chOff x="0" y="0"/>
          <a:chExt cx="0" cy="0"/>
        </a:xfrm>
      </p:grpSpPr>
      <p:sp>
        <p:nvSpPr>
          <p:cNvPr id="1525" name="Google Shape;1525;p459"/>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526" name="Google Shape;1526;p459"/>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27" name="Google Shape;1527;p459"/>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28" name="Google Shape;1528;p459"/>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29" name="Google Shape;1529;p459"/>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30" name="Google Shape;1530;p459"/>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31" name="Google Shape;1531;p459"/>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32" name="Google Shape;1532;p459"/>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33" name="Google Shape;1533;p459"/>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34" name="Google Shape;1534;p459"/>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35" name="Google Shape;1535;p459"/>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36" name="Google Shape;1536;p459"/>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37" name="Google Shape;1537;p459"/>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dark)">
  <p:cSld name="CUSTOM_9_1_1_2">
    <p:bg>
      <p:bgPr>
        <a:solidFill>
          <a:schemeClr val="dk1"/>
        </a:solidFill>
      </p:bgPr>
    </p:bg>
    <p:spTree>
      <p:nvGrpSpPr>
        <p:cNvPr id="1538" name="Shape 1538"/>
        <p:cNvGrpSpPr/>
        <p:nvPr/>
      </p:nvGrpSpPr>
      <p:grpSpPr>
        <a:xfrm>
          <a:off x="0" y="0"/>
          <a:ext cx="0" cy="0"/>
          <a:chOff x="0" y="0"/>
          <a:chExt cx="0" cy="0"/>
        </a:xfrm>
      </p:grpSpPr>
      <p:sp>
        <p:nvSpPr>
          <p:cNvPr id="1539" name="Google Shape;1539;p460"/>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540" name="Google Shape;1540;p460"/>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41" name="Google Shape;1541;p460"/>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42" name="Google Shape;1542;p460"/>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43" name="Google Shape;1543;p460"/>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44" name="Google Shape;1544;p460"/>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45" name="Google Shape;1545;p460"/>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46" name="Google Shape;1546;p460"/>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47" name="Google Shape;1547;p460"/>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48" name="Google Shape;1548;p460"/>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49" name="Google Shape;1549;p460"/>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50" name="Google Shape;1550;p460"/>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51" name="Google Shape;1551;p460"/>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light)">
  <p:cSld name="CUSTOM_9_1_1_1">
    <p:bg>
      <p:bgPr>
        <a:solidFill>
          <a:srgbClr val="FFFFFF"/>
        </a:solidFill>
      </p:bgPr>
    </p:bg>
    <p:spTree>
      <p:nvGrpSpPr>
        <p:cNvPr id="1552" name="Shape 1552"/>
        <p:cNvGrpSpPr/>
        <p:nvPr/>
      </p:nvGrpSpPr>
      <p:grpSpPr>
        <a:xfrm>
          <a:off x="0" y="0"/>
          <a:ext cx="0" cy="0"/>
          <a:chOff x="0" y="0"/>
          <a:chExt cx="0" cy="0"/>
        </a:xfrm>
      </p:grpSpPr>
      <p:sp>
        <p:nvSpPr>
          <p:cNvPr id="1553" name="Google Shape;1553;p461"/>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554" name="Google Shape;1554;p461"/>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55" name="Google Shape;1555;p461"/>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56" name="Google Shape;1556;p461"/>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57" name="Google Shape;1557;p461"/>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58" name="Google Shape;1558;p461"/>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59" name="Google Shape;1559;p461"/>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1">
  <p:cSld name="TITLE_AND_TWO_COLUMNS_1_1">
    <p:bg>
      <p:bgPr>
        <a:blipFill>
          <a:blip r:embed="rId2">
            <a:alphaModFix/>
          </a:blip>
          <a:stretch>
            <a:fillRect/>
          </a:stretch>
        </a:blipFill>
      </p:bgPr>
    </p:bg>
    <p:spTree>
      <p:nvGrpSpPr>
        <p:cNvPr id="80" name="Shape 80"/>
        <p:cNvGrpSpPr/>
        <p:nvPr/>
      </p:nvGrpSpPr>
      <p:grpSpPr>
        <a:xfrm>
          <a:off x="0" y="0"/>
          <a:ext cx="0" cy="0"/>
          <a:chOff x="0" y="0"/>
          <a:chExt cx="0" cy="0"/>
        </a:xfrm>
      </p:grpSpPr>
      <p:pic>
        <p:nvPicPr>
          <p:cNvPr id="81" name="Google Shape;81;p64"/>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cxnSp>
        <p:nvCxnSpPr>
          <p:cNvPr id="82" name="Google Shape;82;p64"/>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83" name="Google Shape;83;p64"/>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9pPr>
          </a:lstStyle>
          <a:p/>
        </p:txBody>
      </p:sp>
      <p:sp>
        <p:nvSpPr>
          <p:cNvPr id="84" name="Google Shape;84;p64"/>
          <p:cNvSpPr txBox="1"/>
          <p:nvPr>
            <p:ph idx="1" type="subTitle"/>
          </p:nvPr>
        </p:nvSpPr>
        <p:spPr>
          <a:xfrm>
            <a:off x="518375" y="3235550"/>
            <a:ext cx="31344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dark)">
  <p:cSld name="CUSTOM_9_1_1_1_1">
    <p:bg>
      <p:bgPr>
        <a:solidFill>
          <a:schemeClr val="dk1"/>
        </a:solidFill>
      </p:bgPr>
    </p:bg>
    <p:spTree>
      <p:nvGrpSpPr>
        <p:cNvPr id="1560" name="Shape 1560"/>
        <p:cNvGrpSpPr/>
        <p:nvPr/>
      </p:nvGrpSpPr>
      <p:grpSpPr>
        <a:xfrm>
          <a:off x="0" y="0"/>
          <a:ext cx="0" cy="0"/>
          <a:chOff x="0" y="0"/>
          <a:chExt cx="0" cy="0"/>
        </a:xfrm>
      </p:grpSpPr>
      <p:sp>
        <p:nvSpPr>
          <p:cNvPr id="1561" name="Google Shape;1561;p462"/>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562" name="Google Shape;1562;p462"/>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63" name="Google Shape;1563;p462"/>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64" name="Google Shape;1564;p462"/>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65" name="Google Shape;1565;p462"/>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66" name="Google Shape;1566;p462"/>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67" name="Google Shape;1567;p462"/>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light)">
  <p:cSld name="CUSTOM_10">
    <p:bg>
      <p:bgPr>
        <a:blipFill>
          <a:blip r:embed="rId2">
            <a:alphaModFix/>
          </a:blip>
          <a:stretch>
            <a:fillRect/>
          </a:stretch>
        </a:blipFill>
      </p:bgPr>
    </p:bg>
    <p:spTree>
      <p:nvGrpSpPr>
        <p:cNvPr id="1568" name="Shape 1568"/>
        <p:cNvGrpSpPr/>
        <p:nvPr/>
      </p:nvGrpSpPr>
      <p:grpSpPr>
        <a:xfrm>
          <a:off x="0" y="0"/>
          <a:ext cx="0" cy="0"/>
          <a:chOff x="0" y="0"/>
          <a:chExt cx="0" cy="0"/>
        </a:xfrm>
      </p:grpSpPr>
      <p:sp>
        <p:nvSpPr>
          <p:cNvPr id="1569" name="Google Shape;1569;p463"/>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570" name="Google Shape;1570;p463"/>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71" name="Google Shape;1571;p463"/>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572" name="Google Shape;1572;p463"/>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73" name="Google Shape;1573;p463"/>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574" name="Google Shape;1574;p463"/>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75" name="Google Shape;1575;p463"/>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576" name="Google Shape;1576;p463"/>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577" name="Google Shape;1577;p463"/>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578" name="Google Shape;1578;p463"/>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dark)">
  <p:cSld name="CUSTOM_10_1">
    <p:bg>
      <p:bgPr>
        <a:blipFill>
          <a:blip r:embed="rId2">
            <a:alphaModFix/>
          </a:blip>
          <a:stretch>
            <a:fillRect/>
          </a:stretch>
        </a:blipFill>
      </p:bgPr>
    </p:bg>
    <p:spTree>
      <p:nvGrpSpPr>
        <p:cNvPr id="1579" name="Shape 1579"/>
        <p:cNvGrpSpPr/>
        <p:nvPr/>
      </p:nvGrpSpPr>
      <p:grpSpPr>
        <a:xfrm>
          <a:off x="0" y="0"/>
          <a:ext cx="0" cy="0"/>
          <a:chOff x="0" y="0"/>
          <a:chExt cx="0" cy="0"/>
        </a:xfrm>
      </p:grpSpPr>
      <p:sp>
        <p:nvSpPr>
          <p:cNvPr id="1580" name="Google Shape;1580;p464"/>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581" name="Google Shape;1581;p464"/>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82" name="Google Shape;1582;p464"/>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583" name="Google Shape;1583;p464"/>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84" name="Google Shape;1584;p464"/>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585" name="Google Shape;1585;p464"/>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586" name="Google Shape;1586;p464"/>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587" name="Google Shape;1587;p464"/>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588" name="Google Shape;1588;p464"/>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589" name="Google Shape;1589;p464"/>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light)">
  <p:cSld name="CUSTOM_11">
    <p:bg>
      <p:bgPr>
        <a:blipFill>
          <a:blip r:embed="rId2">
            <a:alphaModFix/>
          </a:blip>
          <a:stretch>
            <a:fillRect/>
          </a:stretch>
        </a:blipFill>
      </p:bgPr>
    </p:bg>
    <p:spTree>
      <p:nvGrpSpPr>
        <p:cNvPr id="1590" name="Shape 1590"/>
        <p:cNvGrpSpPr/>
        <p:nvPr/>
      </p:nvGrpSpPr>
      <p:grpSpPr>
        <a:xfrm>
          <a:off x="0" y="0"/>
          <a:ext cx="0" cy="0"/>
          <a:chOff x="0" y="0"/>
          <a:chExt cx="0" cy="0"/>
        </a:xfrm>
      </p:grpSpPr>
      <p:sp>
        <p:nvSpPr>
          <p:cNvPr id="1591" name="Google Shape;1591;p465"/>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592" name="Google Shape;1592;p465"/>
          <p:cNvSpPr txBox="1"/>
          <p:nvPr>
            <p:ph idx="2" type="ctrTitle"/>
          </p:nvPr>
        </p:nvSpPr>
        <p:spPr>
          <a:xfrm>
            <a:off x="4945650" y="114945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93" name="Google Shape;1593;p465"/>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594" name="Google Shape;1594;p465"/>
          <p:cNvSpPr txBox="1"/>
          <p:nvPr>
            <p:ph idx="4" type="ctrTitle"/>
          </p:nvPr>
        </p:nvSpPr>
        <p:spPr>
          <a:xfrm>
            <a:off x="4945650" y="206752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95" name="Google Shape;1595;p465"/>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596" name="Google Shape;1596;p465"/>
          <p:cNvSpPr txBox="1"/>
          <p:nvPr>
            <p:ph idx="6" type="ctrTitle"/>
          </p:nvPr>
        </p:nvSpPr>
        <p:spPr>
          <a:xfrm>
            <a:off x="4945650" y="298560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97" name="Google Shape;1597;p465"/>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598" name="Google Shape;1598;p465"/>
          <p:cNvSpPr txBox="1"/>
          <p:nvPr>
            <p:ph idx="8" type="ctrTitle"/>
          </p:nvPr>
        </p:nvSpPr>
        <p:spPr>
          <a:xfrm>
            <a:off x="4945650" y="390367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599" name="Google Shape;1599;p465"/>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600" name="Google Shape;1600;p465"/>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601" name="Google Shape;1601;p465"/>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602" name="Google Shape;1602;p465"/>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dark)">
  <p:cSld name="CUSTOM_11_1">
    <p:bg>
      <p:bgPr>
        <a:blipFill>
          <a:blip r:embed="rId2">
            <a:alphaModFix/>
          </a:blip>
          <a:stretch>
            <a:fillRect/>
          </a:stretch>
        </a:blipFill>
      </p:bgPr>
    </p:bg>
    <p:spTree>
      <p:nvGrpSpPr>
        <p:cNvPr id="1603" name="Shape 1603"/>
        <p:cNvGrpSpPr/>
        <p:nvPr/>
      </p:nvGrpSpPr>
      <p:grpSpPr>
        <a:xfrm>
          <a:off x="0" y="0"/>
          <a:ext cx="0" cy="0"/>
          <a:chOff x="0" y="0"/>
          <a:chExt cx="0" cy="0"/>
        </a:xfrm>
      </p:grpSpPr>
      <p:sp>
        <p:nvSpPr>
          <p:cNvPr id="1604" name="Google Shape;1604;p466"/>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605" name="Google Shape;1605;p466"/>
          <p:cNvSpPr txBox="1"/>
          <p:nvPr>
            <p:ph idx="2" type="ctrTitle"/>
          </p:nvPr>
        </p:nvSpPr>
        <p:spPr>
          <a:xfrm>
            <a:off x="4945650" y="112038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06" name="Google Shape;1606;p466"/>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607" name="Google Shape;1607;p466"/>
          <p:cNvSpPr txBox="1"/>
          <p:nvPr>
            <p:ph idx="4" type="ctrTitle"/>
          </p:nvPr>
        </p:nvSpPr>
        <p:spPr>
          <a:xfrm>
            <a:off x="4945650" y="203846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08" name="Google Shape;1608;p466"/>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609" name="Google Shape;1609;p466"/>
          <p:cNvSpPr txBox="1"/>
          <p:nvPr>
            <p:ph idx="6" type="ctrTitle"/>
          </p:nvPr>
        </p:nvSpPr>
        <p:spPr>
          <a:xfrm>
            <a:off x="4945650" y="295653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10" name="Google Shape;1610;p466"/>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611" name="Google Shape;1611;p466"/>
          <p:cNvSpPr txBox="1"/>
          <p:nvPr>
            <p:ph idx="8" type="ctrTitle"/>
          </p:nvPr>
        </p:nvSpPr>
        <p:spPr>
          <a:xfrm>
            <a:off x="4945650" y="387461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12" name="Google Shape;1612;p466"/>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613" name="Google Shape;1613;p466"/>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614" name="Google Shape;1614;p466"/>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615" name="Google Shape;1615;p466"/>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light)">
  <p:cSld name="CUSTOM_12">
    <p:bg>
      <p:bgPr>
        <a:blipFill>
          <a:blip r:embed="rId2">
            <a:alphaModFix/>
          </a:blip>
          <a:stretch>
            <a:fillRect/>
          </a:stretch>
        </a:blipFill>
      </p:bgPr>
    </p:bg>
    <p:spTree>
      <p:nvGrpSpPr>
        <p:cNvPr id="1616" name="Shape 1616"/>
        <p:cNvGrpSpPr/>
        <p:nvPr/>
      </p:nvGrpSpPr>
      <p:grpSpPr>
        <a:xfrm>
          <a:off x="0" y="0"/>
          <a:ext cx="0" cy="0"/>
          <a:chOff x="0" y="0"/>
          <a:chExt cx="0" cy="0"/>
        </a:xfrm>
      </p:grpSpPr>
      <p:sp>
        <p:nvSpPr>
          <p:cNvPr id="1617" name="Google Shape;1617;p467"/>
          <p:cNvSpPr txBox="1"/>
          <p:nvPr>
            <p:ph type="ctrTitle"/>
          </p:nvPr>
        </p:nvSpPr>
        <p:spPr>
          <a:xfrm>
            <a:off x="3467363"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618" name="Google Shape;1618;p467"/>
          <p:cNvSpPr txBox="1"/>
          <p:nvPr>
            <p:ph idx="2" type="ctrTitle"/>
          </p:nvPr>
        </p:nvSpPr>
        <p:spPr>
          <a:xfrm>
            <a:off x="3467363"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19" name="Google Shape;1619;p467"/>
          <p:cNvSpPr txBox="1"/>
          <p:nvPr>
            <p:ph idx="3" type="ctrTitle"/>
          </p:nvPr>
        </p:nvSpPr>
        <p:spPr>
          <a:xfrm>
            <a:off x="52903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620" name="Google Shape;1620;p467"/>
          <p:cNvSpPr txBox="1"/>
          <p:nvPr>
            <p:ph idx="4" type="ctrTitle"/>
          </p:nvPr>
        </p:nvSpPr>
        <p:spPr>
          <a:xfrm>
            <a:off x="52903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21" name="Google Shape;1621;p467"/>
          <p:cNvSpPr txBox="1"/>
          <p:nvPr>
            <p:ph idx="5" type="ctrTitle"/>
          </p:nvPr>
        </p:nvSpPr>
        <p:spPr>
          <a:xfrm>
            <a:off x="71556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622" name="Google Shape;1622;p467"/>
          <p:cNvSpPr txBox="1"/>
          <p:nvPr>
            <p:ph idx="6" type="ctrTitle"/>
          </p:nvPr>
        </p:nvSpPr>
        <p:spPr>
          <a:xfrm>
            <a:off x="71556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23" name="Google Shape;1623;p467"/>
          <p:cNvSpPr txBox="1"/>
          <p:nvPr>
            <p:ph idx="7" type="ctrTitle"/>
          </p:nvPr>
        </p:nvSpPr>
        <p:spPr>
          <a:xfrm>
            <a:off x="3467363"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624" name="Google Shape;1624;p467"/>
          <p:cNvSpPr txBox="1"/>
          <p:nvPr>
            <p:ph idx="8" type="ctrTitle"/>
          </p:nvPr>
        </p:nvSpPr>
        <p:spPr>
          <a:xfrm>
            <a:off x="3467363"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25" name="Google Shape;1625;p467"/>
          <p:cNvSpPr txBox="1"/>
          <p:nvPr>
            <p:ph idx="9" type="ctrTitle"/>
          </p:nvPr>
        </p:nvSpPr>
        <p:spPr>
          <a:xfrm>
            <a:off x="52903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626" name="Google Shape;1626;p467"/>
          <p:cNvSpPr txBox="1"/>
          <p:nvPr>
            <p:ph idx="13" type="ctrTitle"/>
          </p:nvPr>
        </p:nvSpPr>
        <p:spPr>
          <a:xfrm>
            <a:off x="5290388"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27" name="Google Shape;1627;p467"/>
          <p:cNvSpPr txBox="1"/>
          <p:nvPr>
            <p:ph idx="14" type="ctrTitle"/>
          </p:nvPr>
        </p:nvSpPr>
        <p:spPr>
          <a:xfrm>
            <a:off x="71556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628" name="Google Shape;1628;p467"/>
          <p:cNvSpPr txBox="1"/>
          <p:nvPr>
            <p:ph idx="15" type="ctrTitle"/>
          </p:nvPr>
        </p:nvSpPr>
        <p:spPr>
          <a:xfrm>
            <a:off x="7155687"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1629" name="Google Shape;1629;p467"/>
          <p:cNvCxnSpPr/>
          <p:nvPr/>
        </p:nvCxnSpPr>
        <p:spPr>
          <a:xfrm rot="10800000">
            <a:off x="3353125" y="2672825"/>
            <a:ext cx="5432700" cy="0"/>
          </a:xfrm>
          <a:prstGeom prst="straightConnector1">
            <a:avLst/>
          </a:prstGeom>
          <a:noFill/>
          <a:ln cap="flat" cmpd="sng" w="9525">
            <a:solidFill>
              <a:schemeClr val="accent1"/>
            </a:solidFill>
            <a:prstDash val="solid"/>
            <a:round/>
            <a:headEnd len="sm" w="sm" type="none"/>
            <a:tailEnd len="sm" w="sm" type="none"/>
          </a:ln>
        </p:spPr>
      </p:cxnSp>
      <p:sp>
        <p:nvSpPr>
          <p:cNvPr id="1630" name="Google Shape;1630;p467"/>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631" name="Google Shape;1631;p467"/>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632" name="Google Shape;1632;p467"/>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633" name="Google Shape;1633;p467"/>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dark) ">
  <p:cSld name="CUSTOM_12_1">
    <p:bg>
      <p:bgPr>
        <a:blipFill>
          <a:blip r:embed="rId2">
            <a:alphaModFix/>
          </a:blip>
          <a:stretch>
            <a:fillRect/>
          </a:stretch>
        </a:blipFill>
      </p:bgPr>
    </p:bg>
    <p:spTree>
      <p:nvGrpSpPr>
        <p:cNvPr id="1634" name="Shape 1634"/>
        <p:cNvGrpSpPr/>
        <p:nvPr/>
      </p:nvGrpSpPr>
      <p:grpSpPr>
        <a:xfrm>
          <a:off x="0" y="0"/>
          <a:ext cx="0" cy="0"/>
          <a:chOff x="0" y="0"/>
          <a:chExt cx="0" cy="0"/>
        </a:xfrm>
      </p:grpSpPr>
      <p:sp>
        <p:nvSpPr>
          <p:cNvPr id="1635" name="Google Shape;1635;p468"/>
          <p:cNvSpPr txBox="1"/>
          <p:nvPr>
            <p:ph type="ctrTitle"/>
          </p:nvPr>
        </p:nvSpPr>
        <p:spPr>
          <a:xfrm>
            <a:off x="3505401"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636" name="Google Shape;1636;p468"/>
          <p:cNvSpPr txBox="1"/>
          <p:nvPr>
            <p:ph idx="2" type="ctrTitle"/>
          </p:nvPr>
        </p:nvSpPr>
        <p:spPr>
          <a:xfrm>
            <a:off x="3505400"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37" name="Google Shape;1637;p468"/>
          <p:cNvSpPr txBox="1"/>
          <p:nvPr>
            <p:ph idx="3" type="ctrTitle"/>
          </p:nvPr>
        </p:nvSpPr>
        <p:spPr>
          <a:xfrm>
            <a:off x="5328426"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638" name="Google Shape;1638;p468"/>
          <p:cNvSpPr txBox="1"/>
          <p:nvPr>
            <p:ph idx="4" type="ctrTitle"/>
          </p:nvPr>
        </p:nvSpPr>
        <p:spPr>
          <a:xfrm>
            <a:off x="53284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39" name="Google Shape;1639;p468"/>
          <p:cNvSpPr txBox="1"/>
          <p:nvPr>
            <p:ph idx="5" type="ctrTitle"/>
          </p:nvPr>
        </p:nvSpPr>
        <p:spPr>
          <a:xfrm>
            <a:off x="7193725"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640" name="Google Shape;1640;p468"/>
          <p:cNvSpPr txBox="1"/>
          <p:nvPr>
            <p:ph idx="6" type="ctrTitle"/>
          </p:nvPr>
        </p:nvSpPr>
        <p:spPr>
          <a:xfrm>
            <a:off x="71937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41" name="Google Shape;1641;p468"/>
          <p:cNvSpPr txBox="1"/>
          <p:nvPr>
            <p:ph idx="7" type="ctrTitle"/>
          </p:nvPr>
        </p:nvSpPr>
        <p:spPr>
          <a:xfrm>
            <a:off x="3505401"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642" name="Google Shape;1642;p468"/>
          <p:cNvSpPr txBox="1"/>
          <p:nvPr>
            <p:ph idx="8" type="ctrTitle"/>
          </p:nvPr>
        </p:nvSpPr>
        <p:spPr>
          <a:xfrm>
            <a:off x="3505400"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43" name="Google Shape;1643;p468"/>
          <p:cNvSpPr txBox="1"/>
          <p:nvPr>
            <p:ph idx="9" type="ctrTitle"/>
          </p:nvPr>
        </p:nvSpPr>
        <p:spPr>
          <a:xfrm>
            <a:off x="5328426"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644" name="Google Shape;1644;p468"/>
          <p:cNvSpPr txBox="1"/>
          <p:nvPr>
            <p:ph idx="13" type="ctrTitle"/>
          </p:nvPr>
        </p:nvSpPr>
        <p:spPr>
          <a:xfrm>
            <a:off x="5328425"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45" name="Google Shape;1645;p468"/>
          <p:cNvSpPr txBox="1"/>
          <p:nvPr>
            <p:ph idx="14" type="ctrTitle"/>
          </p:nvPr>
        </p:nvSpPr>
        <p:spPr>
          <a:xfrm>
            <a:off x="7193725"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646" name="Google Shape;1646;p468"/>
          <p:cNvSpPr txBox="1"/>
          <p:nvPr>
            <p:ph idx="15" type="ctrTitle"/>
          </p:nvPr>
        </p:nvSpPr>
        <p:spPr>
          <a:xfrm>
            <a:off x="7193725"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1647" name="Google Shape;1647;p468"/>
          <p:cNvCxnSpPr/>
          <p:nvPr/>
        </p:nvCxnSpPr>
        <p:spPr>
          <a:xfrm rot="10800000">
            <a:off x="3353125" y="2672825"/>
            <a:ext cx="5432700" cy="0"/>
          </a:xfrm>
          <a:prstGeom prst="straightConnector1">
            <a:avLst/>
          </a:prstGeom>
          <a:noFill/>
          <a:ln cap="flat" cmpd="sng" w="9525">
            <a:solidFill>
              <a:schemeClr val="accent3"/>
            </a:solidFill>
            <a:prstDash val="solid"/>
            <a:round/>
            <a:headEnd len="sm" w="sm" type="none"/>
            <a:tailEnd len="sm" w="sm" type="none"/>
          </a:ln>
        </p:spPr>
      </p:cxnSp>
      <p:sp>
        <p:nvSpPr>
          <p:cNvPr id="1648" name="Google Shape;1648;p468"/>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649" name="Google Shape;1649;p468"/>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650" name="Google Shape;1650;p468"/>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651" name="Google Shape;1651;p468"/>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light) ">
  <p:cSld name="CUSTOM_13">
    <p:bg>
      <p:bgPr>
        <a:blipFill>
          <a:blip r:embed="rId2">
            <a:alphaModFix/>
          </a:blip>
          <a:stretch>
            <a:fillRect/>
          </a:stretch>
        </a:blipFill>
      </p:bgPr>
    </p:bg>
    <p:spTree>
      <p:nvGrpSpPr>
        <p:cNvPr id="1652" name="Shape 1652"/>
        <p:cNvGrpSpPr/>
        <p:nvPr/>
      </p:nvGrpSpPr>
      <p:grpSpPr>
        <a:xfrm>
          <a:off x="0" y="0"/>
          <a:ext cx="0" cy="0"/>
          <a:chOff x="0" y="0"/>
          <a:chExt cx="0" cy="0"/>
        </a:xfrm>
      </p:grpSpPr>
      <p:sp>
        <p:nvSpPr>
          <p:cNvPr id="1653" name="Google Shape;1653;p469"/>
          <p:cNvSpPr txBox="1"/>
          <p:nvPr>
            <p:ph type="ctrTitle"/>
          </p:nvPr>
        </p:nvSpPr>
        <p:spPr>
          <a:xfrm>
            <a:off x="32127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54" name="Google Shape;1654;p469"/>
          <p:cNvSpPr txBox="1"/>
          <p:nvPr>
            <p:ph idx="2" type="ctrTitle"/>
          </p:nvPr>
        </p:nvSpPr>
        <p:spPr>
          <a:xfrm>
            <a:off x="518360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55" name="Google Shape;1655;p469"/>
          <p:cNvSpPr txBox="1"/>
          <p:nvPr>
            <p:ph idx="3" type="ctrTitle"/>
          </p:nvPr>
        </p:nvSpPr>
        <p:spPr>
          <a:xfrm>
            <a:off x="71164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56" name="Google Shape;1656;p469"/>
          <p:cNvSpPr txBox="1"/>
          <p:nvPr>
            <p:ph idx="4" type="ctrTitle"/>
          </p:nvPr>
        </p:nvSpPr>
        <p:spPr>
          <a:xfrm>
            <a:off x="32127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57" name="Google Shape;1657;p469"/>
          <p:cNvSpPr txBox="1"/>
          <p:nvPr>
            <p:ph idx="5" type="ctrTitle"/>
          </p:nvPr>
        </p:nvSpPr>
        <p:spPr>
          <a:xfrm>
            <a:off x="518360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58" name="Google Shape;1658;p469"/>
          <p:cNvSpPr txBox="1"/>
          <p:nvPr>
            <p:ph idx="6" type="ctrTitle"/>
          </p:nvPr>
        </p:nvSpPr>
        <p:spPr>
          <a:xfrm>
            <a:off x="71164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59" name="Google Shape;1659;p469"/>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660" name="Google Shape;1660;p469"/>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661" name="Google Shape;1661;p469"/>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662" name="Google Shape;1662;p469"/>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663" name="Google Shape;1663;p469"/>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664" name="Google Shape;1664;p469"/>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665" name="Google Shape;1665;p469"/>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666" name="Google Shape;1666;p469"/>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667" name="Google Shape;1667;p469"/>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668" name="Google Shape;1668;p469"/>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light)  ">
  <p:cSld name="CUSTOM_13_2">
    <p:bg>
      <p:bgPr>
        <a:solidFill>
          <a:srgbClr val="FFFFFF"/>
        </a:solidFill>
      </p:bgPr>
    </p:bg>
    <p:spTree>
      <p:nvGrpSpPr>
        <p:cNvPr id="1669" name="Shape 1669"/>
        <p:cNvGrpSpPr/>
        <p:nvPr/>
      </p:nvGrpSpPr>
      <p:grpSpPr>
        <a:xfrm>
          <a:off x="0" y="0"/>
          <a:ext cx="0" cy="0"/>
          <a:chOff x="0" y="0"/>
          <a:chExt cx="0" cy="0"/>
        </a:xfrm>
      </p:grpSpPr>
      <p:sp>
        <p:nvSpPr>
          <p:cNvPr id="1670" name="Google Shape;1670;p470"/>
          <p:cNvSpPr txBox="1"/>
          <p:nvPr>
            <p:ph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71" name="Google Shape;1671;p470"/>
          <p:cNvSpPr txBox="1"/>
          <p:nvPr>
            <p:ph idx="2"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72" name="Google Shape;1672;p470"/>
          <p:cNvSpPr txBox="1"/>
          <p:nvPr>
            <p:ph idx="3"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73" name="Google Shape;1673;p470"/>
          <p:cNvSpPr txBox="1"/>
          <p:nvPr>
            <p:ph idx="4"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674" name="Google Shape;1674;p470"/>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675" name="Google Shape;1675;p470"/>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676" name="Google Shape;1676;p470"/>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677" name="Google Shape;1677;p470"/>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678" name="Google Shape;1678;p470"/>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679" name="Google Shape;1679;p470"/>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680" name="Google Shape;1680;p470"/>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681" name="Google Shape;1681;p470"/>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dark)">
  <p:cSld name="CUSTOM_13_2_1">
    <p:bg>
      <p:bgPr>
        <a:solidFill>
          <a:schemeClr val="dk1"/>
        </a:solidFill>
      </p:bgPr>
    </p:bg>
    <p:spTree>
      <p:nvGrpSpPr>
        <p:cNvPr id="1682" name="Shape 1682"/>
        <p:cNvGrpSpPr/>
        <p:nvPr/>
      </p:nvGrpSpPr>
      <p:grpSpPr>
        <a:xfrm>
          <a:off x="0" y="0"/>
          <a:ext cx="0" cy="0"/>
          <a:chOff x="0" y="0"/>
          <a:chExt cx="0" cy="0"/>
        </a:xfrm>
      </p:grpSpPr>
      <p:sp>
        <p:nvSpPr>
          <p:cNvPr id="1683" name="Google Shape;1683;p471"/>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84" name="Google Shape;1684;p471"/>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85" name="Google Shape;1685;p471"/>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86" name="Google Shape;1686;p471"/>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87" name="Google Shape;1687;p471"/>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688" name="Google Shape;1688;p471"/>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689" name="Google Shape;1689;p471"/>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690" name="Google Shape;1690;p471"/>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691" name="Google Shape;1691;p471"/>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692" name="Google Shape;1692;p471"/>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1693" name="Google Shape;1693;p471"/>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
        <p:nvSpPr>
          <p:cNvPr id="1694" name="Google Shape;1694;p471"/>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light)">
  <p:cSld name="ONE_COLUMN_TEXT">
    <p:bg>
      <p:bgPr>
        <a:blipFill>
          <a:blip r:embed="rId2">
            <a:alphaModFix/>
          </a:blip>
          <a:stretch>
            <a:fillRect/>
          </a:stretch>
        </a:blipFill>
      </p:bgPr>
    </p:bg>
    <p:spTree>
      <p:nvGrpSpPr>
        <p:cNvPr id="85" name="Shape 85"/>
        <p:cNvGrpSpPr/>
        <p:nvPr/>
      </p:nvGrpSpPr>
      <p:grpSpPr>
        <a:xfrm>
          <a:off x="0" y="0"/>
          <a:ext cx="0" cy="0"/>
          <a:chOff x="0" y="0"/>
          <a:chExt cx="0" cy="0"/>
        </a:xfrm>
      </p:grpSpPr>
      <p:sp>
        <p:nvSpPr>
          <p:cNvPr id="86" name="Google Shape;86;p65"/>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87" name="Google Shape;87;p65"/>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8" name="Google Shape;88;p65"/>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89" name="Google Shape;89;p65"/>
          <p:cNvCxnSpPr/>
          <p:nvPr/>
        </p:nvCxnSpPr>
        <p:spPr>
          <a:xfrm>
            <a:off x="38334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90" name="Google Shape;90;p65"/>
          <p:cNvSpPr/>
          <p:nvPr/>
        </p:nvSpPr>
        <p:spPr>
          <a:xfrm>
            <a:off x="4186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2"/>
                </a:solidFill>
                <a:latin typeface="Montserrat"/>
                <a:ea typeface="Montserrat"/>
                <a:cs typeface="Montserrat"/>
                <a:sym typeface="Montserrat"/>
              </a:rPr>
              <a:t>Place wide icon here</a:t>
            </a:r>
            <a:endParaRPr b="0" i="0" sz="1000" u="none" cap="none" strike="noStrike">
              <a:solidFill>
                <a:schemeClr val="accent2"/>
              </a:solidFill>
              <a:latin typeface="Montserrat"/>
              <a:ea typeface="Montserrat"/>
              <a:cs typeface="Montserrat"/>
              <a:sym typeface="Montserrat"/>
            </a:endParaRP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dark)">
  <p:cSld name="CUSTOM_13_2_1_1">
    <p:bg>
      <p:bgPr>
        <a:solidFill>
          <a:schemeClr val="dk1"/>
        </a:solidFill>
      </p:bgPr>
    </p:bg>
    <p:spTree>
      <p:nvGrpSpPr>
        <p:cNvPr id="1695" name="Shape 1695"/>
        <p:cNvGrpSpPr/>
        <p:nvPr/>
      </p:nvGrpSpPr>
      <p:grpSpPr>
        <a:xfrm>
          <a:off x="0" y="0"/>
          <a:ext cx="0" cy="0"/>
          <a:chOff x="0" y="0"/>
          <a:chExt cx="0" cy="0"/>
        </a:xfrm>
      </p:grpSpPr>
      <p:sp>
        <p:nvSpPr>
          <p:cNvPr id="1696" name="Google Shape;1696;p472"/>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97" name="Google Shape;1697;p472"/>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98" name="Google Shape;1698;p472"/>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699" name="Google Shape;1699;p472"/>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700" name="Google Shape;1700;p472"/>
          <p:cNvSpPr txBox="1"/>
          <p:nvPr>
            <p:ph idx="5"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701" name="Google Shape;1701;p472"/>
          <p:cNvSpPr txBox="1"/>
          <p:nvPr>
            <p:ph idx="6"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02" name="Google Shape;1702;p472"/>
          <p:cNvSpPr txBox="1"/>
          <p:nvPr>
            <p:ph idx="7"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03" name="Google Shape;1703;p472"/>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04" name="Google Shape;1704;p472"/>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dark)">
  <p:cSld name="CUSTOM_13_1">
    <p:bg>
      <p:bgPr>
        <a:blipFill>
          <a:blip r:embed="rId2">
            <a:alphaModFix/>
          </a:blip>
          <a:stretch>
            <a:fillRect/>
          </a:stretch>
        </a:blipFill>
      </p:bgPr>
    </p:bg>
    <p:spTree>
      <p:nvGrpSpPr>
        <p:cNvPr id="1705" name="Shape 1705"/>
        <p:cNvGrpSpPr/>
        <p:nvPr/>
      </p:nvGrpSpPr>
      <p:grpSpPr>
        <a:xfrm>
          <a:off x="0" y="0"/>
          <a:ext cx="0" cy="0"/>
          <a:chOff x="0" y="0"/>
          <a:chExt cx="0" cy="0"/>
        </a:xfrm>
      </p:grpSpPr>
      <p:sp>
        <p:nvSpPr>
          <p:cNvPr id="1706" name="Google Shape;1706;p473"/>
          <p:cNvSpPr txBox="1"/>
          <p:nvPr>
            <p:ph type="ctrTitle"/>
          </p:nvPr>
        </p:nvSpPr>
        <p:spPr>
          <a:xfrm>
            <a:off x="32127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707" name="Google Shape;1707;p473"/>
          <p:cNvSpPr txBox="1"/>
          <p:nvPr>
            <p:ph idx="2" type="ctrTitle"/>
          </p:nvPr>
        </p:nvSpPr>
        <p:spPr>
          <a:xfrm>
            <a:off x="518360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708" name="Google Shape;1708;p473"/>
          <p:cNvSpPr txBox="1"/>
          <p:nvPr>
            <p:ph idx="3" type="ctrTitle"/>
          </p:nvPr>
        </p:nvSpPr>
        <p:spPr>
          <a:xfrm>
            <a:off x="71164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709" name="Google Shape;1709;p473"/>
          <p:cNvSpPr txBox="1"/>
          <p:nvPr>
            <p:ph idx="4" type="ctrTitle"/>
          </p:nvPr>
        </p:nvSpPr>
        <p:spPr>
          <a:xfrm>
            <a:off x="32127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710" name="Google Shape;1710;p473"/>
          <p:cNvSpPr txBox="1"/>
          <p:nvPr>
            <p:ph idx="5" type="ctrTitle"/>
          </p:nvPr>
        </p:nvSpPr>
        <p:spPr>
          <a:xfrm>
            <a:off x="518360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711" name="Google Shape;1711;p473"/>
          <p:cNvSpPr txBox="1"/>
          <p:nvPr>
            <p:ph idx="6" type="ctrTitle"/>
          </p:nvPr>
        </p:nvSpPr>
        <p:spPr>
          <a:xfrm>
            <a:off x="71164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712" name="Google Shape;1712;p473"/>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13" name="Google Shape;1713;p473"/>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14" name="Google Shape;1714;p473"/>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15" name="Google Shape;1715;p473"/>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16" name="Google Shape;1716;p473"/>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17" name="Google Shape;1717;p473"/>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18" name="Google Shape;1718;p473"/>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719" name="Google Shape;1719;p473"/>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720" name="Google Shape;1720;p473"/>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721" name="Google Shape;1721;p473"/>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light)">
  <p:cSld name="CUSTOM_14">
    <p:bg>
      <p:bgPr>
        <a:blipFill>
          <a:blip r:embed="rId2">
            <a:alphaModFix/>
          </a:blip>
          <a:stretch>
            <a:fillRect/>
          </a:stretch>
        </a:blipFill>
      </p:bgPr>
    </p:bg>
    <p:spTree>
      <p:nvGrpSpPr>
        <p:cNvPr id="1722" name="Shape 1722"/>
        <p:cNvGrpSpPr/>
        <p:nvPr/>
      </p:nvGrpSpPr>
      <p:grpSpPr>
        <a:xfrm>
          <a:off x="0" y="0"/>
          <a:ext cx="0" cy="0"/>
          <a:chOff x="0" y="0"/>
          <a:chExt cx="0" cy="0"/>
        </a:xfrm>
      </p:grpSpPr>
      <p:sp>
        <p:nvSpPr>
          <p:cNvPr id="1723" name="Google Shape;1723;p474"/>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724" name="Google Shape;1724;p474"/>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1725" name="Google Shape;1725;p474"/>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1726" name="Google Shape;1726;p474"/>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727" name="Google Shape;1727;p474"/>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1728" name="Google Shape;1728;p474"/>
          <p:cNvCxnSpPr/>
          <p:nvPr/>
        </p:nvCxnSpPr>
        <p:spPr>
          <a:xfrm>
            <a:off x="3119125"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1729" name="Google Shape;1729;p474"/>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1730" name="Google Shape;1730;p474"/>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731" name="Google Shape;1731;p474"/>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1732" name="Google Shape;1732;p474"/>
          <p:cNvCxnSpPr/>
          <p:nvPr/>
        </p:nvCxnSpPr>
        <p:spPr>
          <a:xfrm>
            <a:off x="5988650"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1733" name="Google Shape;1733;p474"/>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1734" name="Google Shape;1734;p474"/>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1735" name="Google Shape;1735;p474"/>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736" name="Google Shape;1736;p474"/>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1737" name="Google Shape;1737;p474"/>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1738" name="Google Shape;1738;p474"/>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dark)">
  <p:cSld name="CUSTOM_14_2">
    <p:bg>
      <p:bgPr>
        <a:blipFill>
          <a:blip r:embed="rId2">
            <a:alphaModFix/>
          </a:blip>
          <a:stretch>
            <a:fillRect/>
          </a:stretch>
        </a:blipFill>
      </p:bgPr>
    </p:bg>
    <p:spTree>
      <p:nvGrpSpPr>
        <p:cNvPr id="1739" name="Shape 1739"/>
        <p:cNvGrpSpPr/>
        <p:nvPr/>
      </p:nvGrpSpPr>
      <p:grpSpPr>
        <a:xfrm>
          <a:off x="0" y="0"/>
          <a:ext cx="0" cy="0"/>
          <a:chOff x="0" y="0"/>
          <a:chExt cx="0" cy="0"/>
        </a:xfrm>
      </p:grpSpPr>
      <p:sp>
        <p:nvSpPr>
          <p:cNvPr id="1740" name="Google Shape;1740;p475"/>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741" name="Google Shape;1741;p475"/>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1742" name="Google Shape;1742;p475"/>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43" name="Google Shape;1743;p475"/>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744" name="Google Shape;1744;p475"/>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1745" name="Google Shape;1745;p475"/>
          <p:cNvCxnSpPr/>
          <p:nvPr/>
        </p:nvCxnSpPr>
        <p:spPr>
          <a:xfrm>
            <a:off x="3119125"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1746" name="Google Shape;1746;p475"/>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47" name="Google Shape;1747;p475"/>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748" name="Google Shape;1748;p475"/>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1749" name="Google Shape;1749;p475"/>
          <p:cNvCxnSpPr/>
          <p:nvPr/>
        </p:nvCxnSpPr>
        <p:spPr>
          <a:xfrm>
            <a:off x="5988650"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1750" name="Google Shape;1750;p475"/>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51" name="Google Shape;1751;p475"/>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1752" name="Google Shape;1752;p475"/>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753" name="Google Shape;1753;p475"/>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1754" name="Google Shape;1754;p475"/>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1755" name="Google Shape;1755;p475"/>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light)">
  <p:cSld name="CUSTOM_15">
    <p:bg>
      <p:bgPr>
        <a:solidFill>
          <a:srgbClr val="FFFFFF"/>
        </a:solidFill>
      </p:bgPr>
    </p:bg>
    <p:spTree>
      <p:nvGrpSpPr>
        <p:cNvPr id="1756" name="Shape 1756"/>
        <p:cNvGrpSpPr/>
        <p:nvPr/>
      </p:nvGrpSpPr>
      <p:grpSpPr>
        <a:xfrm>
          <a:off x="0" y="0"/>
          <a:ext cx="0" cy="0"/>
          <a:chOff x="0" y="0"/>
          <a:chExt cx="0" cy="0"/>
        </a:xfrm>
      </p:grpSpPr>
      <p:sp>
        <p:nvSpPr>
          <p:cNvPr id="1757" name="Google Shape;1757;p476"/>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758" name="Google Shape;1758;p476"/>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dark)">
  <p:cSld name="CUSTOM_15_2">
    <p:bg>
      <p:bgPr>
        <a:solidFill>
          <a:schemeClr val="dk1"/>
        </a:solidFill>
      </p:bgPr>
    </p:bg>
    <p:spTree>
      <p:nvGrpSpPr>
        <p:cNvPr id="1759" name="Shape 1759"/>
        <p:cNvGrpSpPr/>
        <p:nvPr/>
      </p:nvGrpSpPr>
      <p:grpSpPr>
        <a:xfrm>
          <a:off x="0" y="0"/>
          <a:ext cx="0" cy="0"/>
          <a:chOff x="0" y="0"/>
          <a:chExt cx="0" cy="0"/>
        </a:xfrm>
      </p:grpSpPr>
      <p:sp>
        <p:nvSpPr>
          <p:cNvPr id="1760" name="Google Shape;1760;p477"/>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1761" name="Google Shape;1761;p477"/>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au grapghs">
  <p:cSld name="CUSTOM_15_1">
    <p:bg>
      <p:bgPr>
        <a:blipFill>
          <a:blip r:embed="rId2">
            <a:alphaModFix/>
          </a:blip>
          <a:stretch>
            <a:fillRect/>
          </a:stretch>
        </a:blipFill>
      </p:bgPr>
    </p:bg>
    <p:spTree>
      <p:nvGrpSpPr>
        <p:cNvPr id="1762" name="Shape 1762"/>
        <p:cNvGrpSpPr/>
        <p:nvPr/>
      </p:nvGrpSpPr>
      <p:grpSpPr>
        <a:xfrm>
          <a:off x="0" y="0"/>
          <a:ext cx="0" cy="0"/>
          <a:chOff x="0" y="0"/>
          <a:chExt cx="0" cy="0"/>
        </a:xfrm>
      </p:grpSpPr>
      <p:sp>
        <p:nvSpPr>
          <p:cNvPr id="1763" name="Google Shape;1763;p478"/>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764" name="Google Shape;1764;p478"/>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765" name="Google Shape;1765;p478"/>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766" name="Google Shape;1766;p478"/>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light)">
  <p:cSld name="CUSTOM_16">
    <p:bg>
      <p:bgPr>
        <a:blipFill>
          <a:blip r:embed="rId2">
            <a:alphaModFix/>
          </a:blip>
          <a:stretch>
            <a:fillRect/>
          </a:stretch>
        </a:blipFill>
      </p:bgPr>
    </p:bg>
    <p:spTree>
      <p:nvGrpSpPr>
        <p:cNvPr id="1767" name="Shape 1767"/>
        <p:cNvGrpSpPr/>
        <p:nvPr/>
      </p:nvGrpSpPr>
      <p:grpSpPr>
        <a:xfrm>
          <a:off x="0" y="0"/>
          <a:ext cx="0" cy="0"/>
          <a:chOff x="0" y="0"/>
          <a:chExt cx="0" cy="0"/>
        </a:xfrm>
      </p:grpSpPr>
      <p:sp>
        <p:nvSpPr>
          <p:cNvPr id="1768" name="Google Shape;1768;p479"/>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769" name="Google Shape;1769;p479"/>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770" name="Google Shape;1770;p479"/>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771" name="Google Shape;1771;p479"/>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dark)">
  <p:cSld name="CUSTOM_16_5">
    <p:bg>
      <p:bgPr>
        <a:blipFill>
          <a:blip r:embed="rId2">
            <a:alphaModFix/>
          </a:blip>
          <a:stretch>
            <a:fillRect/>
          </a:stretch>
        </a:blipFill>
      </p:bgPr>
    </p:bg>
    <p:spTree>
      <p:nvGrpSpPr>
        <p:cNvPr id="1772" name="Shape 1772"/>
        <p:cNvGrpSpPr/>
        <p:nvPr/>
      </p:nvGrpSpPr>
      <p:grpSpPr>
        <a:xfrm>
          <a:off x="0" y="0"/>
          <a:ext cx="0" cy="0"/>
          <a:chOff x="0" y="0"/>
          <a:chExt cx="0" cy="0"/>
        </a:xfrm>
      </p:grpSpPr>
      <p:sp>
        <p:nvSpPr>
          <p:cNvPr id="1773" name="Google Shape;1773;p480"/>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774" name="Google Shape;1774;p480"/>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775" name="Google Shape;1775;p480"/>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776" name="Google Shape;1776;p480"/>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light)">
  <p:cSld name="CUSTOM_16_4">
    <p:bg>
      <p:bgPr>
        <a:blipFill>
          <a:blip r:embed="rId2">
            <a:alphaModFix/>
          </a:blip>
          <a:stretch>
            <a:fillRect/>
          </a:stretch>
        </a:blipFill>
      </p:bgPr>
    </p:bg>
    <p:spTree>
      <p:nvGrpSpPr>
        <p:cNvPr id="1777" name="Shape 1777"/>
        <p:cNvGrpSpPr/>
        <p:nvPr/>
      </p:nvGrpSpPr>
      <p:grpSpPr>
        <a:xfrm>
          <a:off x="0" y="0"/>
          <a:ext cx="0" cy="0"/>
          <a:chOff x="0" y="0"/>
          <a:chExt cx="0" cy="0"/>
        </a:xfrm>
      </p:grpSpPr>
      <p:sp>
        <p:nvSpPr>
          <p:cNvPr id="1778" name="Google Shape;1778;p481"/>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779" name="Google Shape;1779;p481"/>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13" name="Shape 13"/>
        <p:cNvGrpSpPr/>
        <p:nvPr/>
      </p:nvGrpSpPr>
      <p:grpSpPr>
        <a:xfrm>
          <a:off x="0" y="0"/>
          <a:ext cx="0" cy="0"/>
          <a:chOff x="0" y="0"/>
          <a:chExt cx="0" cy="0"/>
        </a:xfrm>
      </p:grpSpPr>
      <p:sp>
        <p:nvSpPr>
          <p:cNvPr id="14" name="Google Shape;14;p49"/>
          <p:cNvSpPr txBox="1"/>
          <p:nvPr>
            <p:ph type="ctrTitle"/>
          </p:nvPr>
        </p:nvSpPr>
        <p:spPr>
          <a:xfrm>
            <a:off x="311708" y="744575"/>
            <a:ext cx="8520600" cy="2052600"/>
          </a:xfrm>
          <a:prstGeom prst="rect">
            <a:avLst/>
          </a:prstGeom>
          <a:noFill/>
          <a:ln>
            <a:noFill/>
          </a:ln>
        </p:spPr>
        <p:txBody>
          <a:bodyPr anchorCtr="0" anchor="b" bIns="91425" lIns="91425" spcFirstLastPara="1" rIns="91425" wrap="square" tIns="91425">
            <a:normAutofit/>
          </a:bodyPr>
          <a:lstStyle>
            <a:lvl1pPr lvl="0" algn="ctr">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15" name="Google Shape;15;p49"/>
          <p:cNvSpPr txBox="1"/>
          <p:nvPr>
            <p:ph idx="1" type="subTitle"/>
          </p:nvPr>
        </p:nvSpPr>
        <p:spPr>
          <a:xfrm>
            <a:off x="311700" y="2834125"/>
            <a:ext cx="8520600" cy="792600"/>
          </a:xfrm>
          <a:prstGeom prst="rect">
            <a:avLst/>
          </a:prstGeom>
          <a:noFill/>
          <a:ln>
            <a:noFill/>
          </a:ln>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6" name="Google Shape;16;p4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dark)">
  <p:cSld name="ONE_COLUMN_TEXT_1">
    <p:bg>
      <p:bgPr>
        <a:blipFill>
          <a:blip r:embed="rId2">
            <a:alphaModFix/>
          </a:blip>
          <a:stretch>
            <a:fillRect/>
          </a:stretch>
        </a:blipFill>
      </p:bgPr>
    </p:bg>
    <p:spTree>
      <p:nvGrpSpPr>
        <p:cNvPr id="91" name="Shape 91"/>
        <p:cNvGrpSpPr/>
        <p:nvPr/>
      </p:nvGrpSpPr>
      <p:grpSpPr>
        <a:xfrm>
          <a:off x="0" y="0"/>
          <a:ext cx="0" cy="0"/>
          <a:chOff x="0" y="0"/>
          <a:chExt cx="0" cy="0"/>
        </a:xfrm>
      </p:grpSpPr>
      <p:sp>
        <p:nvSpPr>
          <p:cNvPr id="92" name="Google Shape;92;p66"/>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93" name="Google Shape;93;p66"/>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94" name="Google Shape;94;p66"/>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95" name="Google Shape;95;p66"/>
          <p:cNvCxnSpPr/>
          <p:nvPr/>
        </p:nvCxnSpPr>
        <p:spPr>
          <a:xfrm>
            <a:off x="38334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96" name="Google Shape;96;p66"/>
          <p:cNvSpPr/>
          <p:nvPr/>
        </p:nvSpPr>
        <p:spPr>
          <a:xfrm>
            <a:off x="418625" y="1923900"/>
            <a:ext cx="3199800" cy="1349700"/>
          </a:xfrm>
          <a:prstGeom prst="rect">
            <a:avLst/>
          </a:prstGeom>
          <a:solidFill>
            <a:schemeClr val="accent3"/>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2"/>
                </a:solidFill>
                <a:latin typeface="Montserrat"/>
                <a:ea typeface="Montserrat"/>
                <a:cs typeface="Montserrat"/>
                <a:sym typeface="Montserrat"/>
              </a:rPr>
              <a:t>Place wide icon here</a:t>
            </a:r>
            <a:endParaRPr b="0" i="0" sz="10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dark)">
  <p:cSld name="CUSTOM_16_4_1">
    <p:bg>
      <p:bgPr>
        <a:blipFill>
          <a:blip r:embed="rId2">
            <a:alphaModFix/>
          </a:blip>
          <a:stretch>
            <a:fillRect/>
          </a:stretch>
        </a:blipFill>
      </p:bgPr>
    </p:bg>
    <p:spTree>
      <p:nvGrpSpPr>
        <p:cNvPr id="1780" name="Shape 1780"/>
        <p:cNvGrpSpPr/>
        <p:nvPr/>
      </p:nvGrpSpPr>
      <p:grpSpPr>
        <a:xfrm>
          <a:off x="0" y="0"/>
          <a:ext cx="0" cy="0"/>
          <a:chOff x="0" y="0"/>
          <a:chExt cx="0" cy="0"/>
        </a:xfrm>
      </p:grpSpPr>
      <p:sp>
        <p:nvSpPr>
          <p:cNvPr id="1781" name="Google Shape;1781;p482"/>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782" name="Google Shape;1782;p482"/>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light)">
  <p:cSld name="CUSTOM_16_3">
    <p:bg>
      <p:bgPr>
        <a:blipFill>
          <a:blip r:embed="rId2">
            <a:alphaModFix/>
          </a:blip>
          <a:stretch>
            <a:fillRect/>
          </a:stretch>
        </a:blipFill>
      </p:bgPr>
    </p:bg>
    <p:spTree>
      <p:nvGrpSpPr>
        <p:cNvPr id="1783" name="Shape 1783"/>
        <p:cNvGrpSpPr/>
        <p:nvPr/>
      </p:nvGrpSpPr>
      <p:grpSpPr>
        <a:xfrm>
          <a:off x="0" y="0"/>
          <a:ext cx="0" cy="0"/>
          <a:chOff x="0" y="0"/>
          <a:chExt cx="0" cy="0"/>
        </a:xfrm>
      </p:grpSpPr>
      <p:sp>
        <p:nvSpPr>
          <p:cNvPr id="1784" name="Google Shape;1784;p483"/>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785" name="Google Shape;1785;p483"/>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786" name="Google Shape;1786;p483"/>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787" name="Google Shape;1787;p483"/>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788" name="Google Shape;1788;p483"/>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789" name="Google Shape;1789;p483"/>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790" name="Google Shape;1790;p483"/>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dark)">
  <p:cSld name="CUSTOM_16_3_1">
    <p:bg>
      <p:bgPr>
        <a:blipFill>
          <a:blip r:embed="rId2">
            <a:alphaModFix/>
          </a:blip>
          <a:stretch>
            <a:fillRect/>
          </a:stretch>
        </a:blipFill>
      </p:bgPr>
    </p:bg>
    <p:spTree>
      <p:nvGrpSpPr>
        <p:cNvPr id="1791" name="Shape 1791"/>
        <p:cNvGrpSpPr/>
        <p:nvPr/>
      </p:nvGrpSpPr>
      <p:grpSpPr>
        <a:xfrm>
          <a:off x="0" y="0"/>
          <a:ext cx="0" cy="0"/>
          <a:chOff x="0" y="0"/>
          <a:chExt cx="0" cy="0"/>
        </a:xfrm>
      </p:grpSpPr>
      <p:sp>
        <p:nvSpPr>
          <p:cNvPr id="1792" name="Google Shape;1792;p484"/>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93" name="Google Shape;1793;p484"/>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794" name="Google Shape;1794;p484"/>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795" name="Google Shape;1795;p484"/>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796" name="Google Shape;1796;p484"/>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797" name="Google Shape;1797;p484"/>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798" name="Google Shape;1798;p484"/>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dark)">
  <p:cSld name="CUSTOM_16_2_1">
    <p:bg>
      <p:bgPr>
        <a:blipFill>
          <a:blip r:embed="rId2">
            <a:alphaModFix/>
          </a:blip>
          <a:stretch>
            <a:fillRect/>
          </a:stretch>
        </a:blipFill>
      </p:bgPr>
    </p:bg>
    <p:spTree>
      <p:nvGrpSpPr>
        <p:cNvPr id="1799" name="Shape 1799"/>
        <p:cNvGrpSpPr/>
        <p:nvPr/>
      </p:nvGrpSpPr>
      <p:grpSpPr>
        <a:xfrm>
          <a:off x="0" y="0"/>
          <a:ext cx="0" cy="0"/>
          <a:chOff x="0" y="0"/>
          <a:chExt cx="0" cy="0"/>
        </a:xfrm>
      </p:grpSpPr>
      <p:sp>
        <p:nvSpPr>
          <p:cNvPr id="1800" name="Google Shape;1800;p485"/>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801" name="Google Shape;1801;p485"/>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802" name="Google Shape;1802;p485"/>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803" name="Google Shape;1803;p485"/>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light)">
  <p:cSld name="CUSTOM_16_1">
    <p:bg>
      <p:bgPr>
        <a:blipFill>
          <a:blip r:embed="rId2">
            <a:alphaModFix/>
          </a:blip>
          <a:stretch>
            <a:fillRect/>
          </a:stretch>
        </a:blipFill>
      </p:bgPr>
    </p:bg>
    <p:spTree>
      <p:nvGrpSpPr>
        <p:cNvPr id="1804" name="Shape 1804"/>
        <p:cNvGrpSpPr/>
        <p:nvPr/>
      </p:nvGrpSpPr>
      <p:grpSpPr>
        <a:xfrm>
          <a:off x="0" y="0"/>
          <a:ext cx="0" cy="0"/>
          <a:chOff x="0" y="0"/>
          <a:chExt cx="0" cy="0"/>
        </a:xfrm>
      </p:grpSpPr>
      <p:sp>
        <p:nvSpPr>
          <p:cNvPr id="1805" name="Google Shape;1805;p486"/>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806" name="Google Shape;1806;p486"/>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807" name="Google Shape;1807;p486"/>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1808" name="Google Shape;1808;p486"/>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809" name="Google Shape;1809;p486"/>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10" name="Google Shape;1810;p486"/>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811" name="Google Shape;1811;p486"/>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12" name="Google Shape;1812;p486"/>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813" name="Google Shape;1813;p486"/>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14" name="Google Shape;1814;p486"/>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815" name="Google Shape;1815;p486"/>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816" name="Google Shape;1816;p486"/>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817" name="Google Shape;1817;p486"/>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18" name="Google Shape;1818;p486"/>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dark)">
  <p:cSld name="CUSTOM_16_1_2">
    <p:bg>
      <p:bgPr>
        <a:blipFill>
          <a:blip r:embed="rId2">
            <a:alphaModFix/>
          </a:blip>
          <a:stretch>
            <a:fillRect/>
          </a:stretch>
        </a:blipFill>
      </p:bgPr>
    </p:bg>
    <p:spTree>
      <p:nvGrpSpPr>
        <p:cNvPr id="1819" name="Shape 1819"/>
        <p:cNvGrpSpPr/>
        <p:nvPr/>
      </p:nvGrpSpPr>
      <p:grpSpPr>
        <a:xfrm>
          <a:off x="0" y="0"/>
          <a:ext cx="0" cy="0"/>
          <a:chOff x="0" y="0"/>
          <a:chExt cx="0" cy="0"/>
        </a:xfrm>
      </p:grpSpPr>
      <p:sp>
        <p:nvSpPr>
          <p:cNvPr id="1820" name="Google Shape;1820;p487"/>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821" name="Google Shape;1821;p487"/>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822" name="Google Shape;1822;p487"/>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1823" name="Google Shape;1823;p487"/>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824" name="Google Shape;1824;p487"/>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25" name="Google Shape;1825;p487"/>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826" name="Google Shape;1826;p487"/>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27" name="Google Shape;1827;p487"/>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828" name="Google Shape;1828;p487"/>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29" name="Google Shape;1829;p487"/>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830" name="Google Shape;1830;p487"/>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831" name="Google Shape;1831;p487"/>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832" name="Google Shape;1832;p487"/>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33" name="Google Shape;1833;p487"/>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light)">
  <p:cSld name="CUSTOM_16_1_1">
    <p:bg>
      <p:bgPr>
        <a:blipFill>
          <a:blip r:embed="rId2">
            <a:alphaModFix/>
          </a:blip>
          <a:stretch>
            <a:fillRect/>
          </a:stretch>
        </a:blipFill>
      </p:bgPr>
    </p:bg>
    <p:spTree>
      <p:nvGrpSpPr>
        <p:cNvPr id="1834" name="Shape 1834"/>
        <p:cNvGrpSpPr/>
        <p:nvPr/>
      </p:nvGrpSpPr>
      <p:grpSpPr>
        <a:xfrm>
          <a:off x="0" y="0"/>
          <a:ext cx="0" cy="0"/>
          <a:chOff x="0" y="0"/>
          <a:chExt cx="0" cy="0"/>
        </a:xfrm>
      </p:grpSpPr>
      <p:sp>
        <p:nvSpPr>
          <p:cNvPr id="1835" name="Google Shape;1835;p488"/>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836" name="Google Shape;1836;p488"/>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37" name="Google Shape;1837;p488"/>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838" name="Google Shape;1838;p488"/>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839" name="Google Shape;1839;p488"/>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840" name="Google Shape;1840;p488"/>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dark)">
  <p:cSld name="CUSTOM_16_1_1_2">
    <p:bg>
      <p:bgPr>
        <a:blipFill>
          <a:blip r:embed="rId2">
            <a:alphaModFix/>
          </a:blip>
          <a:stretch>
            <a:fillRect/>
          </a:stretch>
        </a:blipFill>
      </p:bgPr>
    </p:bg>
    <p:spTree>
      <p:nvGrpSpPr>
        <p:cNvPr id="1841" name="Shape 1841"/>
        <p:cNvGrpSpPr/>
        <p:nvPr/>
      </p:nvGrpSpPr>
      <p:grpSpPr>
        <a:xfrm>
          <a:off x="0" y="0"/>
          <a:ext cx="0" cy="0"/>
          <a:chOff x="0" y="0"/>
          <a:chExt cx="0" cy="0"/>
        </a:xfrm>
      </p:grpSpPr>
      <p:sp>
        <p:nvSpPr>
          <p:cNvPr id="1842" name="Google Shape;1842;p489"/>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843" name="Google Shape;1843;p489"/>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44" name="Google Shape;1844;p489"/>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845" name="Google Shape;1845;p489"/>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846" name="Google Shape;1846;p489"/>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847" name="Google Shape;1847;p489"/>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light)">
  <p:cSld name="CUSTOM_16_1_1_1">
    <p:bg>
      <p:bgPr>
        <a:blipFill>
          <a:blip r:embed="rId2">
            <a:alphaModFix/>
          </a:blip>
          <a:stretch>
            <a:fillRect/>
          </a:stretch>
        </a:blipFill>
      </p:bgPr>
    </p:bg>
    <p:spTree>
      <p:nvGrpSpPr>
        <p:cNvPr id="1848" name="Shape 1848"/>
        <p:cNvGrpSpPr/>
        <p:nvPr/>
      </p:nvGrpSpPr>
      <p:grpSpPr>
        <a:xfrm>
          <a:off x="0" y="0"/>
          <a:ext cx="0" cy="0"/>
          <a:chOff x="0" y="0"/>
          <a:chExt cx="0" cy="0"/>
        </a:xfrm>
      </p:grpSpPr>
      <p:sp>
        <p:nvSpPr>
          <p:cNvPr id="1849" name="Google Shape;1849;p490"/>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850" name="Google Shape;1850;p490"/>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851" name="Google Shape;1851;p490"/>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852" name="Google Shape;1852;p490"/>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1853" name="Google Shape;1853;p490"/>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54" name="Google Shape;1854;p490"/>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dark)">
  <p:cSld name="CUSTOM_16_1_1_1_1">
    <p:bg>
      <p:bgPr>
        <a:blipFill>
          <a:blip r:embed="rId2">
            <a:alphaModFix/>
          </a:blip>
          <a:stretch>
            <a:fillRect/>
          </a:stretch>
        </a:blipFill>
      </p:bgPr>
    </p:bg>
    <p:spTree>
      <p:nvGrpSpPr>
        <p:cNvPr id="1855" name="Shape 1855"/>
        <p:cNvGrpSpPr/>
        <p:nvPr/>
      </p:nvGrpSpPr>
      <p:grpSpPr>
        <a:xfrm>
          <a:off x="0" y="0"/>
          <a:ext cx="0" cy="0"/>
          <a:chOff x="0" y="0"/>
          <a:chExt cx="0" cy="0"/>
        </a:xfrm>
      </p:grpSpPr>
      <p:sp>
        <p:nvSpPr>
          <p:cNvPr id="1856" name="Google Shape;1856;p491"/>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857" name="Google Shape;1857;p491"/>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858" name="Google Shape;1858;p491"/>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1859" name="Google Shape;1859;p491"/>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1860" name="Google Shape;1860;p491"/>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861" name="Google Shape;1861;p491"/>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light)">
  <p:cSld name="MAIN_POINT">
    <p:bg>
      <p:bgPr>
        <a:solidFill>
          <a:srgbClr val="FFFFFF"/>
        </a:solidFill>
      </p:bgPr>
    </p:bg>
    <p:spTree>
      <p:nvGrpSpPr>
        <p:cNvPr id="97" name="Shape 97"/>
        <p:cNvGrpSpPr/>
        <p:nvPr/>
      </p:nvGrpSpPr>
      <p:grpSpPr>
        <a:xfrm>
          <a:off x="0" y="0"/>
          <a:ext cx="0" cy="0"/>
          <a:chOff x="0" y="0"/>
          <a:chExt cx="0" cy="0"/>
        </a:xfrm>
      </p:grpSpPr>
      <p:sp>
        <p:nvSpPr>
          <p:cNvPr id="98" name="Google Shape;98;p67"/>
          <p:cNvSpPr txBox="1"/>
          <p:nvPr/>
        </p:nvSpPr>
        <p:spPr>
          <a:xfrm>
            <a:off x="1643525" y="1059600"/>
            <a:ext cx="5856900" cy="2745600"/>
          </a:xfrm>
          <a:prstGeom prst="rect">
            <a:avLst/>
          </a:prstGeom>
          <a:solidFill>
            <a:srgbClr val="EEF3F6"/>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 name="Google Shape;99;p67"/>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00" name="Google Shape;100;p67"/>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101" name="Google Shape;101;p67"/>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9pPr>
          </a:lstStyle>
          <a:p/>
        </p:txBody>
      </p:sp>
      <p:sp>
        <p:nvSpPr>
          <p:cNvPr id="102" name="Google Shape;102;p67"/>
          <p:cNvSpPr/>
          <p:nvPr/>
        </p:nvSpPr>
        <p:spPr>
          <a:xfrm>
            <a:off x="4346675" y="1413450"/>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rgbClr val="FFFFFF"/>
                </a:solidFill>
                <a:latin typeface="Montserrat"/>
                <a:ea typeface="Montserrat"/>
                <a:cs typeface="Montserrat"/>
                <a:sym typeface="Montserrat"/>
              </a:rPr>
              <a:t>Sq icons</a:t>
            </a:r>
            <a:endParaRPr b="0" i="0" sz="5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1">
  <p:cSld name="CUSTOM_17">
    <p:bg>
      <p:bgPr>
        <a:blipFill>
          <a:blip r:embed="rId2">
            <a:alphaModFix/>
          </a:blip>
          <a:stretch>
            <a:fillRect/>
          </a:stretch>
        </a:blipFill>
      </p:bgPr>
    </p:bg>
    <p:spTree>
      <p:nvGrpSpPr>
        <p:cNvPr id="1862" name="Shape 1862"/>
        <p:cNvGrpSpPr/>
        <p:nvPr/>
      </p:nvGrpSpPr>
      <p:grpSpPr>
        <a:xfrm>
          <a:off x="0" y="0"/>
          <a:ext cx="0" cy="0"/>
          <a:chOff x="0" y="0"/>
          <a:chExt cx="0" cy="0"/>
        </a:xfrm>
      </p:grpSpPr>
      <p:sp>
        <p:nvSpPr>
          <p:cNvPr id="1863" name="Google Shape;1863;p492"/>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864" name="Google Shape;1864;p492"/>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1865" name="Google Shape;1865;p492"/>
          <p:cNvSpPr txBox="1"/>
          <p:nvPr>
            <p:ph idx="3" type="ctrTitle"/>
          </p:nvPr>
        </p:nvSpPr>
        <p:spPr>
          <a:xfrm>
            <a:off x="239375"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1866" name="Google Shape;1866;p492"/>
          <p:cNvSpPr txBox="1"/>
          <p:nvPr>
            <p:ph idx="4" type="ctrTitle"/>
          </p:nvPr>
        </p:nvSpPr>
        <p:spPr>
          <a:xfrm>
            <a:off x="389858"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1867" name="Google Shape;1867;p492"/>
          <p:cNvSpPr txBox="1"/>
          <p:nvPr>
            <p:ph idx="5" type="ctrTitle"/>
          </p:nvPr>
        </p:nvSpPr>
        <p:spPr>
          <a:xfrm>
            <a:off x="1702872" y="2430325"/>
            <a:ext cx="1271400" cy="1263000"/>
          </a:xfrm>
          <a:prstGeom prst="rect">
            <a:avLst/>
          </a:prstGeom>
          <a:solidFill>
            <a:schemeClr val="dk1"/>
          </a:solidFill>
          <a:ln>
            <a:noFill/>
          </a:ln>
        </p:spPr>
        <p:txBody>
          <a:bodyPr anchorCtr="0" anchor="t" bIns="0" lIns="137150" spcFirstLastPara="1" rIns="45700" wrap="square" tIns="457200">
            <a:noAutofit/>
          </a:bodyPr>
          <a:lstStyle>
            <a:lvl1pPr lvl="0" algn="l">
              <a:lnSpc>
                <a:spcPct val="100000"/>
              </a:lnSpc>
              <a:spcBef>
                <a:spcPts val="0"/>
              </a:spcBef>
              <a:spcAft>
                <a:spcPts val="0"/>
              </a:spcAft>
              <a:buClr>
                <a:srgbClr val="FFFFFF"/>
              </a:buClr>
              <a:buSzPts val="700"/>
              <a:buFont typeface="Montserrat"/>
              <a:buNone/>
              <a:defRPr b="1" sz="7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9pPr>
          </a:lstStyle>
          <a:p/>
        </p:txBody>
      </p:sp>
      <p:sp>
        <p:nvSpPr>
          <p:cNvPr id="1868" name="Google Shape;1868;p492"/>
          <p:cNvSpPr txBox="1"/>
          <p:nvPr>
            <p:ph idx="6" type="ctrTitle"/>
          </p:nvPr>
        </p:nvSpPr>
        <p:spPr>
          <a:xfrm>
            <a:off x="1853355"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9pPr>
          </a:lstStyle>
          <a:p/>
        </p:txBody>
      </p:sp>
      <p:sp>
        <p:nvSpPr>
          <p:cNvPr id="1869" name="Google Shape;1869;p492"/>
          <p:cNvSpPr txBox="1"/>
          <p:nvPr>
            <p:ph idx="7" type="ctrTitle"/>
          </p:nvPr>
        </p:nvSpPr>
        <p:spPr>
          <a:xfrm>
            <a:off x="316636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1870" name="Google Shape;1870;p492"/>
          <p:cNvSpPr txBox="1"/>
          <p:nvPr>
            <p:ph idx="8" type="ctrTitle"/>
          </p:nvPr>
        </p:nvSpPr>
        <p:spPr>
          <a:xfrm>
            <a:off x="331685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1871" name="Google Shape;1871;p492"/>
          <p:cNvSpPr txBox="1"/>
          <p:nvPr>
            <p:ph idx="9" type="ctrTitle"/>
          </p:nvPr>
        </p:nvSpPr>
        <p:spPr>
          <a:xfrm>
            <a:off x="462986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1872" name="Google Shape;1872;p492"/>
          <p:cNvSpPr txBox="1"/>
          <p:nvPr>
            <p:ph idx="13" type="ctrTitle"/>
          </p:nvPr>
        </p:nvSpPr>
        <p:spPr>
          <a:xfrm>
            <a:off x="478034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cxnSp>
        <p:nvCxnSpPr>
          <p:cNvPr id="1873" name="Google Shape;1873;p492"/>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1874" name="Google Shape;1874;p492"/>
          <p:cNvSpPr txBox="1"/>
          <p:nvPr>
            <p:ph idx="14"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875" name="Google Shape;1875;p492"/>
          <p:cNvSpPr txBox="1"/>
          <p:nvPr>
            <p:ph idx="15" type="ctrTitle"/>
          </p:nvPr>
        </p:nvSpPr>
        <p:spPr>
          <a:xfrm>
            <a:off x="609337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1876" name="Google Shape;1876;p492"/>
          <p:cNvSpPr txBox="1"/>
          <p:nvPr>
            <p:ph idx="16" type="ctrTitle"/>
          </p:nvPr>
        </p:nvSpPr>
        <p:spPr>
          <a:xfrm>
            <a:off x="624386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1877" name="Google Shape;1877;p492"/>
          <p:cNvSpPr txBox="1"/>
          <p:nvPr>
            <p:ph idx="17" type="ctrTitle"/>
          </p:nvPr>
        </p:nvSpPr>
        <p:spPr>
          <a:xfrm>
            <a:off x="755687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1878" name="Google Shape;1878;p492"/>
          <p:cNvSpPr txBox="1"/>
          <p:nvPr>
            <p:ph idx="18" type="ctrTitle"/>
          </p:nvPr>
        </p:nvSpPr>
        <p:spPr>
          <a:xfrm>
            <a:off x="770735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1879" name="Google Shape;1879;p492"/>
          <p:cNvSpPr txBox="1"/>
          <p:nvPr>
            <p:ph idx="19"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880" name="Google Shape;1880;p492"/>
          <p:cNvSpPr txBox="1"/>
          <p:nvPr>
            <p:ph idx="20"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881" name="Google Shape;1881;p492"/>
          <p:cNvSpPr txBox="1"/>
          <p:nvPr>
            <p:ph idx="21"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882" name="Google Shape;1882;p492"/>
          <p:cNvSpPr txBox="1"/>
          <p:nvPr>
            <p:ph idx="22"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1883" name="Google Shape;1883;p492"/>
          <p:cNvSpPr txBox="1"/>
          <p:nvPr>
            <p:ph idx="23"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2">
  <p:cSld name="CUSTOM_17_1">
    <p:bg>
      <p:bgPr>
        <a:blipFill>
          <a:blip r:embed="rId2">
            <a:alphaModFix/>
          </a:blip>
          <a:stretch>
            <a:fillRect/>
          </a:stretch>
        </a:blipFill>
      </p:bgPr>
    </p:bg>
    <p:spTree>
      <p:nvGrpSpPr>
        <p:cNvPr id="1884" name="Shape 1884"/>
        <p:cNvGrpSpPr/>
        <p:nvPr/>
      </p:nvGrpSpPr>
      <p:grpSpPr>
        <a:xfrm>
          <a:off x="0" y="0"/>
          <a:ext cx="0" cy="0"/>
          <a:chOff x="0" y="0"/>
          <a:chExt cx="0" cy="0"/>
        </a:xfrm>
      </p:grpSpPr>
      <p:sp>
        <p:nvSpPr>
          <p:cNvPr id="1885" name="Google Shape;1885;p493"/>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886" name="Google Shape;1886;p493"/>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1887" name="Google Shape;1887;p493"/>
          <p:cNvSpPr txBox="1"/>
          <p:nvPr>
            <p:ph idx="3" type="ctrTitle"/>
          </p:nvPr>
        </p:nvSpPr>
        <p:spPr>
          <a:xfrm>
            <a:off x="239373"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1888" name="Google Shape;1888;p493"/>
          <p:cNvSpPr txBox="1"/>
          <p:nvPr>
            <p:ph idx="4" type="ctrTitle"/>
          </p:nvPr>
        </p:nvSpPr>
        <p:spPr>
          <a:xfrm>
            <a:off x="23938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cxnSp>
        <p:nvCxnSpPr>
          <p:cNvPr id="1889" name="Google Shape;1889;p493"/>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1890" name="Google Shape;1890;p493"/>
          <p:cNvSpPr txBox="1"/>
          <p:nvPr>
            <p:ph idx="5" type="ctrTitle"/>
          </p:nvPr>
        </p:nvSpPr>
        <p:spPr>
          <a:xfrm>
            <a:off x="434404"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1891" name="Google Shape;1891;p493"/>
          <p:cNvSpPr txBox="1"/>
          <p:nvPr>
            <p:ph idx="6" type="ctrTitle"/>
          </p:nvPr>
        </p:nvSpPr>
        <p:spPr>
          <a:xfrm>
            <a:off x="1973237"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1892" name="Google Shape;1892;p493"/>
          <p:cNvSpPr txBox="1"/>
          <p:nvPr>
            <p:ph idx="7" type="ctrTitle"/>
          </p:nvPr>
        </p:nvSpPr>
        <p:spPr>
          <a:xfrm>
            <a:off x="1973247"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1893" name="Google Shape;1893;p493"/>
          <p:cNvSpPr txBox="1"/>
          <p:nvPr>
            <p:ph idx="8" type="ctrTitle"/>
          </p:nvPr>
        </p:nvSpPr>
        <p:spPr>
          <a:xfrm>
            <a:off x="2168268"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1894" name="Google Shape;1894;p493"/>
          <p:cNvSpPr txBox="1"/>
          <p:nvPr>
            <p:ph idx="9" type="ctrTitle"/>
          </p:nvPr>
        </p:nvSpPr>
        <p:spPr>
          <a:xfrm>
            <a:off x="3707100"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1895" name="Google Shape;1895;p493"/>
          <p:cNvSpPr txBox="1"/>
          <p:nvPr>
            <p:ph idx="13" type="ctrTitle"/>
          </p:nvPr>
        </p:nvSpPr>
        <p:spPr>
          <a:xfrm>
            <a:off x="3707111"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1896" name="Google Shape;1896;p493"/>
          <p:cNvSpPr txBox="1"/>
          <p:nvPr>
            <p:ph idx="14" type="ctrTitle"/>
          </p:nvPr>
        </p:nvSpPr>
        <p:spPr>
          <a:xfrm>
            <a:off x="3902131"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1897" name="Google Shape;1897;p493"/>
          <p:cNvSpPr txBox="1"/>
          <p:nvPr>
            <p:ph idx="15" type="ctrTitle"/>
          </p:nvPr>
        </p:nvSpPr>
        <p:spPr>
          <a:xfrm>
            <a:off x="5440964"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1898" name="Google Shape;1898;p493"/>
          <p:cNvSpPr txBox="1"/>
          <p:nvPr>
            <p:ph idx="16" type="ctrTitle"/>
          </p:nvPr>
        </p:nvSpPr>
        <p:spPr>
          <a:xfrm>
            <a:off x="544097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1899" name="Google Shape;1899;p493"/>
          <p:cNvSpPr txBox="1"/>
          <p:nvPr>
            <p:ph idx="17" type="ctrTitle"/>
          </p:nvPr>
        </p:nvSpPr>
        <p:spPr>
          <a:xfrm>
            <a:off x="5635995"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1900" name="Google Shape;1900;p493"/>
          <p:cNvSpPr txBox="1"/>
          <p:nvPr>
            <p:ph idx="18" type="ctrTitle"/>
          </p:nvPr>
        </p:nvSpPr>
        <p:spPr>
          <a:xfrm>
            <a:off x="7174839"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1901" name="Google Shape;1901;p493"/>
          <p:cNvSpPr txBox="1"/>
          <p:nvPr>
            <p:ph idx="19" type="ctrTitle"/>
          </p:nvPr>
        </p:nvSpPr>
        <p:spPr>
          <a:xfrm>
            <a:off x="7174849"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1902" name="Google Shape;1902;p493"/>
          <p:cNvSpPr txBox="1"/>
          <p:nvPr>
            <p:ph idx="20" type="ctrTitle"/>
          </p:nvPr>
        </p:nvSpPr>
        <p:spPr>
          <a:xfrm>
            <a:off x="7369870"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3">
  <p:cSld name="CUSTOM_17_1_1">
    <p:bg>
      <p:bgPr>
        <a:blipFill>
          <a:blip r:embed="rId2">
            <a:alphaModFix/>
          </a:blip>
          <a:stretch>
            <a:fillRect/>
          </a:stretch>
        </a:blipFill>
      </p:bgPr>
    </p:bg>
    <p:spTree>
      <p:nvGrpSpPr>
        <p:cNvPr id="1903" name="Shape 1903"/>
        <p:cNvGrpSpPr/>
        <p:nvPr/>
      </p:nvGrpSpPr>
      <p:grpSpPr>
        <a:xfrm>
          <a:off x="0" y="0"/>
          <a:ext cx="0" cy="0"/>
          <a:chOff x="0" y="0"/>
          <a:chExt cx="0" cy="0"/>
        </a:xfrm>
      </p:grpSpPr>
      <p:sp>
        <p:nvSpPr>
          <p:cNvPr id="1904" name="Google Shape;1904;p494"/>
          <p:cNvSpPr txBox="1"/>
          <p:nvPr>
            <p:ph type="ctrTitle"/>
          </p:nvPr>
        </p:nvSpPr>
        <p:spPr>
          <a:xfrm>
            <a:off x="810488"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1905" name="Google Shape;1905;p494"/>
          <p:cNvSpPr txBox="1"/>
          <p:nvPr>
            <p:ph idx="2" type="ctrTitle"/>
          </p:nvPr>
        </p:nvSpPr>
        <p:spPr>
          <a:xfrm>
            <a:off x="1089641"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906" name="Google Shape;1906;p494"/>
          <p:cNvSpPr txBox="1"/>
          <p:nvPr>
            <p:ph idx="3" type="ctrTitle"/>
          </p:nvPr>
        </p:nvSpPr>
        <p:spPr>
          <a:xfrm>
            <a:off x="278921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1907" name="Google Shape;1907;p494"/>
          <p:cNvSpPr txBox="1"/>
          <p:nvPr>
            <p:ph idx="4" type="ctrTitle"/>
          </p:nvPr>
        </p:nvSpPr>
        <p:spPr>
          <a:xfrm>
            <a:off x="3068369"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908" name="Google Shape;1908;p494"/>
          <p:cNvSpPr txBox="1"/>
          <p:nvPr>
            <p:ph idx="5" type="ctrTitle"/>
          </p:nvPr>
        </p:nvSpPr>
        <p:spPr>
          <a:xfrm>
            <a:off x="4700437"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1909" name="Google Shape;1909;p494"/>
          <p:cNvSpPr txBox="1"/>
          <p:nvPr>
            <p:ph idx="6" type="ctrTitle"/>
          </p:nvPr>
        </p:nvSpPr>
        <p:spPr>
          <a:xfrm>
            <a:off x="4979597"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910" name="Google Shape;1910;p494"/>
          <p:cNvSpPr txBox="1"/>
          <p:nvPr>
            <p:ph idx="7" type="ctrTitle"/>
          </p:nvPr>
        </p:nvSpPr>
        <p:spPr>
          <a:xfrm>
            <a:off x="661166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1911" name="Google Shape;1911;p494"/>
          <p:cNvSpPr txBox="1"/>
          <p:nvPr>
            <p:ph idx="8" type="ctrTitle"/>
          </p:nvPr>
        </p:nvSpPr>
        <p:spPr>
          <a:xfrm>
            <a:off x="6890824"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1912" name="Google Shape;1912;p494"/>
          <p:cNvSpPr txBox="1"/>
          <p:nvPr>
            <p:ph idx="9"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913" name="Google Shape;1913;p494"/>
          <p:cNvSpPr txBox="1"/>
          <p:nvPr>
            <p:ph idx="13"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dark)">
  <p:cSld name="CUSTOM_17_1_1_1_1">
    <p:bg>
      <p:bgPr>
        <a:solidFill>
          <a:schemeClr val="dk1"/>
        </a:solidFill>
      </p:bgPr>
    </p:bg>
    <p:spTree>
      <p:nvGrpSpPr>
        <p:cNvPr id="1914" name="Shape 1914"/>
        <p:cNvGrpSpPr/>
        <p:nvPr/>
      </p:nvGrpSpPr>
      <p:grpSpPr>
        <a:xfrm>
          <a:off x="0" y="0"/>
          <a:ext cx="0" cy="0"/>
          <a:chOff x="0" y="0"/>
          <a:chExt cx="0" cy="0"/>
        </a:xfrm>
      </p:grpSpPr>
      <p:sp>
        <p:nvSpPr>
          <p:cNvPr id="1915" name="Google Shape;1915;p495"/>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916" name="Google Shape;1916;p495"/>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1917" name="Google Shape;1917;p495"/>
          <p:cNvCxnSpPr/>
          <p:nvPr/>
        </p:nvCxnSpPr>
        <p:spPr>
          <a:xfrm>
            <a:off x="239363" y="3948500"/>
            <a:ext cx="8677200" cy="0"/>
          </a:xfrm>
          <a:prstGeom prst="straightConnector1">
            <a:avLst/>
          </a:prstGeom>
          <a:noFill/>
          <a:ln cap="flat" cmpd="sng" w="9525">
            <a:solidFill>
              <a:schemeClr val="accent3"/>
            </a:solidFill>
            <a:prstDash val="solid"/>
            <a:round/>
            <a:headEnd len="sm" w="sm" type="none"/>
            <a:tailEnd len="med" w="med" type="triangle"/>
          </a:ln>
        </p:spPr>
      </p:cxnSp>
      <p:sp>
        <p:nvSpPr>
          <p:cNvPr id="1918" name="Google Shape;1918;p495"/>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919" name="Google Shape;1919;p495"/>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920" name="Google Shape;1920;p495"/>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921" name="Google Shape;1921;p495"/>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922" name="Google Shape;1922;p495"/>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923" name="Google Shape;1923;p495"/>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924" name="Google Shape;1924;p495"/>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925" name="Google Shape;1925;p495"/>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926" name="Google Shape;1926;p495"/>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927" name="Google Shape;1927;p495"/>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928" name="Google Shape;1928;p495"/>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light)">
  <p:cSld name="CUSTOM_20">
    <p:bg>
      <p:bgPr>
        <a:blipFill>
          <a:blip r:embed="rId2">
            <a:alphaModFix/>
          </a:blip>
          <a:stretch>
            <a:fillRect/>
          </a:stretch>
        </a:blipFill>
      </p:bgPr>
    </p:bg>
    <p:spTree>
      <p:nvGrpSpPr>
        <p:cNvPr id="1929" name="Shape 1929"/>
        <p:cNvGrpSpPr/>
        <p:nvPr/>
      </p:nvGrpSpPr>
      <p:grpSpPr>
        <a:xfrm>
          <a:off x="0" y="0"/>
          <a:ext cx="0" cy="0"/>
          <a:chOff x="0" y="0"/>
          <a:chExt cx="0" cy="0"/>
        </a:xfrm>
      </p:grpSpPr>
      <p:sp>
        <p:nvSpPr>
          <p:cNvPr id="1930" name="Google Shape;1930;p496"/>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1931" name="Google Shape;1931;p496"/>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32" name="Google Shape;1932;p496"/>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1933" name="Google Shape;1933;p496"/>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34" name="Google Shape;1934;p496"/>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1935" name="Google Shape;1935;p496"/>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1936" name="Google Shape;1936;p496"/>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937" name="Google Shape;1937;p496"/>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dark)">
  <p:cSld name="CUSTOM_20_4">
    <p:bg>
      <p:bgPr>
        <a:blipFill>
          <a:blip r:embed="rId2">
            <a:alphaModFix/>
          </a:blip>
          <a:stretch>
            <a:fillRect/>
          </a:stretch>
        </a:blipFill>
      </p:bgPr>
    </p:bg>
    <p:spTree>
      <p:nvGrpSpPr>
        <p:cNvPr id="1938" name="Shape 1938"/>
        <p:cNvGrpSpPr/>
        <p:nvPr/>
      </p:nvGrpSpPr>
      <p:grpSpPr>
        <a:xfrm>
          <a:off x="0" y="0"/>
          <a:ext cx="0" cy="0"/>
          <a:chOff x="0" y="0"/>
          <a:chExt cx="0" cy="0"/>
        </a:xfrm>
      </p:grpSpPr>
      <p:sp>
        <p:nvSpPr>
          <p:cNvPr id="1939" name="Google Shape;1939;p497"/>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1940" name="Google Shape;1940;p497"/>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1941" name="Google Shape;1941;p497"/>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1942" name="Google Shape;1942;p497"/>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1943" name="Google Shape;1943;p497"/>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1944" name="Google Shape;1944;p497"/>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1945" name="Google Shape;1945;p497"/>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946" name="Google Shape;1946;p497"/>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light)">
  <p:cSld name="CUSTOM_20_3">
    <p:bg>
      <p:bgPr>
        <a:blipFill>
          <a:blip r:embed="rId2">
            <a:alphaModFix/>
          </a:blip>
          <a:stretch>
            <a:fillRect/>
          </a:stretch>
        </a:blipFill>
      </p:bgPr>
    </p:bg>
    <p:spTree>
      <p:nvGrpSpPr>
        <p:cNvPr id="1947" name="Shape 1947"/>
        <p:cNvGrpSpPr/>
        <p:nvPr/>
      </p:nvGrpSpPr>
      <p:grpSpPr>
        <a:xfrm>
          <a:off x="0" y="0"/>
          <a:ext cx="0" cy="0"/>
          <a:chOff x="0" y="0"/>
          <a:chExt cx="0" cy="0"/>
        </a:xfrm>
      </p:grpSpPr>
      <p:sp>
        <p:nvSpPr>
          <p:cNvPr id="1948" name="Google Shape;1948;p498"/>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1949" name="Google Shape;1949;p498"/>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50" name="Google Shape;1950;p498"/>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1951" name="Google Shape;1951;p498"/>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52" name="Google Shape;1952;p498"/>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1953" name="Google Shape;1953;p498"/>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54" name="Google Shape;1954;p498"/>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1955" name="Google Shape;1955;p498"/>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cxnSp>
        <p:nvCxnSpPr>
          <p:cNvPr id="1956" name="Google Shape;1956;p498"/>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1957" name="Google Shape;1957;p498"/>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958" name="Google Shape;1958;p498"/>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959" name="Google Shape;1959;p498"/>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dark)">
  <p:cSld name="CUSTOM_20_3_1">
    <p:bg>
      <p:bgPr>
        <a:blipFill>
          <a:blip r:embed="rId2">
            <a:alphaModFix/>
          </a:blip>
          <a:stretch>
            <a:fillRect/>
          </a:stretch>
        </a:blipFill>
      </p:bgPr>
    </p:bg>
    <p:spTree>
      <p:nvGrpSpPr>
        <p:cNvPr id="1960" name="Shape 1960"/>
        <p:cNvGrpSpPr/>
        <p:nvPr/>
      </p:nvGrpSpPr>
      <p:grpSpPr>
        <a:xfrm>
          <a:off x="0" y="0"/>
          <a:ext cx="0" cy="0"/>
          <a:chOff x="0" y="0"/>
          <a:chExt cx="0" cy="0"/>
        </a:xfrm>
      </p:grpSpPr>
      <p:sp>
        <p:nvSpPr>
          <p:cNvPr id="1961" name="Google Shape;1961;p499"/>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1962" name="Google Shape;1962;p499"/>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1963" name="Google Shape;1963;p499"/>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1964" name="Google Shape;1964;p499"/>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1965" name="Google Shape;1965;p499"/>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1966" name="Google Shape;1966;p499"/>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1967" name="Google Shape;1967;p499"/>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1968" name="Google Shape;1968;p499"/>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cxnSp>
        <p:nvCxnSpPr>
          <p:cNvPr id="1969" name="Google Shape;1969;p499"/>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1970" name="Google Shape;1970;p499"/>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971" name="Google Shape;1971;p499"/>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972" name="Google Shape;1972;p499"/>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light)">
  <p:cSld name="CUSTOM_20_2">
    <p:bg>
      <p:bgPr>
        <a:solidFill>
          <a:srgbClr val="FFFFFF"/>
        </a:solidFill>
      </p:bgPr>
    </p:bg>
    <p:spTree>
      <p:nvGrpSpPr>
        <p:cNvPr id="1973" name="Shape 1973"/>
        <p:cNvGrpSpPr/>
        <p:nvPr/>
      </p:nvGrpSpPr>
      <p:grpSpPr>
        <a:xfrm>
          <a:off x="0" y="0"/>
          <a:ext cx="0" cy="0"/>
          <a:chOff x="0" y="0"/>
          <a:chExt cx="0" cy="0"/>
        </a:xfrm>
      </p:grpSpPr>
      <p:sp>
        <p:nvSpPr>
          <p:cNvPr id="1974" name="Google Shape;1974;p500"/>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1975" name="Google Shape;1975;p500"/>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976" name="Google Shape;1976;p500"/>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77" name="Google Shape;1977;p500"/>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978" name="Google Shape;1978;p500"/>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79" name="Google Shape;1979;p500"/>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980" name="Google Shape;1980;p500"/>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81" name="Google Shape;1981;p500"/>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982" name="Google Shape;1982;p500"/>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83" name="Google Shape;1983;p500"/>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984" name="Google Shape;1984;p500"/>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85" name="Google Shape;1985;p500"/>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986" name="Google Shape;1986;p500"/>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87" name="Google Shape;1987;p500"/>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988" name="Google Shape;1988;p500"/>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989" name="Google Shape;1989;p500"/>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1990" name="Google Shape;1990;p500"/>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dark)">
  <p:cSld name="CUSTOM_20_2_1">
    <p:bg>
      <p:bgPr>
        <a:solidFill>
          <a:schemeClr val="dk1"/>
        </a:solidFill>
      </p:bgPr>
    </p:bg>
    <p:spTree>
      <p:nvGrpSpPr>
        <p:cNvPr id="1991" name="Shape 1991"/>
        <p:cNvGrpSpPr/>
        <p:nvPr/>
      </p:nvGrpSpPr>
      <p:grpSpPr>
        <a:xfrm>
          <a:off x="0" y="0"/>
          <a:ext cx="0" cy="0"/>
          <a:chOff x="0" y="0"/>
          <a:chExt cx="0" cy="0"/>
        </a:xfrm>
      </p:grpSpPr>
      <p:sp>
        <p:nvSpPr>
          <p:cNvPr id="1992" name="Google Shape;1992;p501"/>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993" name="Google Shape;1993;p501"/>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1994" name="Google Shape;1994;p501"/>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1995" name="Google Shape;1995;p501"/>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1996" name="Google Shape;1996;p501"/>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1997" name="Google Shape;1997;p501"/>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1998" name="Google Shape;1998;p501"/>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1999" name="Google Shape;1999;p501"/>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2000" name="Google Shape;2000;p501"/>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2001" name="Google Shape;2001;p501"/>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2002" name="Google Shape;2002;p501"/>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2003" name="Google Shape;2003;p501"/>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2004" name="Google Shape;2004;p501"/>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2005" name="Google Shape;2005;p501"/>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2006" name="Google Shape;2006;p501"/>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2007" name="Google Shape;2007;p501"/>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2008" name="Google Shape;2008;p501"/>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dark)">
  <p:cSld name="MAIN_POINT_1">
    <p:bg>
      <p:bgPr>
        <a:solidFill>
          <a:schemeClr val="accent2"/>
        </a:solidFill>
      </p:bgPr>
    </p:bg>
    <p:spTree>
      <p:nvGrpSpPr>
        <p:cNvPr id="103" name="Shape 103"/>
        <p:cNvGrpSpPr/>
        <p:nvPr/>
      </p:nvGrpSpPr>
      <p:grpSpPr>
        <a:xfrm>
          <a:off x="0" y="0"/>
          <a:ext cx="0" cy="0"/>
          <a:chOff x="0" y="0"/>
          <a:chExt cx="0" cy="0"/>
        </a:xfrm>
      </p:grpSpPr>
      <p:sp>
        <p:nvSpPr>
          <p:cNvPr id="104" name="Google Shape;104;p68"/>
          <p:cNvSpPr txBox="1"/>
          <p:nvPr/>
        </p:nvSpPr>
        <p:spPr>
          <a:xfrm>
            <a:off x="1643525" y="10596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 name="Google Shape;105;p68"/>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106" name="Google Shape;106;p68"/>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107" name="Google Shape;107;p68"/>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9pPr>
          </a:lstStyle>
          <a:p/>
        </p:txBody>
      </p:sp>
      <p:sp>
        <p:nvSpPr>
          <p:cNvPr id="108" name="Google Shape;108;p68"/>
          <p:cNvSpPr/>
          <p:nvPr/>
        </p:nvSpPr>
        <p:spPr>
          <a:xfrm>
            <a:off x="4346675" y="1413450"/>
            <a:ext cx="450600" cy="400800"/>
          </a:xfrm>
          <a:prstGeom prst="rect">
            <a:avLst/>
          </a:prstGeom>
          <a:solidFill>
            <a:schemeClr val="accent3"/>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chemeClr val="dk2"/>
                </a:solidFill>
                <a:latin typeface="Montserrat"/>
                <a:ea typeface="Montserrat"/>
                <a:cs typeface="Montserrat"/>
                <a:sym typeface="Montserrat"/>
              </a:rPr>
              <a:t>Sq icons</a:t>
            </a:r>
            <a:endParaRPr b="0" i="0" sz="5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dark)">
  <p:cSld name="CUSTOM_20_1">
    <p:bg>
      <p:bgPr>
        <a:blipFill>
          <a:blip r:embed="rId2">
            <a:alphaModFix/>
          </a:blip>
          <a:stretch>
            <a:fillRect/>
          </a:stretch>
        </a:blipFill>
      </p:bgPr>
    </p:bg>
    <p:spTree>
      <p:nvGrpSpPr>
        <p:cNvPr id="2009" name="Shape 2009"/>
        <p:cNvGrpSpPr/>
        <p:nvPr/>
      </p:nvGrpSpPr>
      <p:grpSpPr>
        <a:xfrm>
          <a:off x="0" y="0"/>
          <a:ext cx="0" cy="0"/>
          <a:chOff x="0" y="0"/>
          <a:chExt cx="0" cy="0"/>
        </a:xfrm>
      </p:grpSpPr>
      <p:sp>
        <p:nvSpPr>
          <p:cNvPr id="2010" name="Google Shape;2010;p502"/>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2011" name="Google Shape;2011;p502"/>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2012" name="Google Shape;2012;p502"/>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light)">
  <p:cSld name="CUSTOM_20_1_1">
    <p:bg>
      <p:bgPr>
        <a:blipFill>
          <a:blip r:embed="rId2">
            <a:alphaModFix/>
          </a:blip>
          <a:stretch>
            <a:fillRect/>
          </a:stretch>
        </a:blipFill>
      </p:bgPr>
    </p:bg>
    <p:spTree>
      <p:nvGrpSpPr>
        <p:cNvPr id="2013" name="Shape 2013"/>
        <p:cNvGrpSpPr/>
        <p:nvPr/>
      </p:nvGrpSpPr>
      <p:grpSpPr>
        <a:xfrm>
          <a:off x="0" y="0"/>
          <a:ext cx="0" cy="0"/>
          <a:chOff x="0" y="0"/>
          <a:chExt cx="0" cy="0"/>
        </a:xfrm>
      </p:grpSpPr>
      <p:sp>
        <p:nvSpPr>
          <p:cNvPr id="2014" name="Google Shape;2014;p503"/>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2015" name="Google Shape;2015;p503"/>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2016" name="Google Shape;2016;p503"/>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1">
  <p:cSld name="CUSTOM_18">
    <p:bg>
      <p:bgPr>
        <a:blipFill>
          <a:blip r:embed="rId2">
            <a:alphaModFix/>
          </a:blip>
          <a:stretch>
            <a:fillRect/>
          </a:stretch>
        </a:blipFill>
      </p:bgPr>
    </p:bg>
    <p:spTree>
      <p:nvGrpSpPr>
        <p:cNvPr id="2017" name="Shape 2017"/>
        <p:cNvGrpSpPr/>
        <p:nvPr/>
      </p:nvGrpSpPr>
      <p:grpSpPr>
        <a:xfrm>
          <a:off x="0" y="0"/>
          <a:ext cx="0" cy="0"/>
          <a:chOff x="0" y="0"/>
          <a:chExt cx="0" cy="0"/>
        </a:xfrm>
      </p:grpSpPr>
      <p:sp>
        <p:nvSpPr>
          <p:cNvPr id="2018" name="Google Shape;2018;p504"/>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2">
  <p:cSld name="CUSTOM_19">
    <p:bg>
      <p:bgPr>
        <a:blipFill>
          <a:blip r:embed="rId2">
            <a:alphaModFix/>
          </a:blip>
          <a:stretch>
            <a:fillRect/>
          </a:stretch>
        </a:blipFill>
      </p:bgPr>
    </p:bg>
    <p:spTree>
      <p:nvGrpSpPr>
        <p:cNvPr id="2019" name="Shape 2019"/>
        <p:cNvGrpSpPr/>
        <p:nvPr/>
      </p:nvGrpSpPr>
      <p:grpSpPr>
        <a:xfrm>
          <a:off x="0" y="0"/>
          <a:ext cx="0" cy="0"/>
          <a:chOff x="0" y="0"/>
          <a:chExt cx="0" cy="0"/>
        </a:xfrm>
      </p:grpSpPr>
      <p:sp>
        <p:nvSpPr>
          <p:cNvPr id="2020" name="Google Shape;2020;p505"/>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3">
  <p:cSld name="CUSTOM_19_1">
    <p:bg>
      <p:bgPr>
        <a:blipFill>
          <a:blip r:embed="rId2">
            <a:alphaModFix/>
          </a:blip>
          <a:stretch>
            <a:fillRect/>
          </a:stretch>
        </a:blipFill>
      </p:bgPr>
    </p:bg>
    <p:spTree>
      <p:nvGrpSpPr>
        <p:cNvPr id="2021" name="Shape 2021"/>
        <p:cNvGrpSpPr/>
        <p:nvPr/>
      </p:nvGrpSpPr>
      <p:grpSpPr>
        <a:xfrm>
          <a:off x="0" y="0"/>
          <a:ext cx="0" cy="0"/>
          <a:chOff x="0" y="0"/>
          <a:chExt cx="0" cy="0"/>
        </a:xfrm>
      </p:grpSpPr>
      <p:sp>
        <p:nvSpPr>
          <p:cNvPr id="2022" name="Google Shape;2022;p506"/>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4">
  <p:cSld name="CUSTOM_19_1_1">
    <p:bg>
      <p:bgPr>
        <a:blipFill>
          <a:blip r:embed="rId2">
            <a:alphaModFix/>
          </a:blip>
          <a:stretch>
            <a:fillRect/>
          </a:stretch>
        </a:blipFill>
      </p:bgPr>
    </p:bg>
    <p:spTree>
      <p:nvGrpSpPr>
        <p:cNvPr id="2023" name="Shape 2023"/>
        <p:cNvGrpSpPr/>
        <p:nvPr/>
      </p:nvGrpSpPr>
      <p:grpSpPr>
        <a:xfrm>
          <a:off x="0" y="0"/>
          <a:ext cx="0" cy="0"/>
          <a:chOff x="0" y="0"/>
          <a:chExt cx="0" cy="0"/>
        </a:xfrm>
      </p:grpSpPr>
      <p:sp>
        <p:nvSpPr>
          <p:cNvPr id="2024" name="Google Shape;2024;p507"/>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5">
  <p:cSld name="CUSTOM_19_1_1_1">
    <p:bg>
      <p:bgPr>
        <a:blipFill>
          <a:blip r:embed="rId2">
            <a:alphaModFix/>
          </a:blip>
          <a:stretch>
            <a:fillRect/>
          </a:stretch>
        </a:blipFill>
      </p:bgPr>
    </p:bg>
    <p:spTree>
      <p:nvGrpSpPr>
        <p:cNvPr id="2025" name="Shape 2025"/>
        <p:cNvGrpSpPr/>
        <p:nvPr/>
      </p:nvGrpSpPr>
      <p:grpSpPr>
        <a:xfrm>
          <a:off x="0" y="0"/>
          <a:ext cx="0" cy="0"/>
          <a:chOff x="0" y="0"/>
          <a:chExt cx="0" cy="0"/>
        </a:xfrm>
      </p:grpSpPr>
      <p:sp>
        <p:nvSpPr>
          <p:cNvPr id="2026" name="Google Shape;2026;p508"/>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6">
  <p:cSld name="CUSTOM_19_1_1_1_1">
    <p:bg>
      <p:bgPr>
        <a:blipFill>
          <a:blip r:embed="rId2">
            <a:alphaModFix/>
          </a:blip>
          <a:stretch>
            <a:fillRect/>
          </a:stretch>
        </a:blipFill>
      </p:bgPr>
    </p:bg>
    <p:spTree>
      <p:nvGrpSpPr>
        <p:cNvPr id="2027" name="Shape 2027"/>
        <p:cNvGrpSpPr/>
        <p:nvPr/>
      </p:nvGrpSpPr>
      <p:grpSpPr>
        <a:xfrm>
          <a:off x="0" y="0"/>
          <a:ext cx="0" cy="0"/>
          <a:chOff x="0" y="0"/>
          <a:chExt cx="0" cy="0"/>
        </a:xfrm>
      </p:grpSpPr>
      <p:sp>
        <p:nvSpPr>
          <p:cNvPr id="2028" name="Google Shape;2028;p509"/>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light)">
  <p:cSld name="CUSTOM_24">
    <p:spTree>
      <p:nvGrpSpPr>
        <p:cNvPr id="2029" name="Shape 2029"/>
        <p:cNvGrpSpPr/>
        <p:nvPr/>
      </p:nvGrpSpPr>
      <p:grpSpPr>
        <a:xfrm>
          <a:off x="0" y="0"/>
          <a:ext cx="0" cy="0"/>
          <a:chOff x="0" y="0"/>
          <a:chExt cx="0" cy="0"/>
        </a:xfrm>
      </p:grpSpPr>
      <p:sp>
        <p:nvSpPr>
          <p:cNvPr id="2030" name="Google Shape;2030;p510"/>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031" name="Google Shape;2031;p510"/>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2032" name="Google Shape;2032;p510"/>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033" name="Google Shape;2033;p510"/>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034" name="Google Shape;2034;p510"/>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035" name="Google Shape;2035;p510"/>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036" name="Google Shape;2036;p510"/>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037" name="Google Shape;2037;p510"/>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38" name="Google Shape;2038;p510"/>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39" name="Google Shape;2039;p510"/>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40" name="Google Shape;2040;p510"/>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41" name="Google Shape;2041;p510"/>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42" name="Google Shape;2042;p510"/>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43" name="Google Shape;2043;p510"/>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44" name="Google Shape;2044;p510"/>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45" name="Google Shape;2045;p510"/>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46" name="Google Shape;2046;p510"/>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47" name="Google Shape;2047;p510"/>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48" name="Google Shape;2048;p510"/>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dark)">
  <p:cSld name="CUSTOM_24_1">
    <p:bg>
      <p:bgPr>
        <a:solidFill>
          <a:schemeClr val="dk1"/>
        </a:solidFill>
      </p:bgPr>
    </p:bg>
    <p:spTree>
      <p:nvGrpSpPr>
        <p:cNvPr id="2049" name="Shape 2049"/>
        <p:cNvGrpSpPr/>
        <p:nvPr/>
      </p:nvGrpSpPr>
      <p:grpSpPr>
        <a:xfrm>
          <a:off x="0" y="0"/>
          <a:ext cx="0" cy="0"/>
          <a:chOff x="0" y="0"/>
          <a:chExt cx="0" cy="0"/>
        </a:xfrm>
      </p:grpSpPr>
      <p:sp>
        <p:nvSpPr>
          <p:cNvPr id="2050" name="Google Shape;2050;p511"/>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051" name="Google Shape;2051;p511"/>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2052" name="Google Shape;2052;p511"/>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053" name="Google Shape;2053;p511"/>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054" name="Google Shape;2054;p511"/>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055" name="Google Shape;2055;p511"/>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056" name="Google Shape;2056;p511"/>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057" name="Google Shape;2057;p511"/>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58" name="Google Shape;2058;p511"/>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59" name="Google Shape;2059;p511"/>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60" name="Google Shape;2060;p511"/>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61" name="Google Shape;2061;p511"/>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62" name="Google Shape;2062;p511"/>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63" name="Google Shape;2063;p511"/>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64" name="Google Shape;2064;p511"/>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65" name="Google Shape;2065;p511"/>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66" name="Google Shape;2066;p511"/>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67" name="Google Shape;2067;p511"/>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2068" name="Google Shape;2068;p511"/>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dark)">
  <p:cSld name="SECTION_TITLE_AND_DESCRIPTION">
    <p:bg>
      <p:bgPr>
        <a:blipFill>
          <a:blip r:embed="rId2">
            <a:alphaModFix/>
          </a:blip>
          <a:stretch>
            <a:fillRect/>
          </a:stretch>
        </a:blipFill>
      </p:bgPr>
    </p:bg>
    <p:spTree>
      <p:nvGrpSpPr>
        <p:cNvPr id="109" name="Shape 109"/>
        <p:cNvGrpSpPr/>
        <p:nvPr/>
      </p:nvGrpSpPr>
      <p:grpSpPr>
        <a:xfrm>
          <a:off x="0" y="0"/>
          <a:ext cx="0" cy="0"/>
          <a:chOff x="0" y="0"/>
          <a:chExt cx="0" cy="0"/>
        </a:xfrm>
      </p:grpSpPr>
      <p:sp>
        <p:nvSpPr>
          <p:cNvPr id="110" name="Google Shape;110;p69"/>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111" name="Google Shape;111;p69"/>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112" name="Google Shape;112;p69"/>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113" name="Google Shape;113;p69"/>
          <p:cNvCxnSpPr/>
          <p:nvPr/>
        </p:nvCxnSpPr>
        <p:spPr>
          <a:xfrm>
            <a:off x="46160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114" name="Google Shape;114;p69"/>
          <p:cNvSpPr/>
          <p:nvPr/>
        </p:nvSpPr>
        <p:spPr>
          <a:xfrm>
            <a:off x="1288325" y="1923900"/>
            <a:ext cx="3199800" cy="13497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wide icon here</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yers profile">
  <p:cSld name="CUSTOM_22">
    <p:bg>
      <p:bgPr>
        <a:solidFill>
          <a:srgbClr val="FFFFFF"/>
        </a:solidFill>
      </p:bgPr>
    </p:bg>
    <p:spTree>
      <p:nvGrpSpPr>
        <p:cNvPr id="2069" name="Shape 2069"/>
        <p:cNvGrpSpPr/>
        <p:nvPr/>
      </p:nvGrpSpPr>
      <p:grpSpPr>
        <a:xfrm>
          <a:off x="0" y="0"/>
          <a:ext cx="0" cy="0"/>
          <a:chOff x="0" y="0"/>
          <a:chExt cx="0" cy="0"/>
        </a:xfrm>
      </p:grpSpPr>
      <p:sp>
        <p:nvSpPr>
          <p:cNvPr id="2070" name="Google Shape;2070;p512"/>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071" name="Google Shape;2071;p512"/>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pic>
        <p:nvPicPr>
          <p:cNvPr id="2072" name="Google Shape;2072;p512"/>
          <p:cNvPicPr preferRelativeResize="0"/>
          <p:nvPr/>
        </p:nvPicPr>
        <p:blipFill rotWithShape="1">
          <a:blip r:embed="rId2">
            <a:alphaModFix/>
          </a:blip>
          <a:srcRect b="0" l="0" r="0" t="0"/>
          <a:stretch/>
        </p:blipFill>
        <p:spPr>
          <a:xfrm>
            <a:off x="561475" y="1241213"/>
            <a:ext cx="3837947" cy="2661075"/>
          </a:xfrm>
          <a:prstGeom prst="rect">
            <a:avLst/>
          </a:prstGeom>
          <a:noFill/>
          <a:ln>
            <a:noFill/>
          </a:ln>
        </p:spPr>
      </p:pic>
      <p:pic>
        <p:nvPicPr>
          <p:cNvPr id="2073" name="Google Shape;2073;p512"/>
          <p:cNvPicPr preferRelativeResize="0"/>
          <p:nvPr/>
        </p:nvPicPr>
        <p:blipFill rotWithShape="1">
          <a:blip r:embed="rId3">
            <a:alphaModFix/>
          </a:blip>
          <a:srcRect b="0" l="0" r="0" t="0"/>
          <a:stretch/>
        </p:blipFill>
        <p:spPr>
          <a:xfrm>
            <a:off x="4817452" y="1241213"/>
            <a:ext cx="3837923" cy="2661075"/>
          </a:xfrm>
          <a:prstGeom prst="rect">
            <a:avLst/>
          </a:prstGeom>
          <a:noFill/>
          <a:ln>
            <a:noFill/>
          </a:ln>
        </p:spPr>
      </p:pic>
      <p:sp>
        <p:nvSpPr>
          <p:cNvPr id="2074" name="Google Shape;2074;p512"/>
          <p:cNvSpPr txBox="1"/>
          <p:nvPr>
            <p:ph idx="3" type="ctrTitle"/>
          </p:nvPr>
        </p:nvSpPr>
        <p:spPr>
          <a:xfrm>
            <a:off x="2589075"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075" name="Google Shape;2075;p512"/>
          <p:cNvSpPr txBox="1"/>
          <p:nvPr>
            <p:ph idx="4" type="ctrTitle"/>
          </p:nvPr>
        </p:nvSpPr>
        <p:spPr>
          <a:xfrm>
            <a:off x="2589075"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076" name="Google Shape;2076;p512"/>
          <p:cNvSpPr txBox="1"/>
          <p:nvPr>
            <p:ph idx="5" type="ctrTitle"/>
          </p:nvPr>
        </p:nvSpPr>
        <p:spPr>
          <a:xfrm>
            <a:off x="6782450"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077" name="Google Shape;2077;p512"/>
          <p:cNvSpPr txBox="1"/>
          <p:nvPr>
            <p:ph idx="6" type="ctrTitle"/>
          </p:nvPr>
        </p:nvSpPr>
        <p:spPr>
          <a:xfrm>
            <a:off x="6782450"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078" name="Google Shape;2078;p512"/>
          <p:cNvSpPr txBox="1"/>
          <p:nvPr>
            <p:ph idx="1" type="subTitle"/>
          </p:nvPr>
        </p:nvSpPr>
        <p:spPr>
          <a:xfrm>
            <a:off x="774925" y="3480263"/>
            <a:ext cx="1395000" cy="290700"/>
          </a:xfrm>
          <a:prstGeom prst="rect">
            <a:avLst/>
          </a:prstGeom>
          <a:solidFill>
            <a:schemeClr val="dk1"/>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079" name="Google Shape;2079;p512"/>
          <p:cNvSpPr txBox="1"/>
          <p:nvPr>
            <p:ph idx="7" type="subTitle"/>
          </p:nvPr>
        </p:nvSpPr>
        <p:spPr>
          <a:xfrm>
            <a:off x="5052225" y="3480263"/>
            <a:ext cx="1395000" cy="290700"/>
          </a:xfrm>
          <a:prstGeom prst="rect">
            <a:avLst/>
          </a:prstGeom>
          <a:solidFill>
            <a:srgbClr val="FFFFFF"/>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light)">
  <p:cSld name="CUSTOM_22_1_1">
    <p:bg>
      <p:bgPr>
        <a:solidFill>
          <a:srgbClr val="FFFFFF"/>
        </a:solidFill>
      </p:bgPr>
    </p:bg>
    <p:spTree>
      <p:nvGrpSpPr>
        <p:cNvPr id="2080" name="Shape 2080"/>
        <p:cNvGrpSpPr/>
        <p:nvPr/>
      </p:nvGrpSpPr>
      <p:grpSpPr>
        <a:xfrm>
          <a:off x="0" y="0"/>
          <a:ext cx="0" cy="0"/>
          <a:chOff x="0" y="0"/>
          <a:chExt cx="0" cy="0"/>
        </a:xfrm>
      </p:grpSpPr>
      <p:sp>
        <p:nvSpPr>
          <p:cNvPr id="2081" name="Google Shape;2081;p513"/>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082" name="Google Shape;2082;p513"/>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2083" name="Google Shape;2083;p513"/>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l">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l">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l">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l">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l">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l">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l">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2084" name="Google Shape;2084;p513"/>
          <p:cNvPicPr preferRelativeResize="0"/>
          <p:nvPr/>
        </p:nvPicPr>
        <p:blipFill rotWithShape="1">
          <a:blip r:embed="rId2">
            <a:alphaModFix/>
          </a:blip>
          <a:srcRect b="0" l="0" r="0" t="0"/>
          <a:stretch/>
        </p:blipFill>
        <p:spPr>
          <a:xfrm>
            <a:off x="793400" y="1438826"/>
            <a:ext cx="262450" cy="229650"/>
          </a:xfrm>
          <a:prstGeom prst="rect">
            <a:avLst/>
          </a:prstGeom>
          <a:noFill/>
          <a:ln>
            <a:noFill/>
          </a:ln>
        </p:spPr>
      </p:pic>
      <p:sp>
        <p:nvSpPr>
          <p:cNvPr id="2085" name="Google Shape;2085;p513"/>
          <p:cNvSpPr/>
          <p:nvPr/>
        </p:nvSpPr>
        <p:spPr>
          <a:xfrm>
            <a:off x="4571850" y="-11775"/>
            <a:ext cx="45720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1">
  <p:cSld name="CUSTOM_22_1_1_2">
    <p:bg>
      <p:bgPr>
        <a:solidFill>
          <a:srgbClr val="FFFFFF"/>
        </a:solidFill>
      </p:bgPr>
    </p:bg>
    <p:spTree>
      <p:nvGrpSpPr>
        <p:cNvPr id="2086" name="Shape 2086"/>
        <p:cNvGrpSpPr/>
        <p:nvPr/>
      </p:nvGrpSpPr>
      <p:grpSpPr>
        <a:xfrm>
          <a:off x="0" y="0"/>
          <a:ext cx="0" cy="0"/>
          <a:chOff x="0" y="0"/>
          <a:chExt cx="0" cy="0"/>
        </a:xfrm>
      </p:grpSpPr>
      <p:sp>
        <p:nvSpPr>
          <p:cNvPr id="2087" name="Google Shape;2087;p514"/>
          <p:cNvSpPr/>
          <p:nvPr/>
        </p:nvSpPr>
        <p:spPr>
          <a:xfrm>
            <a:off x="2935675" y="3102625"/>
            <a:ext cx="6208200" cy="2040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8" name="Google Shape;2088;p514"/>
          <p:cNvSpPr txBox="1"/>
          <p:nvPr>
            <p:ph type="ctrTitle"/>
          </p:nvPr>
        </p:nvSpPr>
        <p:spPr>
          <a:xfrm>
            <a:off x="4043225" y="35138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2089" name="Google Shape;2089;p514"/>
          <p:cNvPicPr preferRelativeResize="0"/>
          <p:nvPr/>
        </p:nvPicPr>
        <p:blipFill rotWithShape="1">
          <a:blip r:embed="rId2">
            <a:alphaModFix/>
          </a:blip>
          <a:srcRect b="0" l="0" r="0" t="0"/>
          <a:stretch/>
        </p:blipFill>
        <p:spPr>
          <a:xfrm>
            <a:off x="3456725" y="3513826"/>
            <a:ext cx="262450" cy="229650"/>
          </a:xfrm>
          <a:prstGeom prst="rect">
            <a:avLst/>
          </a:prstGeom>
          <a:noFill/>
          <a:ln>
            <a:noFill/>
          </a:ln>
        </p:spPr>
      </p:pic>
      <p:sp>
        <p:nvSpPr>
          <p:cNvPr id="2090" name="Google Shape;2090;p514"/>
          <p:cNvSpPr txBox="1"/>
          <p:nvPr>
            <p:ph idx="2" type="ctrTitle"/>
          </p:nvPr>
        </p:nvSpPr>
        <p:spPr>
          <a:xfrm>
            <a:off x="2978650" y="1090825"/>
            <a:ext cx="30831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1pPr>
            <a:lvl2pPr lvl="1"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9pPr>
          </a:lstStyle>
          <a:p/>
        </p:txBody>
      </p:sp>
      <p:sp>
        <p:nvSpPr>
          <p:cNvPr id="2091" name="Google Shape;2091;p514"/>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2" name="Google Shape;2092;p514"/>
          <p:cNvSpPr txBox="1"/>
          <p:nvPr>
            <p:ph idx="3" type="ctrTitle"/>
          </p:nvPr>
        </p:nvSpPr>
        <p:spPr>
          <a:xfrm>
            <a:off x="29786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2093" name="Google Shape;2093;p514"/>
          <p:cNvSpPr txBox="1"/>
          <p:nvPr>
            <p:ph idx="4" type="title"/>
          </p:nvPr>
        </p:nvSpPr>
        <p:spPr>
          <a:xfrm>
            <a:off x="29786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2094" name="Google Shape;2094;p514"/>
          <p:cNvSpPr txBox="1"/>
          <p:nvPr>
            <p:ph idx="5" type="ctrTitle"/>
          </p:nvPr>
        </p:nvSpPr>
        <p:spPr>
          <a:xfrm>
            <a:off x="42479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2095" name="Google Shape;2095;p514"/>
          <p:cNvSpPr txBox="1"/>
          <p:nvPr>
            <p:ph idx="6" type="title"/>
          </p:nvPr>
        </p:nvSpPr>
        <p:spPr>
          <a:xfrm>
            <a:off x="42479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2096" name="Google Shape;2096;p514"/>
          <p:cNvSpPr txBox="1"/>
          <p:nvPr>
            <p:ph idx="7" type="ctrTitle"/>
          </p:nvPr>
        </p:nvSpPr>
        <p:spPr>
          <a:xfrm>
            <a:off x="5424475" y="2145775"/>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2097" name="Google Shape;2097;p514"/>
          <p:cNvSpPr txBox="1"/>
          <p:nvPr>
            <p:ph idx="8" type="title"/>
          </p:nvPr>
        </p:nvSpPr>
        <p:spPr>
          <a:xfrm>
            <a:off x="5424475"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2098" name="Google Shape;2098;p514"/>
          <p:cNvSpPr txBox="1"/>
          <p:nvPr>
            <p:ph idx="9" type="ctrTitle"/>
          </p:nvPr>
        </p:nvSpPr>
        <p:spPr>
          <a:xfrm>
            <a:off x="7697675" y="768650"/>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2099" name="Google Shape;2099;p514"/>
          <p:cNvSpPr txBox="1"/>
          <p:nvPr>
            <p:ph idx="13" type="title"/>
          </p:nvPr>
        </p:nvSpPr>
        <p:spPr>
          <a:xfrm>
            <a:off x="7697675" y="619525"/>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2100" name="Google Shape;2100;p514"/>
          <p:cNvSpPr txBox="1"/>
          <p:nvPr>
            <p:ph idx="14" type="ctrTitle"/>
          </p:nvPr>
        </p:nvSpPr>
        <p:spPr>
          <a:xfrm>
            <a:off x="7697675" y="1188313"/>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2101" name="Google Shape;2101;p514"/>
          <p:cNvSpPr txBox="1"/>
          <p:nvPr>
            <p:ph idx="15" type="title"/>
          </p:nvPr>
        </p:nvSpPr>
        <p:spPr>
          <a:xfrm>
            <a:off x="7697675" y="103918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2102" name="Google Shape;2102;p514"/>
          <p:cNvSpPr txBox="1"/>
          <p:nvPr>
            <p:ph idx="16" type="ctrTitle"/>
          </p:nvPr>
        </p:nvSpPr>
        <p:spPr>
          <a:xfrm>
            <a:off x="7697675" y="1611938"/>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2103" name="Google Shape;2103;p514"/>
          <p:cNvSpPr txBox="1"/>
          <p:nvPr>
            <p:ph idx="17" type="title"/>
          </p:nvPr>
        </p:nvSpPr>
        <p:spPr>
          <a:xfrm>
            <a:off x="7697675" y="14628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2104" name="Google Shape;2104;p514"/>
          <p:cNvSpPr txBox="1"/>
          <p:nvPr>
            <p:ph idx="18" type="ctrTitle"/>
          </p:nvPr>
        </p:nvSpPr>
        <p:spPr>
          <a:xfrm>
            <a:off x="7697675" y="2035575"/>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2105" name="Google Shape;2105;p514"/>
          <p:cNvSpPr txBox="1"/>
          <p:nvPr>
            <p:ph idx="19" type="title"/>
          </p:nvPr>
        </p:nvSpPr>
        <p:spPr>
          <a:xfrm>
            <a:off x="7697675" y="18864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2106" name="Google Shape;2106;p514"/>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2107" name="Google Shape;2107;p514"/>
          <p:cNvSpPr txBox="1"/>
          <p:nvPr>
            <p:ph idx="20"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108" name="Google Shape;2108;p514"/>
          <p:cNvSpPr txBox="1"/>
          <p:nvPr>
            <p:ph idx="21" type="ctrTitle"/>
          </p:nvPr>
        </p:nvSpPr>
        <p:spPr>
          <a:xfrm>
            <a:off x="4043213" y="467235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dark)">
  <p:cSld name="CUSTOM_22_1_1_1">
    <p:bg>
      <p:bgPr>
        <a:solidFill>
          <a:schemeClr val="dk1"/>
        </a:solidFill>
      </p:bgPr>
    </p:bg>
    <p:spTree>
      <p:nvGrpSpPr>
        <p:cNvPr id="2109" name="Shape 2109"/>
        <p:cNvGrpSpPr/>
        <p:nvPr/>
      </p:nvGrpSpPr>
      <p:grpSpPr>
        <a:xfrm>
          <a:off x="0" y="0"/>
          <a:ext cx="0" cy="0"/>
          <a:chOff x="0" y="0"/>
          <a:chExt cx="0" cy="0"/>
        </a:xfrm>
      </p:grpSpPr>
      <p:sp>
        <p:nvSpPr>
          <p:cNvPr id="2110" name="Google Shape;2110;p515"/>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111" name="Google Shape;2111;p515"/>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2112" name="Google Shape;2112;p515"/>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pic>
        <p:nvPicPr>
          <p:cNvPr id="2113" name="Google Shape;2113;p515"/>
          <p:cNvPicPr preferRelativeResize="0"/>
          <p:nvPr/>
        </p:nvPicPr>
        <p:blipFill rotWithShape="1">
          <a:blip r:embed="rId2">
            <a:alphaModFix/>
          </a:blip>
          <a:srcRect b="0" l="0" r="0" t="0"/>
          <a:stretch/>
        </p:blipFill>
        <p:spPr>
          <a:xfrm>
            <a:off x="796527" y="1440600"/>
            <a:ext cx="262450" cy="226100"/>
          </a:xfrm>
          <a:prstGeom prst="rect">
            <a:avLst/>
          </a:prstGeom>
          <a:noFill/>
          <a:ln>
            <a:noFill/>
          </a:ln>
        </p:spPr>
      </p:pic>
      <p:sp>
        <p:nvSpPr>
          <p:cNvPr id="2114" name="Google Shape;2114;p515"/>
          <p:cNvSpPr/>
          <p:nvPr/>
        </p:nvSpPr>
        <p:spPr>
          <a:xfrm>
            <a:off x="4571950" y="-11775"/>
            <a:ext cx="4572000" cy="51435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brand image here to cover this area</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clean)">
  <p:cSld name="CUSTOM_22_1_1_1_1">
    <p:bg>
      <p:bgPr>
        <a:solidFill>
          <a:srgbClr val="FFFFFF"/>
        </a:solidFill>
      </p:bgPr>
    </p:bg>
    <p:spTree>
      <p:nvGrpSpPr>
        <p:cNvPr id="2115" name="Shape 2115"/>
        <p:cNvGrpSpPr/>
        <p:nvPr/>
      </p:nvGrpSpPr>
      <p:grpSpPr>
        <a:xfrm>
          <a:off x="0" y="0"/>
          <a:ext cx="0" cy="0"/>
          <a:chOff x="0" y="0"/>
          <a:chExt cx="0" cy="0"/>
        </a:xfrm>
      </p:grpSpPr>
      <p:cxnSp>
        <p:nvCxnSpPr>
          <p:cNvPr id="2116" name="Google Shape;2116;p516"/>
          <p:cNvCxnSpPr/>
          <p:nvPr/>
        </p:nvCxnSpPr>
        <p:spPr>
          <a:xfrm>
            <a:off x="1154550" y="2806075"/>
            <a:ext cx="6834900" cy="0"/>
          </a:xfrm>
          <a:prstGeom prst="straightConnector1">
            <a:avLst/>
          </a:prstGeom>
          <a:noFill/>
          <a:ln cap="flat" cmpd="sng" w="9525">
            <a:solidFill>
              <a:schemeClr val="accent1"/>
            </a:solidFill>
            <a:prstDash val="solid"/>
            <a:round/>
            <a:headEnd len="sm" w="sm" type="none"/>
            <a:tailEnd len="sm" w="sm" type="none"/>
          </a:ln>
        </p:spPr>
      </p:cxnSp>
      <p:sp>
        <p:nvSpPr>
          <p:cNvPr id="2117" name="Google Shape;2117;p516"/>
          <p:cNvSpPr txBox="1"/>
          <p:nvPr>
            <p:ph idx="1" type="subTitle"/>
          </p:nvPr>
        </p:nvSpPr>
        <p:spPr>
          <a:xfrm>
            <a:off x="1154550" y="2926800"/>
            <a:ext cx="68820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2pPr>
            <a:lvl3pPr lvl="2"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3pPr>
            <a:lvl4pPr lvl="3"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4pPr>
            <a:lvl5pPr lvl="4"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5pPr>
            <a:lvl6pPr lvl="5"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6pPr>
            <a:lvl7pPr lvl="6"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7pPr>
            <a:lvl8pPr lvl="7"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8pPr>
            <a:lvl9pPr lvl="8"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9pPr>
          </a:lstStyle>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detailed)">
  <p:cSld name="CUSTOM_22_1_1_1_1_1">
    <p:bg>
      <p:bgPr>
        <a:blipFill>
          <a:blip r:embed="rId2">
            <a:alphaModFix/>
          </a:blip>
          <a:stretch>
            <a:fillRect/>
          </a:stretch>
        </a:blipFill>
      </p:bgPr>
    </p:bg>
    <p:spTree>
      <p:nvGrpSpPr>
        <p:cNvPr id="2118" name="Shape 2118"/>
        <p:cNvGrpSpPr/>
        <p:nvPr/>
      </p:nvGrpSpPr>
      <p:grpSpPr>
        <a:xfrm>
          <a:off x="0" y="0"/>
          <a:ext cx="0" cy="0"/>
          <a:chOff x="0" y="0"/>
          <a:chExt cx="0" cy="0"/>
        </a:xfrm>
      </p:grpSpPr>
      <p:sp>
        <p:nvSpPr>
          <p:cNvPr id="2119" name="Google Shape;2119;p517"/>
          <p:cNvSpPr txBox="1"/>
          <p:nvPr>
            <p:ph type="ctrTitle"/>
          </p:nvPr>
        </p:nvSpPr>
        <p:spPr>
          <a:xfrm>
            <a:off x="423200" y="3620475"/>
            <a:ext cx="2474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120" name="Google Shape;2120;p517"/>
          <p:cNvSpPr txBox="1"/>
          <p:nvPr>
            <p:ph idx="2" type="ctrTitle"/>
          </p:nvPr>
        </p:nvSpPr>
        <p:spPr>
          <a:xfrm>
            <a:off x="423200" y="4032800"/>
            <a:ext cx="2474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pic>
        <p:nvPicPr>
          <p:cNvPr id="2121" name="Google Shape;2121;p517"/>
          <p:cNvPicPr preferRelativeResize="0"/>
          <p:nvPr/>
        </p:nvPicPr>
        <p:blipFill rotWithShape="1">
          <a:blip r:embed="rId3">
            <a:alphaModFix/>
          </a:blip>
          <a:srcRect b="0" l="0" r="0" t="0"/>
          <a:stretch/>
        </p:blipFill>
        <p:spPr>
          <a:xfrm>
            <a:off x="857946" y="771350"/>
            <a:ext cx="1608513" cy="440658"/>
          </a:xfrm>
          <a:prstGeom prst="rect">
            <a:avLst/>
          </a:prstGeom>
          <a:noFill/>
          <a:ln>
            <a:noFill/>
          </a:ln>
        </p:spPr>
      </p:pic>
      <p:cxnSp>
        <p:nvCxnSpPr>
          <p:cNvPr id="2122" name="Google Shape;2122;p517"/>
          <p:cNvCxnSpPr/>
          <p:nvPr/>
        </p:nvCxnSpPr>
        <p:spPr>
          <a:xfrm>
            <a:off x="564100" y="1363275"/>
            <a:ext cx="2218200" cy="0"/>
          </a:xfrm>
          <a:prstGeom prst="straightConnector1">
            <a:avLst/>
          </a:prstGeom>
          <a:noFill/>
          <a:ln cap="flat" cmpd="sng" w="9525">
            <a:solidFill>
              <a:schemeClr val="lt2"/>
            </a:solidFill>
            <a:prstDash val="solid"/>
            <a:round/>
            <a:headEnd len="sm" w="sm" type="none"/>
            <a:tailEnd len="sm" w="sm" type="none"/>
          </a:ln>
        </p:spPr>
      </p:cxnSp>
      <p:sp>
        <p:nvSpPr>
          <p:cNvPr id="2123" name="Google Shape;2123;p517"/>
          <p:cNvSpPr/>
          <p:nvPr/>
        </p:nvSpPr>
        <p:spPr>
          <a:xfrm>
            <a:off x="3880900" y="0"/>
            <a:ext cx="2277000" cy="2596200"/>
          </a:xfrm>
          <a:prstGeom prst="rect">
            <a:avLst/>
          </a:prstGeom>
          <a:solidFill>
            <a:srgbClr val="FFFFFF">
              <a:alpha val="6705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4" name="Google Shape;2124;p517"/>
          <p:cNvSpPr/>
          <p:nvPr/>
        </p:nvSpPr>
        <p:spPr>
          <a:xfrm>
            <a:off x="7107100" y="842075"/>
            <a:ext cx="1804800" cy="22473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visual (behind the website image)</a:t>
            </a:r>
            <a:endParaRPr b="0" i="0" sz="1000" u="none" cap="none" strike="noStrike">
              <a:solidFill>
                <a:schemeClr val="accent1"/>
              </a:solidFill>
              <a:latin typeface="Montserrat"/>
              <a:ea typeface="Montserrat"/>
              <a:cs typeface="Montserrat"/>
              <a:sym typeface="Montserrat"/>
            </a:endParaRPr>
          </a:p>
        </p:txBody>
      </p:sp>
      <p:sp>
        <p:nvSpPr>
          <p:cNvPr id="2125" name="Google Shape;2125;p517"/>
          <p:cNvSpPr/>
          <p:nvPr/>
        </p:nvSpPr>
        <p:spPr>
          <a:xfrm>
            <a:off x="3899175" y="2743475"/>
            <a:ext cx="4030200" cy="19674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Insert screenshot of brand website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1">
  <p:cSld name="CUSTOM_23">
    <p:bg>
      <p:bgPr>
        <a:blipFill>
          <a:blip r:embed="rId2">
            <a:alphaModFix/>
          </a:blip>
          <a:stretch>
            <a:fillRect/>
          </a:stretch>
        </a:blipFill>
      </p:bgPr>
    </p:bg>
    <p:spTree>
      <p:nvGrpSpPr>
        <p:cNvPr id="2126" name="Shape 2126"/>
        <p:cNvGrpSpPr/>
        <p:nvPr/>
      </p:nvGrpSpPr>
      <p:grpSpPr>
        <a:xfrm>
          <a:off x="0" y="0"/>
          <a:ext cx="0" cy="0"/>
          <a:chOff x="0" y="0"/>
          <a:chExt cx="0" cy="0"/>
        </a:xfrm>
      </p:grpSpPr>
      <p:sp>
        <p:nvSpPr>
          <p:cNvPr id="2127" name="Google Shape;2127;p518"/>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2128" name="Google Shape;2128;p518"/>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2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2">
  <p:cSld name="CUSTOM_23_1">
    <p:bg>
      <p:bgPr>
        <a:blipFill>
          <a:blip r:embed="rId2">
            <a:alphaModFix/>
          </a:blip>
          <a:stretch>
            <a:fillRect/>
          </a:stretch>
        </a:blipFill>
      </p:bgPr>
    </p:bg>
    <p:spTree>
      <p:nvGrpSpPr>
        <p:cNvPr id="2129" name="Shape 2129"/>
        <p:cNvGrpSpPr/>
        <p:nvPr/>
      </p:nvGrpSpPr>
      <p:grpSpPr>
        <a:xfrm>
          <a:off x="0" y="0"/>
          <a:ext cx="0" cy="0"/>
          <a:chOff x="0" y="0"/>
          <a:chExt cx="0" cy="0"/>
        </a:xfrm>
      </p:grpSpPr>
      <p:sp>
        <p:nvSpPr>
          <p:cNvPr id="2130" name="Google Shape;2130;p519"/>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2131" name="Google Shape;2131;p519"/>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2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2">
  <p:cSld name="CUSTOM_22_1_1_2_1">
    <p:bg>
      <p:bgPr>
        <a:solidFill>
          <a:srgbClr val="FFFFFF"/>
        </a:solidFill>
      </p:bgPr>
    </p:bg>
    <p:spTree>
      <p:nvGrpSpPr>
        <p:cNvPr id="2132" name="Shape 2132"/>
        <p:cNvGrpSpPr/>
        <p:nvPr/>
      </p:nvGrpSpPr>
      <p:grpSpPr>
        <a:xfrm>
          <a:off x="0" y="0"/>
          <a:ext cx="0" cy="0"/>
          <a:chOff x="0" y="0"/>
          <a:chExt cx="0" cy="0"/>
        </a:xfrm>
      </p:grpSpPr>
      <p:sp>
        <p:nvSpPr>
          <p:cNvPr id="2133" name="Google Shape;2133;p520"/>
          <p:cNvSpPr/>
          <p:nvPr/>
        </p:nvSpPr>
        <p:spPr>
          <a:xfrm>
            <a:off x="5863050" y="566250"/>
            <a:ext cx="3280800" cy="4011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520"/>
          <p:cNvSpPr txBox="1"/>
          <p:nvPr>
            <p:ph type="ctrTitle"/>
          </p:nvPr>
        </p:nvSpPr>
        <p:spPr>
          <a:xfrm>
            <a:off x="3070950" y="1224975"/>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pic>
        <p:nvPicPr>
          <p:cNvPr id="2135" name="Google Shape;2135;p520"/>
          <p:cNvPicPr preferRelativeResize="0"/>
          <p:nvPr/>
        </p:nvPicPr>
        <p:blipFill rotWithShape="1">
          <a:blip r:embed="rId2">
            <a:alphaModFix/>
          </a:blip>
          <a:srcRect b="0" l="0" r="0" t="0"/>
          <a:stretch/>
        </p:blipFill>
        <p:spPr>
          <a:xfrm>
            <a:off x="6415100" y="1888026"/>
            <a:ext cx="262450" cy="229650"/>
          </a:xfrm>
          <a:prstGeom prst="rect">
            <a:avLst/>
          </a:prstGeom>
          <a:noFill/>
          <a:ln>
            <a:noFill/>
          </a:ln>
        </p:spPr>
      </p:pic>
      <p:sp>
        <p:nvSpPr>
          <p:cNvPr id="2136" name="Google Shape;2136;p520"/>
          <p:cNvSpPr txBox="1"/>
          <p:nvPr>
            <p:ph idx="2" type="ctrTitle"/>
          </p:nvPr>
        </p:nvSpPr>
        <p:spPr>
          <a:xfrm>
            <a:off x="6415100" y="2227325"/>
            <a:ext cx="2313000" cy="1497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2137" name="Google Shape;2137;p520"/>
          <p:cNvSpPr txBox="1"/>
          <p:nvPr>
            <p:ph idx="3" type="ctrTitle"/>
          </p:nvPr>
        </p:nvSpPr>
        <p:spPr>
          <a:xfrm>
            <a:off x="3070950" y="15453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138" name="Google Shape;2138;p520"/>
          <p:cNvSpPr txBox="1"/>
          <p:nvPr>
            <p:ph idx="4" type="ctrTitle"/>
          </p:nvPr>
        </p:nvSpPr>
        <p:spPr>
          <a:xfrm>
            <a:off x="3070950" y="1973468"/>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2139" name="Google Shape;2139;p520"/>
          <p:cNvSpPr txBox="1"/>
          <p:nvPr>
            <p:ph idx="5" type="ctrTitle"/>
          </p:nvPr>
        </p:nvSpPr>
        <p:spPr>
          <a:xfrm>
            <a:off x="3070950" y="22938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140" name="Google Shape;2140;p520"/>
          <p:cNvSpPr txBox="1"/>
          <p:nvPr>
            <p:ph idx="6" type="ctrTitle"/>
          </p:nvPr>
        </p:nvSpPr>
        <p:spPr>
          <a:xfrm>
            <a:off x="3070950" y="3156667"/>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2141" name="Google Shape;2141;p520"/>
          <p:cNvSpPr txBox="1"/>
          <p:nvPr>
            <p:ph idx="7" type="ctrTitle"/>
          </p:nvPr>
        </p:nvSpPr>
        <p:spPr>
          <a:xfrm>
            <a:off x="6415095" y="1162475"/>
            <a:ext cx="2226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142" name="Google Shape;2142;p520"/>
          <p:cNvSpPr txBox="1"/>
          <p:nvPr>
            <p:ph idx="8" type="ctrTitle"/>
          </p:nvPr>
        </p:nvSpPr>
        <p:spPr>
          <a:xfrm>
            <a:off x="6415095" y="1488970"/>
            <a:ext cx="19545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2143" name="Google Shape;2143;p520"/>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2144" name="Google Shape;2144;p520"/>
          <p:cNvSpPr txBox="1"/>
          <p:nvPr>
            <p:ph idx="9" type="ctrTitle"/>
          </p:nvPr>
        </p:nvSpPr>
        <p:spPr>
          <a:xfrm>
            <a:off x="3070950" y="3830992"/>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2145" name="Google Shape;2145;p520"/>
          <p:cNvSpPr txBox="1"/>
          <p:nvPr>
            <p:ph idx="13" type="title"/>
          </p:nvPr>
        </p:nvSpPr>
        <p:spPr>
          <a:xfrm>
            <a:off x="3070950" y="362677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146" name="Google Shape;2146;p520"/>
          <p:cNvSpPr txBox="1"/>
          <p:nvPr>
            <p:ph idx="14" type="ctrTitle"/>
          </p:nvPr>
        </p:nvSpPr>
        <p:spPr>
          <a:xfrm>
            <a:off x="4356000" y="3830992"/>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2147" name="Google Shape;2147;p520"/>
          <p:cNvSpPr txBox="1"/>
          <p:nvPr>
            <p:ph idx="15" type="title"/>
          </p:nvPr>
        </p:nvSpPr>
        <p:spPr>
          <a:xfrm>
            <a:off x="4356000" y="3626775"/>
            <a:ext cx="8982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148" name="Google Shape;2148;p520"/>
          <p:cNvSpPr txBox="1"/>
          <p:nvPr>
            <p:ph idx="16" type="ctrTitle"/>
          </p:nvPr>
        </p:nvSpPr>
        <p:spPr>
          <a:xfrm>
            <a:off x="3070950" y="4486868"/>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2149" name="Google Shape;2149;p520"/>
          <p:cNvSpPr txBox="1"/>
          <p:nvPr>
            <p:ph idx="17" type="title"/>
          </p:nvPr>
        </p:nvSpPr>
        <p:spPr>
          <a:xfrm>
            <a:off x="3070950" y="4282651"/>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light)">
  <p:cSld name="CUSTOM_14_1">
    <p:bg>
      <p:bgPr>
        <a:solidFill>
          <a:srgbClr val="FFFFFF"/>
        </a:solidFill>
      </p:bgPr>
    </p:bg>
    <p:spTree>
      <p:nvGrpSpPr>
        <p:cNvPr id="2150" name="Shape 2150"/>
        <p:cNvGrpSpPr/>
        <p:nvPr/>
      </p:nvGrpSpPr>
      <p:grpSpPr>
        <a:xfrm>
          <a:off x="0" y="0"/>
          <a:ext cx="0" cy="0"/>
          <a:chOff x="0" y="0"/>
          <a:chExt cx="0" cy="0"/>
        </a:xfrm>
      </p:grpSpPr>
      <p:sp>
        <p:nvSpPr>
          <p:cNvPr id="2151" name="Google Shape;2151;p521"/>
          <p:cNvSpPr txBox="1"/>
          <p:nvPr>
            <p:ph idx="1" type="subTitle"/>
          </p:nvPr>
        </p:nvSpPr>
        <p:spPr>
          <a:xfrm>
            <a:off x="5034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152" name="Google Shape;2152;p521"/>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153" name="Google Shape;2153;p521"/>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9pPr>
          </a:lstStyle>
          <a:p/>
        </p:txBody>
      </p:sp>
      <p:sp>
        <p:nvSpPr>
          <p:cNvPr id="2154" name="Google Shape;2154;p521"/>
          <p:cNvSpPr txBox="1"/>
          <p:nvPr>
            <p:ph idx="3" type="ctrTitle"/>
          </p:nvPr>
        </p:nvSpPr>
        <p:spPr>
          <a:xfrm>
            <a:off x="67588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155" name="Google Shape;2155;p521"/>
          <p:cNvSpPr txBox="1"/>
          <p:nvPr>
            <p:ph idx="4" type="subTitle"/>
          </p:nvPr>
        </p:nvSpPr>
        <p:spPr>
          <a:xfrm>
            <a:off x="25615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156" name="Google Shape;2156;p521"/>
          <p:cNvSpPr txBox="1"/>
          <p:nvPr>
            <p:ph idx="5" type="ctrTitle"/>
          </p:nvPr>
        </p:nvSpPr>
        <p:spPr>
          <a:xfrm>
            <a:off x="2737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157" name="Google Shape;2157;p521"/>
          <p:cNvSpPr txBox="1"/>
          <p:nvPr>
            <p:ph idx="6" type="subTitle"/>
          </p:nvPr>
        </p:nvSpPr>
        <p:spPr>
          <a:xfrm>
            <a:off x="46197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158" name="Google Shape;2158;p521"/>
          <p:cNvSpPr txBox="1"/>
          <p:nvPr>
            <p:ph idx="7" type="ctrTitle"/>
          </p:nvPr>
        </p:nvSpPr>
        <p:spPr>
          <a:xfrm>
            <a:off x="4800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159" name="Google Shape;2159;p521"/>
          <p:cNvSpPr txBox="1"/>
          <p:nvPr>
            <p:ph idx="8" type="subTitle"/>
          </p:nvPr>
        </p:nvSpPr>
        <p:spPr>
          <a:xfrm>
            <a:off x="66778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160" name="Google Shape;2160;p521"/>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light)">
  <p:cSld name="SECTION_TITLE_AND_DESCRIPTION_1">
    <p:bg>
      <p:bgPr>
        <a:blipFill>
          <a:blip r:embed="rId2">
            <a:alphaModFix/>
          </a:blip>
          <a:stretch>
            <a:fillRect/>
          </a:stretch>
        </a:blipFill>
      </p:bgPr>
    </p:bg>
    <p:spTree>
      <p:nvGrpSpPr>
        <p:cNvPr id="115" name="Shape 115"/>
        <p:cNvGrpSpPr/>
        <p:nvPr/>
      </p:nvGrpSpPr>
      <p:grpSpPr>
        <a:xfrm>
          <a:off x="0" y="0"/>
          <a:ext cx="0" cy="0"/>
          <a:chOff x="0" y="0"/>
          <a:chExt cx="0" cy="0"/>
        </a:xfrm>
      </p:grpSpPr>
      <p:sp>
        <p:nvSpPr>
          <p:cNvPr id="116" name="Google Shape;116;p70"/>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117" name="Google Shape;117;p70"/>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118" name="Google Shape;118;p70"/>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119" name="Google Shape;119;p70"/>
          <p:cNvCxnSpPr/>
          <p:nvPr/>
        </p:nvCxnSpPr>
        <p:spPr>
          <a:xfrm>
            <a:off x="46160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120" name="Google Shape;120;p70"/>
          <p:cNvSpPr/>
          <p:nvPr/>
        </p:nvSpPr>
        <p:spPr>
          <a:xfrm>
            <a:off x="12883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Montserrat"/>
                <a:ea typeface="Montserrat"/>
                <a:cs typeface="Montserrat"/>
                <a:sym typeface="Montserrat"/>
              </a:rPr>
              <a:t>Place wide icon here</a:t>
            </a:r>
            <a:endParaRPr b="0" i="0" sz="10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dark)">
  <p:cSld name="CUSTOM_14_1_1">
    <p:bg>
      <p:bgPr>
        <a:solidFill>
          <a:schemeClr val="dk1"/>
        </a:solidFill>
      </p:bgPr>
    </p:bg>
    <p:spTree>
      <p:nvGrpSpPr>
        <p:cNvPr id="2161" name="Shape 2161"/>
        <p:cNvGrpSpPr/>
        <p:nvPr/>
      </p:nvGrpSpPr>
      <p:grpSpPr>
        <a:xfrm>
          <a:off x="0" y="0"/>
          <a:ext cx="0" cy="0"/>
          <a:chOff x="0" y="0"/>
          <a:chExt cx="0" cy="0"/>
        </a:xfrm>
      </p:grpSpPr>
      <p:sp>
        <p:nvSpPr>
          <p:cNvPr id="2162" name="Google Shape;2162;p522"/>
          <p:cNvSpPr txBox="1"/>
          <p:nvPr>
            <p:ph idx="1" type="subTitle"/>
          </p:nvPr>
        </p:nvSpPr>
        <p:spPr>
          <a:xfrm>
            <a:off x="5034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163" name="Google Shape;2163;p522"/>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3F3F3"/>
              </a:buClr>
              <a:buSzPts val="1600"/>
              <a:buFont typeface="Montserrat"/>
              <a:buNone/>
              <a:defRPr b="1" sz="16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2pPr>
            <a:lvl3pPr lvl="2"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3pPr>
            <a:lvl4pPr lvl="3"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4pPr>
            <a:lvl5pPr lvl="4"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5pPr>
            <a:lvl6pPr lvl="5"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6pPr>
            <a:lvl7pPr lvl="6"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7pPr>
            <a:lvl8pPr lvl="7"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8pPr>
            <a:lvl9pPr lvl="8"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9pPr>
          </a:lstStyle>
          <a:p/>
        </p:txBody>
      </p:sp>
      <p:sp>
        <p:nvSpPr>
          <p:cNvPr id="2164" name="Google Shape;2164;p522"/>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3F3F3"/>
              </a:buClr>
              <a:buSzPts val="1300"/>
              <a:buFont typeface="Montserrat"/>
              <a:buNone/>
              <a:defRPr sz="13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9pPr>
          </a:lstStyle>
          <a:p/>
        </p:txBody>
      </p:sp>
      <p:sp>
        <p:nvSpPr>
          <p:cNvPr id="2165" name="Google Shape;2165;p522"/>
          <p:cNvSpPr txBox="1"/>
          <p:nvPr>
            <p:ph idx="3" type="ctrTitle"/>
          </p:nvPr>
        </p:nvSpPr>
        <p:spPr>
          <a:xfrm>
            <a:off x="675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166" name="Google Shape;2166;p522"/>
          <p:cNvSpPr txBox="1"/>
          <p:nvPr>
            <p:ph idx="4" type="subTitle"/>
          </p:nvPr>
        </p:nvSpPr>
        <p:spPr>
          <a:xfrm>
            <a:off x="25616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167" name="Google Shape;2167;p522"/>
          <p:cNvSpPr txBox="1"/>
          <p:nvPr>
            <p:ph idx="5" type="ctrTitle"/>
          </p:nvPr>
        </p:nvSpPr>
        <p:spPr>
          <a:xfrm>
            <a:off x="2738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168" name="Google Shape;2168;p522"/>
          <p:cNvSpPr txBox="1"/>
          <p:nvPr>
            <p:ph idx="6" type="subTitle"/>
          </p:nvPr>
        </p:nvSpPr>
        <p:spPr>
          <a:xfrm>
            <a:off x="46197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169" name="Google Shape;2169;p522"/>
          <p:cNvSpPr txBox="1"/>
          <p:nvPr>
            <p:ph idx="7" type="ctrTitle"/>
          </p:nvPr>
        </p:nvSpPr>
        <p:spPr>
          <a:xfrm>
            <a:off x="480011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170" name="Google Shape;2170;p522"/>
          <p:cNvSpPr txBox="1"/>
          <p:nvPr>
            <p:ph idx="8" type="subTitle"/>
          </p:nvPr>
        </p:nvSpPr>
        <p:spPr>
          <a:xfrm>
            <a:off x="66779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171" name="Google Shape;2171;p522"/>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p:cSld name="CUSTOM_22_1_1_2_2">
    <p:bg>
      <p:bgPr>
        <a:solidFill>
          <a:srgbClr val="FFFFFF"/>
        </a:solidFill>
      </p:bgPr>
    </p:bg>
    <p:spTree>
      <p:nvGrpSpPr>
        <p:cNvPr id="2172" name="Shape 2172"/>
        <p:cNvGrpSpPr/>
        <p:nvPr/>
      </p:nvGrpSpPr>
      <p:grpSpPr>
        <a:xfrm>
          <a:off x="0" y="0"/>
          <a:ext cx="0" cy="0"/>
          <a:chOff x="0" y="0"/>
          <a:chExt cx="0" cy="0"/>
        </a:xfrm>
      </p:grpSpPr>
      <p:sp>
        <p:nvSpPr>
          <p:cNvPr id="2173" name="Google Shape;2173;p523"/>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523"/>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5" name="Google Shape;2175;p523"/>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2176" name="Google Shape;2176;p523"/>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2177" name="Google Shape;2177;p523"/>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178" name="Google Shape;2178;p523"/>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2179" name="Google Shape;2179;p523"/>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2180" name="Google Shape;2180;p523"/>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2181" name="Google Shape;2181;p523"/>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2182" name="Google Shape;2182;p523"/>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2183" name="Google Shape;2183;p523"/>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2184" name="Google Shape;2184;p523"/>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2185" name="Google Shape;2185;p523"/>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2186" name="Google Shape;2186;p523"/>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2187" name="Google Shape;2187;p523"/>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2188" name="Google Shape;2188;p523"/>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2189" name="Google Shape;2189;p523"/>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2190" name="Google Shape;2190;p523"/>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2191" name="Google Shape;2191;p523"/>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2192" name="Google Shape;2192;p523"/>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2193" name="Google Shape;2193;p523"/>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2194" name="Shape 2194"/>
        <p:cNvGrpSpPr/>
        <p:nvPr/>
      </p:nvGrpSpPr>
      <p:grpSpPr>
        <a:xfrm>
          <a:off x="0" y="0"/>
          <a:ext cx="0" cy="0"/>
          <a:chOff x="0" y="0"/>
          <a:chExt cx="0" cy="0"/>
        </a:xfrm>
      </p:grpSpPr>
      <p:sp>
        <p:nvSpPr>
          <p:cNvPr id="2195" name="Google Shape;2195;p524"/>
          <p:cNvSpPr txBox="1"/>
          <p:nvPr>
            <p:ph type="ctrTitle"/>
          </p:nvPr>
        </p:nvSpPr>
        <p:spPr>
          <a:xfrm>
            <a:off x="311708" y="744575"/>
            <a:ext cx="8520600" cy="2052600"/>
          </a:xfrm>
          <a:prstGeom prst="rect">
            <a:avLst/>
          </a:prstGeom>
          <a:noFill/>
          <a:ln>
            <a:noFill/>
          </a:ln>
        </p:spPr>
        <p:txBody>
          <a:bodyPr anchorCtr="0" anchor="b" bIns="91425" lIns="91425" spcFirstLastPara="1" rIns="91425" wrap="square" tIns="91425">
            <a:normAutofit/>
          </a:bodyPr>
          <a:lstStyle>
            <a:lvl1pPr lvl="0" algn="ctr">
              <a:lnSpc>
                <a:spcPct val="100000"/>
              </a:lnSpc>
              <a:spcBef>
                <a:spcPts val="0"/>
              </a:spcBef>
              <a:spcAft>
                <a:spcPts val="0"/>
              </a:spcAft>
              <a:buSzPts val="5200"/>
              <a:buNone/>
              <a:defRPr sz="52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2196" name="Google Shape;2196;p524"/>
          <p:cNvSpPr txBox="1"/>
          <p:nvPr>
            <p:ph idx="1" type="subTitle"/>
          </p:nvPr>
        </p:nvSpPr>
        <p:spPr>
          <a:xfrm>
            <a:off x="311700" y="2834125"/>
            <a:ext cx="8520600" cy="792600"/>
          </a:xfrm>
          <a:prstGeom prst="rect">
            <a:avLst/>
          </a:prstGeom>
          <a:noFill/>
          <a:ln>
            <a:noFill/>
          </a:ln>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2197" name="Google Shape;2197;p524"/>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light)">
  <p:cSld name="CUSTOM_16_1_1_1">
    <p:bg>
      <p:bgPr>
        <a:blipFill>
          <a:blip r:embed="rId2">
            <a:alphaModFix/>
          </a:blip>
          <a:stretch>
            <a:fillRect/>
          </a:stretch>
        </a:blipFill>
      </p:bgPr>
    </p:bg>
    <p:spTree>
      <p:nvGrpSpPr>
        <p:cNvPr id="2202" name="Shape 2202"/>
        <p:cNvGrpSpPr/>
        <p:nvPr/>
      </p:nvGrpSpPr>
      <p:grpSpPr>
        <a:xfrm>
          <a:off x="0" y="0"/>
          <a:ext cx="0" cy="0"/>
          <a:chOff x="0" y="0"/>
          <a:chExt cx="0" cy="0"/>
        </a:xfrm>
      </p:grpSpPr>
      <p:sp>
        <p:nvSpPr>
          <p:cNvPr id="2203" name="Google Shape;2203;p35"/>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204" name="Google Shape;2204;p35"/>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205" name="Google Shape;2205;p35"/>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206" name="Google Shape;2206;p35"/>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2207" name="Google Shape;2207;p35"/>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208" name="Google Shape;2208;p35"/>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1" type="title">
  <p:cSld name="TITLE">
    <p:bg>
      <p:bgPr>
        <a:blipFill>
          <a:blip r:embed="rId2">
            <a:alphaModFix/>
          </a:blip>
          <a:stretch>
            <a:fillRect/>
          </a:stretch>
        </a:blipFill>
      </p:bgPr>
    </p:bg>
    <p:spTree>
      <p:nvGrpSpPr>
        <p:cNvPr id="2209" name="Shape 2209"/>
        <p:cNvGrpSpPr/>
        <p:nvPr/>
      </p:nvGrpSpPr>
      <p:grpSpPr>
        <a:xfrm>
          <a:off x="0" y="0"/>
          <a:ext cx="0" cy="0"/>
          <a:chOff x="0" y="0"/>
          <a:chExt cx="0" cy="0"/>
        </a:xfrm>
      </p:grpSpPr>
      <p:sp>
        <p:nvSpPr>
          <p:cNvPr id="2210" name="Google Shape;2210;p174"/>
          <p:cNvSpPr txBox="1"/>
          <p:nvPr>
            <p:ph idx="1" type="subTitle"/>
          </p:nvPr>
        </p:nvSpPr>
        <p:spPr>
          <a:xfrm>
            <a:off x="518375" y="3235550"/>
            <a:ext cx="31344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cxnSp>
        <p:nvCxnSpPr>
          <p:cNvPr id="2211" name="Google Shape;2211;p174"/>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pic>
        <p:nvPicPr>
          <p:cNvPr id="2212" name="Google Shape;2212;p174"/>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sp>
        <p:nvSpPr>
          <p:cNvPr id="2213" name="Google Shape;2213;p174"/>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pic>
        <p:nvPicPr>
          <p:cNvPr id="2214" name="Google Shape;2214;p174"/>
          <p:cNvPicPr preferRelativeResize="0"/>
          <p:nvPr/>
        </p:nvPicPr>
        <p:blipFill rotWithShape="1">
          <a:blip r:embed="rId3">
            <a:alphaModFix amt="32000"/>
          </a:blip>
          <a:srcRect b="0" l="0" r="0" t="0"/>
          <a:stretch/>
        </p:blipFill>
        <p:spPr>
          <a:xfrm>
            <a:off x="7412581" y="2944450"/>
            <a:ext cx="1138877" cy="311851"/>
          </a:xfrm>
          <a:prstGeom prst="rect">
            <a:avLst/>
          </a:prstGeom>
          <a:noFill/>
          <a:ln>
            <a:noFill/>
          </a:ln>
        </p:spPr>
      </p:pic>
    </p:spTree>
  </p:cSld>
  <p:clrMapOvr>
    <a:masterClrMapping/>
  </p:clrMapOvr>
</p:sldLayout>
</file>

<file path=ppt/slideLayouts/slideLayout2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3" type="secHead">
  <p:cSld name="SECTION_HEADER">
    <p:bg>
      <p:bgPr>
        <a:blipFill>
          <a:blip r:embed="rId2">
            <a:alphaModFix/>
          </a:blip>
          <a:stretch>
            <a:fillRect/>
          </a:stretch>
        </a:blipFill>
      </p:bgPr>
    </p:bg>
    <p:spTree>
      <p:nvGrpSpPr>
        <p:cNvPr id="2215" name="Shape 2215"/>
        <p:cNvGrpSpPr/>
        <p:nvPr/>
      </p:nvGrpSpPr>
      <p:grpSpPr>
        <a:xfrm>
          <a:off x="0" y="0"/>
          <a:ext cx="0" cy="0"/>
          <a:chOff x="0" y="0"/>
          <a:chExt cx="0" cy="0"/>
        </a:xfrm>
      </p:grpSpPr>
      <p:sp>
        <p:nvSpPr>
          <p:cNvPr id="2216" name="Google Shape;2216;p175"/>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2217" name="Google Shape;2217;p175"/>
          <p:cNvCxnSpPr/>
          <p:nvPr/>
        </p:nvCxnSpPr>
        <p:spPr>
          <a:xfrm>
            <a:off x="518375" y="3044375"/>
            <a:ext cx="6834900" cy="0"/>
          </a:xfrm>
          <a:prstGeom prst="straightConnector1">
            <a:avLst/>
          </a:prstGeom>
          <a:noFill/>
          <a:ln cap="flat" cmpd="sng" w="9525">
            <a:solidFill>
              <a:schemeClr val="lt2"/>
            </a:solidFill>
            <a:prstDash val="solid"/>
            <a:round/>
            <a:headEnd len="sm" w="sm" type="none"/>
            <a:tailEnd len="sm" w="sm" type="none"/>
          </a:ln>
        </p:spPr>
      </p:cxnSp>
      <p:sp>
        <p:nvSpPr>
          <p:cNvPr id="2218" name="Google Shape;2218;p175"/>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2219" name="Google Shape;2219;p175"/>
          <p:cNvSpPr txBox="1"/>
          <p:nvPr>
            <p:ph idx="2" type="ctrTitle"/>
          </p:nvPr>
        </p:nvSpPr>
        <p:spPr>
          <a:xfrm>
            <a:off x="518375" y="2498297"/>
            <a:ext cx="6834900" cy="4893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pic>
        <p:nvPicPr>
          <p:cNvPr id="2220" name="Google Shape;2220;p175"/>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2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4" type="tx">
  <p:cSld name="TITLE_AND_BODY">
    <p:bg>
      <p:bgPr>
        <a:blipFill>
          <a:blip r:embed="rId2">
            <a:alphaModFix/>
          </a:blip>
          <a:stretch>
            <a:fillRect/>
          </a:stretch>
        </a:blipFill>
      </p:bgPr>
    </p:bg>
    <p:spTree>
      <p:nvGrpSpPr>
        <p:cNvPr id="2221" name="Shape 2221"/>
        <p:cNvGrpSpPr/>
        <p:nvPr/>
      </p:nvGrpSpPr>
      <p:grpSpPr>
        <a:xfrm>
          <a:off x="0" y="0"/>
          <a:ext cx="0" cy="0"/>
          <a:chOff x="0" y="0"/>
          <a:chExt cx="0" cy="0"/>
        </a:xfrm>
      </p:grpSpPr>
      <p:sp>
        <p:nvSpPr>
          <p:cNvPr id="2222" name="Google Shape;2222;p176"/>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2223" name="Google Shape;2223;p176"/>
          <p:cNvCxnSpPr/>
          <p:nvPr/>
        </p:nvCxnSpPr>
        <p:spPr>
          <a:xfrm>
            <a:off x="518375" y="3044375"/>
            <a:ext cx="6834900" cy="0"/>
          </a:xfrm>
          <a:prstGeom prst="straightConnector1">
            <a:avLst/>
          </a:prstGeom>
          <a:noFill/>
          <a:ln cap="flat" cmpd="sng" w="9525">
            <a:solidFill>
              <a:schemeClr val="accent3"/>
            </a:solidFill>
            <a:prstDash val="solid"/>
            <a:round/>
            <a:headEnd len="sm" w="sm" type="none"/>
            <a:tailEnd len="sm" w="sm" type="none"/>
          </a:ln>
        </p:spPr>
      </p:cxnSp>
      <p:sp>
        <p:nvSpPr>
          <p:cNvPr id="2224" name="Google Shape;2224;p176"/>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2225" name="Google Shape;2225;p176"/>
          <p:cNvSpPr txBox="1"/>
          <p:nvPr>
            <p:ph idx="2" type="ctrTitle"/>
          </p:nvPr>
        </p:nvSpPr>
        <p:spPr>
          <a:xfrm>
            <a:off x="518375" y="2498297"/>
            <a:ext cx="6834900" cy="4854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2pPr>
            <a:lvl3pPr lvl="2"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3pPr>
            <a:lvl4pPr lvl="3"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4pPr>
            <a:lvl5pPr lvl="4"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5pPr>
            <a:lvl6pPr lvl="5"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6pPr>
            <a:lvl7pPr lvl="6"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7pPr>
            <a:lvl8pPr lvl="7"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8pPr>
            <a:lvl9pPr lvl="8"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9pPr>
          </a:lstStyle>
          <a:p/>
        </p:txBody>
      </p:sp>
      <p:pic>
        <p:nvPicPr>
          <p:cNvPr id="2226" name="Google Shape;2226;p176"/>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2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5" type="twoColTx">
  <p:cSld name="TITLE_AND_TWO_COLUMNS">
    <p:bg>
      <p:bgPr>
        <a:blipFill>
          <a:blip r:embed="rId2">
            <a:alphaModFix/>
          </a:blip>
          <a:stretch>
            <a:fillRect/>
          </a:stretch>
        </a:blipFill>
      </p:bgPr>
    </p:bg>
    <p:spTree>
      <p:nvGrpSpPr>
        <p:cNvPr id="2227" name="Shape 2227"/>
        <p:cNvGrpSpPr/>
        <p:nvPr/>
      </p:nvGrpSpPr>
      <p:grpSpPr>
        <a:xfrm>
          <a:off x="0" y="0"/>
          <a:ext cx="0" cy="0"/>
          <a:chOff x="0" y="0"/>
          <a:chExt cx="0" cy="0"/>
        </a:xfrm>
      </p:grpSpPr>
      <p:sp>
        <p:nvSpPr>
          <p:cNvPr id="2228" name="Google Shape;2228;p177"/>
          <p:cNvSpPr txBox="1"/>
          <p:nvPr>
            <p:ph type="ctrTitle"/>
          </p:nvPr>
        </p:nvSpPr>
        <p:spPr>
          <a:xfrm>
            <a:off x="518375" y="2493508"/>
            <a:ext cx="6834900" cy="6681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Font typeface="Montserrat Medium"/>
              <a:buNone/>
              <a:defRPr sz="2000">
                <a:latin typeface="Montserrat Medium"/>
                <a:ea typeface="Montserrat Medium"/>
                <a:cs typeface="Montserrat Medium"/>
                <a:sym typeface="Montserrat Medium"/>
              </a:defRPr>
            </a:lvl1pPr>
            <a:lvl2pPr lvl="1" algn="l">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l">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l">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l">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l">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l">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l">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l">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2229" name="Google Shape;2229;p177"/>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2pPr>
            <a:lvl3pPr lvl="2"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3pPr>
            <a:lvl4pPr lvl="3"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4pPr>
            <a:lvl5pPr lvl="4"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5pPr>
            <a:lvl6pPr lvl="5"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6pPr>
            <a:lvl7pPr lvl="6"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7pPr>
            <a:lvl8pPr lvl="7"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8pPr>
            <a:lvl9pPr lvl="8"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9pPr>
          </a:lstStyle>
          <a:p/>
        </p:txBody>
      </p:sp>
      <p:cxnSp>
        <p:nvCxnSpPr>
          <p:cNvPr id="2230" name="Google Shape;2230;p177"/>
          <p:cNvCxnSpPr/>
          <p:nvPr/>
        </p:nvCxnSpPr>
        <p:spPr>
          <a:xfrm>
            <a:off x="518375" y="3044375"/>
            <a:ext cx="6834900" cy="0"/>
          </a:xfrm>
          <a:prstGeom prst="straightConnector1">
            <a:avLst/>
          </a:prstGeom>
          <a:noFill/>
          <a:ln cap="flat" cmpd="sng" w="9525">
            <a:solidFill>
              <a:schemeClr val="accent1"/>
            </a:solidFill>
            <a:prstDash val="solid"/>
            <a:round/>
            <a:headEnd len="sm" w="sm" type="none"/>
            <a:tailEnd len="sm" w="sm" type="none"/>
          </a:ln>
        </p:spPr>
      </p:cxnSp>
      <p:sp>
        <p:nvSpPr>
          <p:cNvPr id="2231" name="Google Shape;2231;p177"/>
          <p:cNvSpPr txBox="1"/>
          <p:nvPr>
            <p:ph idx="2"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pic>
        <p:nvPicPr>
          <p:cNvPr id="2232" name="Google Shape;2232;p177"/>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spTree>
  </p:cSld>
  <p:clrMapOvr>
    <a:masterClrMapping/>
  </p:clrMapOvr>
</p:sldLayout>
</file>

<file path=ppt/slideLayouts/slideLayout2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6">
  <p:cSld name="TITLE_AND_TWO_COLUMNS_1">
    <p:bg>
      <p:bgPr>
        <a:solidFill>
          <a:schemeClr val="lt1"/>
        </a:solidFill>
      </p:bgPr>
    </p:bg>
    <p:spTree>
      <p:nvGrpSpPr>
        <p:cNvPr id="2233" name="Shape 2233"/>
        <p:cNvGrpSpPr/>
        <p:nvPr/>
      </p:nvGrpSpPr>
      <p:grpSpPr>
        <a:xfrm>
          <a:off x="0" y="0"/>
          <a:ext cx="0" cy="0"/>
          <a:chOff x="0" y="0"/>
          <a:chExt cx="0" cy="0"/>
        </a:xfrm>
      </p:grpSpPr>
      <p:pic>
        <p:nvPicPr>
          <p:cNvPr id="2234" name="Google Shape;2234;p178"/>
          <p:cNvPicPr preferRelativeResize="0"/>
          <p:nvPr/>
        </p:nvPicPr>
        <p:blipFill rotWithShape="1">
          <a:blip r:embed="rId2">
            <a:alphaModFix/>
          </a:blip>
          <a:srcRect b="0" l="0" r="0" t="0"/>
          <a:stretch/>
        </p:blipFill>
        <p:spPr>
          <a:xfrm>
            <a:off x="2962898" y="1785175"/>
            <a:ext cx="3218224" cy="881600"/>
          </a:xfrm>
          <a:prstGeom prst="rect">
            <a:avLst/>
          </a:prstGeom>
          <a:noFill/>
          <a:ln>
            <a:noFill/>
          </a:ln>
        </p:spPr>
      </p:pic>
      <p:sp>
        <p:nvSpPr>
          <p:cNvPr id="2235" name="Google Shape;2235;p178"/>
          <p:cNvSpPr txBox="1"/>
          <p:nvPr>
            <p:ph idx="1" type="subTitle"/>
          </p:nvPr>
        </p:nvSpPr>
        <p:spPr>
          <a:xfrm>
            <a:off x="1154563" y="2895019"/>
            <a:ext cx="68349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2" type="titleOnly">
  <p:cSld name="TITLE_ONLY">
    <p:bg>
      <p:bgPr>
        <a:blipFill>
          <a:blip r:embed="rId2">
            <a:alphaModFix/>
          </a:blip>
          <a:stretch>
            <a:fillRect/>
          </a:stretch>
        </a:blipFill>
      </p:bgPr>
    </p:bg>
    <p:spTree>
      <p:nvGrpSpPr>
        <p:cNvPr id="2236" name="Shape 2236"/>
        <p:cNvGrpSpPr/>
        <p:nvPr/>
      </p:nvGrpSpPr>
      <p:grpSpPr>
        <a:xfrm>
          <a:off x="0" y="0"/>
          <a:ext cx="0" cy="0"/>
          <a:chOff x="0" y="0"/>
          <a:chExt cx="0" cy="0"/>
        </a:xfrm>
      </p:grpSpPr>
      <p:sp>
        <p:nvSpPr>
          <p:cNvPr id="2237" name="Google Shape;2237;p17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pic>
        <p:nvPicPr>
          <p:cNvPr id="2238" name="Google Shape;2238;p179"/>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cxnSp>
        <p:nvCxnSpPr>
          <p:cNvPr id="2239" name="Google Shape;2239;p179"/>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2240" name="Google Shape;2240;p179"/>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9pPr>
          </a:lstStyle>
          <a:p/>
        </p:txBody>
      </p:sp>
      <p:pic>
        <p:nvPicPr>
          <p:cNvPr id="2241" name="Google Shape;2241;p179"/>
          <p:cNvPicPr preferRelativeResize="0"/>
          <p:nvPr/>
        </p:nvPicPr>
        <p:blipFill rotWithShape="1">
          <a:blip r:embed="rId3">
            <a:alphaModFix amt="32000"/>
          </a:blip>
          <a:srcRect b="0" l="0" r="0" t="0"/>
          <a:stretch/>
        </p:blipFill>
        <p:spPr>
          <a:xfrm>
            <a:off x="7412581" y="2944450"/>
            <a:ext cx="1138877" cy="311851"/>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dark)">
  <p:cSld name="CAPTION_ONLY">
    <p:bg>
      <p:bgPr>
        <a:blipFill>
          <a:blip r:embed="rId2">
            <a:alphaModFix/>
          </a:blip>
          <a:stretch>
            <a:fillRect/>
          </a:stretch>
        </a:blipFill>
      </p:bgPr>
    </p:bg>
    <p:spTree>
      <p:nvGrpSpPr>
        <p:cNvPr id="121" name="Shape 121"/>
        <p:cNvGrpSpPr/>
        <p:nvPr/>
      </p:nvGrpSpPr>
      <p:grpSpPr>
        <a:xfrm>
          <a:off x="0" y="0"/>
          <a:ext cx="0" cy="0"/>
          <a:chOff x="0" y="0"/>
          <a:chExt cx="0" cy="0"/>
        </a:xfrm>
      </p:grpSpPr>
      <p:sp>
        <p:nvSpPr>
          <p:cNvPr id="122" name="Google Shape;122;p71"/>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123" name="Google Shape;123;p71"/>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124" name="Google Shape;124;p71"/>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125" name="Google Shape;125;p71"/>
          <p:cNvCxnSpPr/>
          <p:nvPr/>
        </p:nvCxnSpPr>
        <p:spPr>
          <a:xfrm>
            <a:off x="3964400" y="1707925"/>
            <a:ext cx="0" cy="1767300"/>
          </a:xfrm>
          <a:prstGeom prst="straightConnector1">
            <a:avLst/>
          </a:prstGeom>
          <a:noFill/>
          <a:ln cap="flat" cmpd="sng" w="9525">
            <a:solidFill>
              <a:schemeClr val="accent3"/>
            </a:solidFill>
            <a:prstDash val="solid"/>
            <a:round/>
            <a:headEnd len="sm" w="sm" type="none"/>
            <a:tailEnd len="sm" w="sm" type="none"/>
          </a:ln>
        </p:spPr>
      </p:cxnSp>
      <p:sp>
        <p:nvSpPr>
          <p:cNvPr id="126" name="Google Shape;126;p71"/>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127" name="Google Shape;127;p71"/>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28" name="Google Shape;128;p71"/>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129" name="Google Shape;129;p71"/>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130" name="Google Shape;130;p71"/>
          <p:cNvSpPr/>
          <p:nvPr/>
        </p:nvSpPr>
        <p:spPr>
          <a:xfrm>
            <a:off x="1382200" y="1715775"/>
            <a:ext cx="450600" cy="400800"/>
          </a:xfrm>
          <a:prstGeom prst="rect">
            <a:avLst/>
          </a:prstGeom>
          <a:solidFill>
            <a:srgbClr val="434472">
              <a:alpha val="49019"/>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chemeClr val="accent3"/>
                </a:solidFill>
                <a:latin typeface="Montserrat"/>
                <a:ea typeface="Montserrat"/>
                <a:cs typeface="Montserrat"/>
                <a:sym typeface="Montserrat"/>
              </a:rPr>
              <a:t>Sq icons</a:t>
            </a:r>
            <a:endParaRPr b="0" i="0" sz="6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light)">
  <p:cSld name="ONE_COLUMN_TEXT">
    <p:bg>
      <p:bgPr>
        <a:blipFill>
          <a:blip r:embed="rId2">
            <a:alphaModFix/>
          </a:blip>
          <a:stretch>
            <a:fillRect/>
          </a:stretch>
        </a:blipFill>
      </p:bgPr>
    </p:bg>
    <p:spTree>
      <p:nvGrpSpPr>
        <p:cNvPr id="2242" name="Shape 2242"/>
        <p:cNvGrpSpPr/>
        <p:nvPr/>
      </p:nvGrpSpPr>
      <p:grpSpPr>
        <a:xfrm>
          <a:off x="0" y="0"/>
          <a:ext cx="0" cy="0"/>
          <a:chOff x="0" y="0"/>
          <a:chExt cx="0" cy="0"/>
        </a:xfrm>
      </p:grpSpPr>
      <p:sp>
        <p:nvSpPr>
          <p:cNvPr id="2243" name="Google Shape;2243;p180"/>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2244" name="Google Shape;2244;p180"/>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245" name="Google Shape;2245;p180"/>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2246" name="Google Shape;2246;p180"/>
          <p:cNvCxnSpPr/>
          <p:nvPr/>
        </p:nvCxnSpPr>
        <p:spPr>
          <a:xfrm>
            <a:off x="38334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2247" name="Google Shape;2247;p180"/>
          <p:cNvSpPr/>
          <p:nvPr/>
        </p:nvSpPr>
        <p:spPr>
          <a:xfrm>
            <a:off x="4186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2"/>
                </a:solidFill>
                <a:latin typeface="Montserrat"/>
                <a:ea typeface="Montserrat"/>
                <a:cs typeface="Montserrat"/>
                <a:sym typeface="Montserrat"/>
              </a:rPr>
              <a:t>Place wide icon here</a:t>
            </a:r>
            <a:endParaRPr b="0" i="0" sz="1000" u="none" cap="none" strike="noStrike">
              <a:solidFill>
                <a:schemeClr val="accent2"/>
              </a:solidFill>
              <a:latin typeface="Montserrat"/>
              <a:ea typeface="Montserrat"/>
              <a:cs typeface="Montserrat"/>
              <a:sym typeface="Montserrat"/>
            </a:endParaRPr>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dark)">
  <p:cSld name="ONE_COLUMN_TEXT_1">
    <p:bg>
      <p:bgPr>
        <a:blipFill>
          <a:blip r:embed="rId2">
            <a:alphaModFix/>
          </a:blip>
          <a:stretch>
            <a:fillRect/>
          </a:stretch>
        </a:blipFill>
      </p:bgPr>
    </p:bg>
    <p:spTree>
      <p:nvGrpSpPr>
        <p:cNvPr id="2248" name="Shape 2248"/>
        <p:cNvGrpSpPr/>
        <p:nvPr/>
      </p:nvGrpSpPr>
      <p:grpSpPr>
        <a:xfrm>
          <a:off x="0" y="0"/>
          <a:ext cx="0" cy="0"/>
          <a:chOff x="0" y="0"/>
          <a:chExt cx="0" cy="0"/>
        </a:xfrm>
      </p:grpSpPr>
      <p:sp>
        <p:nvSpPr>
          <p:cNvPr id="2249" name="Google Shape;2249;p181"/>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2250" name="Google Shape;2250;p181"/>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251" name="Google Shape;2251;p181"/>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2252" name="Google Shape;2252;p181"/>
          <p:cNvCxnSpPr/>
          <p:nvPr/>
        </p:nvCxnSpPr>
        <p:spPr>
          <a:xfrm>
            <a:off x="38334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2253" name="Google Shape;2253;p181"/>
          <p:cNvSpPr/>
          <p:nvPr/>
        </p:nvSpPr>
        <p:spPr>
          <a:xfrm>
            <a:off x="418625" y="1923900"/>
            <a:ext cx="3199800" cy="1349700"/>
          </a:xfrm>
          <a:prstGeom prst="rect">
            <a:avLst/>
          </a:prstGeom>
          <a:solidFill>
            <a:schemeClr val="accent3"/>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2"/>
                </a:solidFill>
                <a:latin typeface="Montserrat"/>
                <a:ea typeface="Montserrat"/>
                <a:cs typeface="Montserrat"/>
                <a:sym typeface="Montserrat"/>
              </a:rPr>
              <a:t>Place wide icon here</a:t>
            </a:r>
            <a:endParaRPr b="0" i="0" sz="10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light)">
  <p:cSld name="MAIN_POINT">
    <p:bg>
      <p:bgPr>
        <a:solidFill>
          <a:srgbClr val="FFFFFF"/>
        </a:solidFill>
      </p:bgPr>
    </p:bg>
    <p:spTree>
      <p:nvGrpSpPr>
        <p:cNvPr id="2254" name="Shape 2254"/>
        <p:cNvGrpSpPr/>
        <p:nvPr/>
      </p:nvGrpSpPr>
      <p:grpSpPr>
        <a:xfrm>
          <a:off x="0" y="0"/>
          <a:ext cx="0" cy="0"/>
          <a:chOff x="0" y="0"/>
          <a:chExt cx="0" cy="0"/>
        </a:xfrm>
      </p:grpSpPr>
      <p:sp>
        <p:nvSpPr>
          <p:cNvPr id="2255" name="Google Shape;2255;p182"/>
          <p:cNvSpPr txBox="1"/>
          <p:nvPr/>
        </p:nvSpPr>
        <p:spPr>
          <a:xfrm>
            <a:off x="1643525" y="1059600"/>
            <a:ext cx="5856900" cy="2745600"/>
          </a:xfrm>
          <a:prstGeom prst="rect">
            <a:avLst/>
          </a:prstGeom>
          <a:solidFill>
            <a:srgbClr val="EEF3F6"/>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182"/>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257" name="Google Shape;2257;p182"/>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2258" name="Google Shape;2258;p182"/>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9pPr>
          </a:lstStyle>
          <a:p/>
        </p:txBody>
      </p:sp>
      <p:sp>
        <p:nvSpPr>
          <p:cNvPr id="2259" name="Google Shape;2259;p182"/>
          <p:cNvSpPr/>
          <p:nvPr/>
        </p:nvSpPr>
        <p:spPr>
          <a:xfrm>
            <a:off x="4346675" y="1413450"/>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rgbClr val="FFFFFF"/>
                </a:solidFill>
                <a:latin typeface="Montserrat"/>
                <a:ea typeface="Montserrat"/>
                <a:cs typeface="Montserrat"/>
                <a:sym typeface="Montserrat"/>
              </a:rPr>
              <a:t>Sq icons</a:t>
            </a:r>
            <a:endParaRPr b="0" i="0" sz="5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dark)">
  <p:cSld name="MAIN_POINT_1">
    <p:bg>
      <p:bgPr>
        <a:solidFill>
          <a:schemeClr val="accent2"/>
        </a:solidFill>
      </p:bgPr>
    </p:bg>
    <p:spTree>
      <p:nvGrpSpPr>
        <p:cNvPr id="2260" name="Shape 2260"/>
        <p:cNvGrpSpPr/>
        <p:nvPr/>
      </p:nvGrpSpPr>
      <p:grpSpPr>
        <a:xfrm>
          <a:off x="0" y="0"/>
          <a:ext cx="0" cy="0"/>
          <a:chOff x="0" y="0"/>
          <a:chExt cx="0" cy="0"/>
        </a:xfrm>
      </p:grpSpPr>
      <p:sp>
        <p:nvSpPr>
          <p:cNvPr id="2261" name="Google Shape;2261;p183"/>
          <p:cNvSpPr txBox="1"/>
          <p:nvPr/>
        </p:nvSpPr>
        <p:spPr>
          <a:xfrm>
            <a:off x="1643525" y="10596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183"/>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263" name="Google Shape;2263;p183"/>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2264" name="Google Shape;2264;p183"/>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9pPr>
          </a:lstStyle>
          <a:p/>
        </p:txBody>
      </p:sp>
      <p:sp>
        <p:nvSpPr>
          <p:cNvPr id="2265" name="Google Shape;2265;p183"/>
          <p:cNvSpPr/>
          <p:nvPr/>
        </p:nvSpPr>
        <p:spPr>
          <a:xfrm>
            <a:off x="4346675" y="1413450"/>
            <a:ext cx="450600" cy="400800"/>
          </a:xfrm>
          <a:prstGeom prst="rect">
            <a:avLst/>
          </a:prstGeom>
          <a:solidFill>
            <a:schemeClr val="accent3"/>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chemeClr val="dk2"/>
                </a:solidFill>
                <a:latin typeface="Montserrat"/>
                <a:ea typeface="Montserrat"/>
                <a:cs typeface="Montserrat"/>
                <a:sym typeface="Montserrat"/>
              </a:rPr>
              <a:t>Sq icons</a:t>
            </a:r>
            <a:endParaRPr b="0" i="0" sz="5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dark)">
  <p:cSld name="SECTION_TITLE_AND_DESCRIPTION">
    <p:bg>
      <p:bgPr>
        <a:blipFill>
          <a:blip r:embed="rId2">
            <a:alphaModFix/>
          </a:blip>
          <a:stretch>
            <a:fillRect/>
          </a:stretch>
        </a:blipFill>
      </p:bgPr>
    </p:bg>
    <p:spTree>
      <p:nvGrpSpPr>
        <p:cNvPr id="2266" name="Shape 2266"/>
        <p:cNvGrpSpPr/>
        <p:nvPr/>
      </p:nvGrpSpPr>
      <p:grpSpPr>
        <a:xfrm>
          <a:off x="0" y="0"/>
          <a:ext cx="0" cy="0"/>
          <a:chOff x="0" y="0"/>
          <a:chExt cx="0" cy="0"/>
        </a:xfrm>
      </p:grpSpPr>
      <p:sp>
        <p:nvSpPr>
          <p:cNvPr id="2267" name="Google Shape;2267;p184"/>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2268" name="Google Shape;2268;p184"/>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2269" name="Google Shape;2269;p184"/>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2270" name="Google Shape;2270;p184"/>
          <p:cNvCxnSpPr/>
          <p:nvPr/>
        </p:nvCxnSpPr>
        <p:spPr>
          <a:xfrm>
            <a:off x="46160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2271" name="Google Shape;2271;p184"/>
          <p:cNvSpPr/>
          <p:nvPr/>
        </p:nvSpPr>
        <p:spPr>
          <a:xfrm>
            <a:off x="1288325" y="1923900"/>
            <a:ext cx="3199800" cy="13497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wide icon here</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light)">
  <p:cSld name="SECTION_TITLE_AND_DESCRIPTION_1">
    <p:bg>
      <p:bgPr>
        <a:blipFill>
          <a:blip r:embed="rId2">
            <a:alphaModFix/>
          </a:blip>
          <a:stretch>
            <a:fillRect/>
          </a:stretch>
        </a:blipFill>
      </p:bgPr>
    </p:bg>
    <p:spTree>
      <p:nvGrpSpPr>
        <p:cNvPr id="2272" name="Shape 2272"/>
        <p:cNvGrpSpPr/>
        <p:nvPr/>
      </p:nvGrpSpPr>
      <p:grpSpPr>
        <a:xfrm>
          <a:off x="0" y="0"/>
          <a:ext cx="0" cy="0"/>
          <a:chOff x="0" y="0"/>
          <a:chExt cx="0" cy="0"/>
        </a:xfrm>
      </p:grpSpPr>
      <p:sp>
        <p:nvSpPr>
          <p:cNvPr id="2273" name="Google Shape;2273;p185"/>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2274" name="Google Shape;2274;p185"/>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275" name="Google Shape;2275;p185"/>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2276" name="Google Shape;2276;p185"/>
          <p:cNvCxnSpPr/>
          <p:nvPr/>
        </p:nvCxnSpPr>
        <p:spPr>
          <a:xfrm>
            <a:off x="46160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2277" name="Google Shape;2277;p185"/>
          <p:cNvSpPr/>
          <p:nvPr/>
        </p:nvSpPr>
        <p:spPr>
          <a:xfrm>
            <a:off x="12883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Montserrat"/>
                <a:ea typeface="Montserrat"/>
                <a:cs typeface="Montserrat"/>
                <a:sym typeface="Montserrat"/>
              </a:rPr>
              <a:t>Place wide icon here</a:t>
            </a:r>
            <a:endParaRPr b="0" i="0" sz="10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dark)">
  <p:cSld name="CAPTION_ONLY">
    <p:bg>
      <p:bgPr>
        <a:blipFill>
          <a:blip r:embed="rId2">
            <a:alphaModFix/>
          </a:blip>
          <a:stretch>
            <a:fillRect/>
          </a:stretch>
        </a:blipFill>
      </p:bgPr>
    </p:bg>
    <p:spTree>
      <p:nvGrpSpPr>
        <p:cNvPr id="2278" name="Shape 2278"/>
        <p:cNvGrpSpPr/>
        <p:nvPr/>
      </p:nvGrpSpPr>
      <p:grpSpPr>
        <a:xfrm>
          <a:off x="0" y="0"/>
          <a:ext cx="0" cy="0"/>
          <a:chOff x="0" y="0"/>
          <a:chExt cx="0" cy="0"/>
        </a:xfrm>
      </p:grpSpPr>
      <p:sp>
        <p:nvSpPr>
          <p:cNvPr id="2279" name="Google Shape;2279;p186"/>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2280" name="Google Shape;2280;p186"/>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2281" name="Google Shape;2281;p186"/>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2282" name="Google Shape;2282;p186"/>
          <p:cNvCxnSpPr/>
          <p:nvPr/>
        </p:nvCxnSpPr>
        <p:spPr>
          <a:xfrm>
            <a:off x="3964400" y="1707925"/>
            <a:ext cx="0" cy="1767300"/>
          </a:xfrm>
          <a:prstGeom prst="straightConnector1">
            <a:avLst/>
          </a:prstGeom>
          <a:noFill/>
          <a:ln cap="flat" cmpd="sng" w="9525">
            <a:solidFill>
              <a:schemeClr val="accent3"/>
            </a:solidFill>
            <a:prstDash val="solid"/>
            <a:round/>
            <a:headEnd len="sm" w="sm" type="none"/>
            <a:tailEnd len="sm" w="sm" type="none"/>
          </a:ln>
        </p:spPr>
      </p:cxnSp>
      <p:sp>
        <p:nvSpPr>
          <p:cNvPr id="2283" name="Google Shape;2283;p186"/>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2284" name="Google Shape;2284;p186"/>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285" name="Google Shape;2285;p186"/>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2286" name="Google Shape;2286;p186"/>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287" name="Google Shape;2287;p186"/>
          <p:cNvSpPr/>
          <p:nvPr/>
        </p:nvSpPr>
        <p:spPr>
          <a:xfrm>
            <a:off x="1382200" y="1715775"/>
            <a:ext cx="450600" cy="400800"/>
          </a:xfrm>
          <a:prstGeom prst="rect">
            <a:avLst/>
          </a:prstGeom>
          <a:solidFill>
            <a:srgbClr val="434472">
              <a:alpha val="49019"/>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chemeClr val="accent3"/>
                </a:solidFill>
                <a:latin typeface="Montserrat"/>
                <a:ea typeface="Montserrat"/>
                <a:cs typeface="Montserrat"/>
                <a:sym typeface="Montserrat"/>
              </a:rPr>
              <a:t>Sq icons</a:t>
            </a:r>
            <a:endParaRPr b="0" i="0" sz="6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light)">
  <p:cSld name="CAPTION_ONLY_1">
    <p:bg>
      <p:bgPr>
        <a:blipFill>
          <a:blip r:embed="rId2">
            <a:alphaModFix/>
          </a:blip>
          <a:stretch>
            <a:fillRect/>
          </a:stretch>
        </a:blipFill>
      </p:bgPr>
    </p:bg>
    <p:spTree>
      <p:nvGrpSpPr>
        <p:cNvPr id="2288" name="Shape 2288"/>
        <p:cNvGrpSpPr/>
        <p:nvPr/>
      </p:nvGrpSpPr>
      <p:grpSpPr>
        <a:xfrm>
          <a:off x="0" y="0"/>
          <a:ext cx="0" cy="0"/>
          <a:chOff x="0" y="0"/>
          <a:chExt cx="0" cy="0"/>
        </a:xfrm>
      </p:grpSpPr>
      <p:sp>
        <p:nvSpPr>
          <p:cNvPr id="2289" name="Google Shape;2289;p187"/>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2290" name="Google Shape;2290;p187"/>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2291" name="Google Shape;2291;p187"/>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cxnSp>
        <p:nvCxnSpPr>
          <p:cNvPr id="2292" name="Google Shape;2292;p187"/>
          <p:cNvCxnSpPr/>
          <p:nvPr/>
        </p:nvCxnSpPr>
        <p:spPr>
          <a:xfrm>
            <a:off x="3964400" y="1707925"/>
            <a:ext cx="0" cy="1767300"/>
          </a:xfrm>
          <a:prstGeom prst="straightConnector1">
            <a:avLst/>
          </a:prstGeom>
          <a:noFill/>
          <a:ln cap="flat" cmpd="sng" w="9525">
            <a:solidFill>
              <a:schemeClr val="accent1"/>
            </a:solidFill>
            <a:prstDash val="solid"/>
            <a:round/>
            <a:headEnd len="sm" w="sm" type="none"/>
            <a:tailEnd len="sm" w="sm" type="none"/>
          </a:ln>
        </p:spPr>
      </p:cxnSp>
      <p:sp>
        <p:nvSpPr>
          <p:cNvPr id="2293" name="Google Shape;2293;p187"/>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2294" name="Google Shape;2294;p187"/>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2295" name="Google Shape;2295;p187"/>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2296" name="Google Shape;2296;p187"/>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2297" name="Google Shape;2297;p187"/>
          <p:cNvSpPr/>
          <p:nvPr/>
        </p:nvSpPr>
        <p:spPr>
          <a:xfrm>
            <a:off x="1382200" y="1715775"/>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rgbClr val="FFFFFF"/>
                </a:solidFill>
                <a:latin typeface="Montserrat"/>
                <a:ea typeface="Montserrat"/>
                <a:cs typeface="Montserrat"/>
                <a:sym typeface="Montserrat"/>
              </a:rPr>
              <a:t>Sq icons</a:t>
            </a:r>
            <a:endParaRPr b="0" i="0" sz="6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light)">
  <p:cSld name="BIG_NUMBER">
    <p:bg>
      <p:bgPr>
        <a:solidFill>
          <a:srgbClr val="FFFFFF"/>
        </a:solidFill>
      </p:bgPr>
    </p:bg>
    <p:spTree>
      <p:nvGrpSpPr>
        <p:cNvPr id="2298" name="Shape 2298"/>
        <p:cNvGrpSpPr/>
        <p:nvPr/>
      </p:nvGrpSpPr>
      <p:grpSpPr>
        <a:xfrm>
          <a:off x="0" y="0"/>
          <a:ext cx="0" cy="0"/>
          <a:chOff x="0" y="0"/>
          <a:chExt cx="0" cy="0"/>
        </a:xfrm>
      </p:grpSpPr>
      <p:sp>
        <p:nvSpPr>
          <p:cNvPr id="2299" name="Google Shape;2299;p188"/>
          <p:cNvSpPr txBox="1"/>
          <p:nvPr/>
        </p:nvSpPr>
        <p:spPr>
          <a:xfrm>
            <a:off x="1643525" y="1020100"/>
            <a:ext cx="5856900" cy="27456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0" name="Google Shape;2300;p188"/>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2301" name="Google Shape;2301;p188"/>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chemeClr val="dk1"/>
              </a:buClr>
              <a:buSzPts val="800"/>
              <a:buFont typeface="Montserrat"/>
              <a:buChar char="➔"/>
              <a:defRPr sz="800">
                <a:solidFill>
                  <a:schemeClr val="dk1"/>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272850"/>
              </a:buClr>
              <a:buSzPts val="800"/>
              <a:buFont typeface="Montserrat"/>
              <a:buChar char="●"/>
              <a:defRPr sz="8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dark)">
  <p:cSld name="BIG_NUMBER_1">
    <p:bg>
      <p:bgPr>
        <a:solidFill>
          <a:schemeClr val="accent2"/>
        </a:solidFill>
      </p:bgPr>
    </p:bg>
    <p:spTree>
      <p:nvGrpSpPr>
        <p:cNvPr id="2302" name="Shape 2302"/>
        <p:cNvGrpSpPr/>
        <p:nvPr/>
      </p:nvGrpSpPr>
      <p:grpSpPr>
        <a:xfrm>
          <a:off x="0" y="0"/>
          <a:ext cx="0" cy="0"/>
          <a:chOff x="0" y="0"/>
          <a:chExt cx="0" cy="0"/>
        </a:xfrm>
      </p:grpSpPr>
      <p:sp>
        <p:nvSpPr>
          <p:cNvPr id="2303" name="Google Shape;2303;p189"/>
          <p:cNvSpPr txBox="1"/>
          <p:nvPr/>
        </p:nvSpPr>
        <p:spPr>
          <a:xfrm>
            <a:off x="1643525" y="10201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4" name="Google Shape;2304;p189"/>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2305" name="Google Shape;2305;p189"/>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FFFFFF"/>
              </a:buClr>
              <a:buSzPts val="800"/>
              <a:buFont typeface="Montserrat"/>
              <a:buChar char="●"/>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light)">
  <p:cSld name="CAPTION_ONLY_1">
    <p:bg>
      <p:bgPr>
        <a:blipFill>
          <a:blip r:embed="rId2">
            <a:alphaModFix/>
          </a:blip>
          <a:stretch>
            <a:fillRect/>
          </a:stretch>
        </a:blipFill>
      </p:bgPr>
    </p:bg>
    <p:spTree>
      <p:nvGrpSpPr>
        <p:cNvPr id="131" name="Shape 131"/>
        <p:cNvGrpSpPr/>
        <p:nvPr/>
      </p:nvGrpSpPr>
      <p:grpSpPr>
        <a:xfrm>
          <a:off x="0" y="0"/>
          <a:ext cx="0" cy="0"/>
          <a:chOff x="0" y="0"/>
          <a:chExt cx="0" cy="0"/>
        </a:xfrm>
      </p:grpSpPr>
      <p:sp>
        <p:nvSpPr>
          <p:cNvPr id="132" name="Google Shape;132;p72"/>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133" name="Google Shape;133;p72"/>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134" name="Google Shape;134;p72"/>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cxnSp>
        <p:nvCxnSpPr>
          <p:cNvPr id="135" name="Google Shape;135;p72"/>
          <p:cNvCxnSpPr/>
          <p:nvPr/>
        </p:nvCxnSpPr>
        <p:spPr>
          <a:xfrm>
            <a:off x="3964400" y="1707925"/>
            <a:ext cx="0" cy="1767300"/>
          </a:xfrm>
          <a:prstGeom prst="straightConnector1">
            <a:avLst/>
          </a:prstGeom>
          <a:noFill/>
          <a:ln cap="flat" cmpd="sng" w="9525">
            <a:solidFill>
              <a:schemeClr val="accent1"/>
            </a:solidFill>
            <a:prstDash val="solid"/>
            <a:round/>
            <a:headEnd len="sm" w="sm" type="none"/>
            <a:tailEnd len="sm" w="sm" type="none"/>
          </a:ln>
        </p:spPr>
      </p:cxnSp>
      <p:sp>
        <p:nvSpPr>
          <p:cNvPr id="136" name="Google Shape;136;p72"/>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137" name="Google Shape;137;p72"/>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138" name="Google Shape;138;p72"/>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139" name="Google Shape;139;p72"/>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140" name="Google Shape;140;p72"/>
          <p:cNvSpPr/>
          <p:nvPr/>
        </p:nvSpPr>
        <p:spPr>
          <a:xfrm>
            <a:off x="1382200" y="1715775"/>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rgbClr val="FFFFFF"/>
                </a:solidFill>
                <a:latin typeface="Montserrat"/>
                <a:ea typeface="Montserrat"/>
                <a:cs typeface="Montserrat"/>
                <a:sym typeface="Montserrat"/>
              </a:rPr>
              <a:t>Sq icons</a:t>
            </a:r>
            <a:endParaRPr b="0" i="0" sz="6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light)" type="blank">
  <p:cSld name="BLANK">
    <p:bg>
      <p:bgPr>
        <a:solidFill>
          <a:srgbClr val="FFFFFF"/>
        </a:solidFill>
      </p:bgPr>
    </p:bg>
    <p:spTree>
      <p:nvGrpSpPr>
        <p:cNvPr id="2306" name="Shape 2306"/>
        <p:cNvGrpSpPr/>
        <p:nvPr/>
      </p:nvGrpSpPr>
      <p:grpSpPr>
        <a:xfrm>
          <a:off x="0" y="0"/>
          <a:ext cx="0" cy="0"/>
          <a:chOff x="0" y="0"/>
          <a:chExt cx="0" cy="0"/>
        </a:xfrm>
      </p:grpSpPr>
    </p:spTree>
  </p:cSld>
  <p:clrMapOvr>
    <a:masterClrMapping/>
  </p:clrMapOvr>
</p:sldLayout>
</file>

<file path=ppt/slideLayouts/slideLayout2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dark)">
  <p:cSld name="BLANK_1">
    <p:bg>
      <p:bgPr>
        <a:solidFill>
          <a:schemeClr val="dk1"/>
        </a:solidFill>
      </p:bgPr>
    </p:bg>
    <p:spTree>
      <p:nvGrpSpPr>
        <p:cNvPr id="2307" name="Shape 2307"/>
        <p:cNvGrpSpPr/>
        <p:nvPr/>
      </p:nvGrpSpPr>
      <p:grpSpPr>
        <a:xfrm>
          <a:off x="0" y="0"/>
          <a:ext cx="0" cy="0"/>
          <a:chOff x="0" y="0"/>
          <a:chExt cx="0" cy="0"/>
        </a:xfrm>
      </p:grpSpPr>
    </p:spTree>
  </p:cSld>
  <p:clrMapOvr>
    <a:masterClrMapping/>
  </p:clrMapOvr>
</p:sldLayout>
</file>

<file path=ppt/slideLayouts/slideLayout2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light)">
  <p:cSld name="CUSTOM_3">
    <p:bg>
      <p:bgPr>
        <a:solidFill>
          <a:srgbClr val="FFFFFF"/>
        </a:solidFill>
      </p:bgPr>
    </p:bg>
    <p:spTree>
      <p:nvGrpSpPr>
        <p:cNvPr id="2308" name="Shape 2308"/>
        <p:cNvGrpSpPr/>
        <p:nvPr/>
      </p:nvGrpSpPr>
      <p:grpSpPr>
        <a:xfrm>
          <a:off x="0" y="0"/>
          <a:ext cx="0" cy="0"/>
          <a:chOff x="0" y="0"/>
          <a:chExt cx="0" cy="0"/>
        </a:xfrm>
      </p:grpSpPr>
      <p:sp>
        <p:nvSpPr>
          <p:cNvPr id="2309" name="Google Shape;2309;p192"/>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310" name="Google Shape;2310;p192"/>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311" name="Google Shape;2311;p192"/>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312" name="Google Shape;2312;p192"/>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dark)">
  <p:cSld name="CUSTOM_3_2">
    <p:bg>
      <p:bgPr>
        <a:solidFill>
          <a:schemeClr val="dk1"/>
        </a:solidFill>
      </p:bgPr>
    </p:bg>
    <p:spTree>
      <p:nvGrpSpPr>
        <p:cNvPr id="2313" name="Shape 2313"/>
        <p:cNvGrpSpPr/>
        <p:nvPr/>
      </p:nvGrpSpPr>
      <p:grpSpPr>
        <a:xfrm>
          <a:off x="0" y="0"/>
          <a:ext cx="0" cy="0"/>
          <a:chOff x="0" y="0"/>
          <a:chExt cx="0" cy="0"/>
        </a:xfrm>
      </p:grpSpPr>
      <p:sp>
        <p:nvSpPr>
          <p:cNvPr id="2314" name="Google Shape;2314;p193"/>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315" name="Google Shape;2315;p193"/>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316" name="Google Shape;2316;p193"/>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317" name="Google Shape;2317;p193"/>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light)">
  <p:cSld name="CUSTOM_3_1">
    <p:bg>
      <p:bgPr>
        <a:blipFill>
          <a:blip r:embed="rId2">
            <a:alphaModFix/>
          </a:blip>
          <a:stretch>
            <a:fillRect/>
          </a:stretch>
        </a:blipFill>
      </p:bgPr>
    </p:bg>
    <p:spTree>
      <p:nvGrpSpPr>
        <p:cNvPr id="2318" name="Shape 2318"/>
        <p:cNvGrpSpPr/>
        <p:nvPr/>
      </p:nvGrpSpPr>
      <p:grpSpPr>
        <a:xfrm>
          <a:off x="0" y="0"/>
          <a:ext cx="0" cy="0"/>
          <a:chOff x="0" y="0"/>
          <a:chExt cx="0" cy="0"/>
        </a:xfrm>
      </p:grpSpPr>
      <p:sp>
        <p:nvSpPr>
          <p:cNvPr id="2319" name="Google Shape;2319;p194"/>
          <p:cNvSpPr/>
          <p:nvPr/>
        </p:nvSpPr>
        <p:spPr>
          <a:xfrm>
            <a:off x="5952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0" name="Google Shape;2320;p194"/>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321" name="Google Shape;2321;p194"/>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322" name="Google Shape;2322;p194"/>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2323" name="Google Shape;2323;p194"/>
          <p:cNvSpPr/>
          <p:nvPr/>
        </p:nvSpPr>
        <p:spPr>
          <a:xfrm>
            <a:off x="33993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4" name="Google Shape;2324;p194"/>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325" name="Google Shape;2325;p194"/>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2326" name="Google Shape;2326;p194"/>
          <p:cNvSpPr/>
          <p:nvPr/>
        </p:nvSpPr>
        <p:spPr>
          <a:xfrm>
            <a:off x="62034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27" name="Google Shape;2327;p194"/>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328" name="Google Shape;2328;p194"/>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dark)">
  <p:cSld name="CUSTOM_3_1_1">
    <p:bg>
      <p:bgPr>
        <a:solidFill>
          <a:schemeClr val="accent2"/>
        </a:solidFill>
      </p:bgPr>
    </p:bg>
    <p:spTree>
      <p:nvGrpSpPr>
        <p:cNvPr id="2329" name="Shape 2329"/>
        <p:cNvGrpSpPr/>
        <p:nvPr/>
      </p:nvGrpSpPr>
      <p:grpSpPr>
        <a:xfrm>
          <a:off x="0" y="0"/>
          <a:ext cx="0" cy="0"/>
          <a:chOff x="0" y="0"/>
          <a:chExt cx="0" cy="0"/>
        </a:xfrm>
      </p:grpSpPr>
      <p:sp>
        <p:nvSpPr>
          <p:cNvPr id="2330" name="Google Shape;2330;p195"/>
          <p:cNvSpPr/>
          <p:nvPr/>
        </p:nvSpPr>
        <p:spPr>
          <a:xfrm>
            <a:off x="5952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195"/>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332" name="Google Shape;2332;p195"/>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333" name="Google Shape;2333;p195"/>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334" name="Google Shape;2334;p195"/>
          <p:cNvSpPr/>
          <p:nvPr/>
        </p:nvSpPr>
        <p:spPr>
          <a:xfrm>
            <a:off x="33993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195"/>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336" name="Google Shape;2336;p195"/>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337" name="Google Shape;2337;p195"/>
          <p:cNvSpPr/>
          <p:nvPr/>
        </p:nvSpPr>
        <p:spPr>
          <a:xfrm>
            <a:off x="62034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195"/>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339" name="Google Shape;2339;p195"/>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dark)">
  <p:cSld name="CUSTOM_4">
    <p:bg>
      <p:bgPr>
        <a:blipFill>
          <a:blip r:embed="rId2">
            <a:alphaModFix/>
          </a:blip>
          <a:stretch>
            <a:fillRect/>
          </a:stretch>
        </a:blipFill>
      </p:bgPr>
    </p:bg>
    <p:spTree>
      <p:nvGrpSpPr>
        <p:cNvPr id="2340" name="Shape 2340"/>
        <p:cNvGrpSpPr/>
        <p:nvPr/>
      </p:nvGrpSpPr>
      <p:grpSpPr>
        <a:xfrm>
          <a:off x="0" y="0"/>
          <a:ext cx="0" cy="0"/>
          <a:chOff x="0" y="0"/>
          <a:chExt cx="0" cy="0"/>
        </a:xfrm>
      </p:grpSpPr>
      <p:sp>
        <p:nvSpPr>
          <p:cNvPr id="2341" name="Google Shape;2341;p196"/>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2342" name="Google Shape;2342;p196"/>
          <p:cNvCxnSpPr/>
          <p:nvPr/>
        </p:nvCxnSpPr>
        <p:spPr>
          <a:xfrm rot="10800000">
            <a:off x="4859425" y="2010338"/>
            <a:ext cx="3739200" cy="0"/>
          </a:xfrm>
          <a:prstGeom prst="straightConnector1">
            <a:avLst/>
          </a:prstGeom>
          <a:noFill/>
          <a:ln cap="flat" cmpd="sng" w="9525">
            <a:solidFill>
              <a:schemeClr val="accent3"/>
            </a:solidFill>
            <a:prstDash val="solid"/>
            <a:round/>
            <a:headEnd len="sm" w="sm" type="none"/>
            <a:tailEnd len="sm" w="sm" type="none"/>
          </a:ln>
        </p:spPr>
      </p:cxnSp>
      <p:sp>
        <p:nvSpPr>
          <p:cNvPr id="2343" name="Google Shape;2343;p196"/>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344" name="Google Shape;2344;p196"/>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345" name="Google Shape;2345;p196"/>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346" name="Google Shape;2346;p196"/>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2347" name="Google Shape;2347;p196"/>
          <p:cNvCxnSpPr/>
          <p:nvPr/>
        </p:nvCxnSpPr>
        <p:spPr>
          <a:xfrm rot="10800000">
            <a:off x="4859425" y="3057338"/>
            <a:ext cx="3739200" cy="0"/>
          </a:xfrm>
          <a:prstGeom prst="straightConnector1">
            <a:avLst/>
          </a:prstGeom>
          <a:noFill/>
          <a:ln cap="flat" cmpd="sng" w="9525">
            <a:solidFill>
              <a:schemeClr val="accent3"/>
            </a:solidFill>
            <a:prstDash val="solid"/>
            <a:round/>
            <a:headEnd len="sm" w="sm" type="none"/>
            <a:tailEnd len="sm" w="sm" type="none"/>
          </a:ln>
        </p:spPr>
      </p:cxnSp>
      <p:sp>
        <p:nvSpPr>
          <p:cNvPr id="2348" name="Google Shape;2348;p196"/>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349" name="Google Shape;2349;p196"/>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light)">
  <p:cSld name="CUSTOM_4_3">
    <p:bg>
      <p:bgPr>
        <a:blipFill>
          <a:blip r:embed="rId2">
            <a:alphaModFix/>
          </a:blip>
          <a:stretch>
            <a:fillRect/>
          </a:stretch>
        </a:blipFill>
      </p:bgPr>
    </p:bg>
    <p:spTree>
      <p:nvGrpSpPr>
        <p:cNvPr id="2350" name="Shape 2350"/>
        <p:cNvGrpSpPr/>
        <p:nvPr/>
      </p:nvGrpSpPr>
      <p:grpSpPr>
        <a:xfrm>
          <a:off x="0" y="0"/>
          <a:ext cx="0" cy="0"/>
          <a:chOff x="0" y="0"/>
          <a:chExt cx="0" cy="0"/>
        </a:xfrm>
      </p:grpSpPr>
      <p:sp>
        <p:nvSpPr>
          <p:cNvPr id="2351" name="Google Shape;2351;p197"/>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2352" name="Google Shape;2352;p197"/>
          <p:cNvCxnSpPr/>
          <p:nvPr/>
        </p:nvCxnSpPr>
        <p:spPr>
          <a:xfrm rot="10800000">
            <a:off x="4859425" y="2010338"/>
            <a:ext cx="3739200" cy="0"/>
          </a:xfrm>
          <a:prstGeom prst="straightConnector1">
            <a:avLst/>
          </a:prstGeom>
          <a:noFill/>
          <a:ln cap="flat" cmpd="sng" w="9525">
            <a:solidFill>
              <a:schemeClr val="accent1"/>
            </a:solidFill>
            <a:prstDash val="solid"/>
            <a:round/>
            <a:headEnd len="sm" w="sm" type="none"/>
            <a:tailEnd len="sm" w="sm" type="none"/>
          </a:ln>
        </p:spPr>
      </p:cxnSp>
      <p:sp>
        <p:nvSpPr>
          <p:cNvPr id="2353" name="Google Shape;2353;p197"/>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354" name="Google Shape;2354;p197"/>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355" name="Google Shape;2355;p197"/>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356" name="Google Shape;2356;p197"/>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2357" name="Google Shape;2357;p197"/>
          <p:cNvCxnSpPr/>
          <p:nvPr/>
        </p:nvCxnSpPr>
        <p:spPr>
          <a:xfrm rot="10800000">
            <a:off x="4859425" y="3057338"/>
            <a:ext cx="3739200" cy="0"/>
          </a:xfrm>
          <a:prstGeom prst="straightConnector1">
            <a:avLst/>
          </a:prstGeom>
          <a:noFill/>
          <a:ln cap="flat" cmpd="sng" w="9525">
            <a:solidFill>
              <a:schemeClr val="accent1"/>
            </a:solidFill>
            <a:prstDash val="solid"/>
            <a:round/>
            <a:headEnd len="sm" w="sm" type="none"/>
            <a:tailEnd len="sm" w="sm" type="none"/>
          </a:ln>
        </p:spPr>
      </p:cxnSp>
      <p:sp>
        <p:nvSpPr>
          <p:cNvPr id="2358" name="Google Shape;2358;p197"/>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359" name="Google Shape;2359;p197"/>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dark)">
  <p:cSld name="CUSTOM_4_2">
    <p:bg>
      <p:bgPr>
        <a:blipFill>
          <a:blip r:embed="rId2">
            <a:alphaModFix/>
          </a:blip>
          <a:stretch>
            <a:fillRect/>
          </a:stretch>
        </a:blipFill>
      </p:bgPr>
    </p:bg>
    <p:spTree>
      <p:nvGrpSpPr>
        <p:cNvPr id="2360" name="Shape 2360"/>
        <p:cNvGrpSpPr/>
        <p:nvPr/>
      </p:nvGrpSpPr>
      <p:grpSpPr>
        <a:xfrm>
          <a:off x="0" y="0"/>
          <a:ext cx="0" cy="0"/>
          <a:chOff x="0" y="0"/>
          <a:chExt cx="0" cy="0"/>
        </a:xfrm>
      </p:grpSpPr>
      <p:sp>
        <p:nvSpPr>
          <p:cNvPr id="2361" name="Google Shape;2361;p198"/>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362" name="Google Shape;2362;p198"/>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363" name="Google Shape;2363;p198"/>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364" name="Google Shape;2364;p198"/>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365" name="Google Shape;2365;p198"/>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366" name="Google Shape;2366;p198"/>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367" name="Google Shape;2367;p198"/>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368" name="Google Shape;2368;p198"/>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369" name="Google Shape;2369;p198"/>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370" name="Google Shape;2370;p198"/>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371" name="Google Shape;2371;p198"/>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light)">
  <p:cSld name="CUSTOM_4_2_1">
    <p:bg>
      <p:bgPr>
        <a:blipFill>
          <a:blip r:embed="rId2">
            <a:alphaModFix/>
          </a:blip>
          <a:stretch>
            <a:fillRect/>
          </a:stretch>
        </a:blipFill>
      </p:bgPr>
    </p:bg>
    <p:spTree>
      <p:nvGrpSpPr>
        <p:cNvPr id="2372" name="Shape 2372"/>
        <p:cNvGrpSpPr/>
        <p:nvPr/>
      </p:nvGrpSpPr>
      <p:grpSpPr>
        <a:xfrm>
          <a:off x="0" y="0"/>
          <a:ext cx="0" cy="0"/>
          <a:chOff x="0" y="0"/>
          <a:chExt cx="0" cy="0"/>
        </a:xfrm>
      </p:grpSpPr>
      <p:sp>
        <p:nvSpPr>
          <p:cNvPr id="2373" name="Google Shape;2373;p199"/>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374" name="Google Shape;2374;p199"/>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375" name="Google Shape;2375;p199"/>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376" name="Google Shape;2376;p199"/>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377" name="Google Shape;2377;p199"/>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378" name="Google Shape;2378;p199"/>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379" name="Google Shape;2379;p199"/>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380" name="Google Shape;2380;p199"/>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381" name="Google Shape;2381;p199"/>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382" name="Google Shape;2382;p199"/>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383" name="Google Shape;2383;p199"/>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light)">
  <p:cSld name="BIG_NUMBER">
    <p:bg>
      <p:bgPr>
        <a:solidFill>
          <a:srgbClr val="FFFFFF"/>
        </a:solidFill>
      </p:bgPr>
    </p:bg>
    <p:spTree>
      <p:nvGrpSpPr>
        <p:cNvPr id="141" name="Shape 141"/>
        <p:cNvGrpSpPr/>
        <p:nvPr/>
      </p:nvGrpSpPr>
      <p:grpSpPr>
        <a:xfrm>
          <a:off x="0" y="0"/>
          <a:ext cx="0" cy="0"/>
          <a:chOff x="0" y="0"/>
          <a:chExt cx="0" cy="0"/>
        </a:xfrm>
      </p:grpSpPr>
      <p:sp>
        <p:nvSpPr>
          <p:cNvPr id="142" name="Google Shape;142;p73"/>
          <p:cNvSpPr txBox="1"/>
          <p:nvPr/>
        </p:nvSpPr>
        <p:spPr>
          <a:xfrm>
            <a:off x="1643525" y="1020100"/>
            <a:ext cx="5856900" cy="27456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 name="Google Shape;143;p73"/>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144" name="Google Shape;144;p73"/>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chemeClr val="dk1"/>
              </a:buClr>
              <a:buSzPts val="800"/>
              <a:buFont typeface="Montserrat"/>
              <a:buChar char="➔"/>
              <a:defRPr sz="800">
                <a:solidFill>
                  <a:schemeClr val="dk1"/>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272850"/>
              </a:buClr>
              <a:buSzPts val="800"/>
              <a:buFont typeface="Montserrat"/>
              <a:buChar char="●"/>
              <a:defRPr sz="8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light)">
  <p:cSld name="CUSTOM_4_1">
    <p:bg>
      <p:bgPr>
        <a:blipFill>
          <a:blip r:embed="rId2">
            <a:alphaModFix/>
          </a:blip>
          <a:stretch>
            <a:fillRect/>
          </a:stretch>
        </a:blipFill>
      </p:bgPr>
    </p:bg>
    <p:spTree>
      <p:nvGrpSpPr>
        <p:cNvPr id="2384" name="Shape 2384"/>
        <p:cNvGrpSpPr/>
        <p:nvPr/>
      </p:nvGrpSpPr>
      <p:grpSpPr>
        <a:xfrm>
          <a:off x="0" y="0"/>
          <a:ext cx="0" cy="0"/>
          <a:chOff x="0" y="0"/>
          <a:chExt cx="0" cy="0"/>
        </a:xfrm>
      </p:grpSpPr>
      <p:sp>
        <p:nvSpPr>
          <p:cNvPr id="2385" name="Google Shape;2385;p200"/>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386" name="Google Shape;2386;p200"/>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87" name="Google Shape;2387;p200"/>
          <p:cNvSpPr txBox="1"/>
          <p:nvPr>
            <p:ph idx="3" type="title"/>
          </p:nvPr>
        </p:nvSpPr>
        <p:spPr>
          <a:xfrm>
            <a:off x="669500"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388" name="Google Shape;2388;p200"/>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89" name="Google Shape;2389;p200"/>
          <p:cNvSpPr txBox="1"/>
          <p:nvPr>
            <p:ph idx="5" type="title"/>
          </p:nvPr>
        </p:nvSpPr>
        <p:spPr>
          <a:xfrm>
            <a:off x="669500"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390" name="Google Shape;2390;p200"/>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91" name="Google Shape;2391;p200"/>
          <p:cNvSpPr txBox="1"/>
          <p:nvPr>
            <p:ph idx="7" type="title"/>
          </p:nvPr>
        </p:nvSpPr>
        <p:spPr>
          <a:xfrm>
            <a:off x="669500"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392" name="Google Shape;2392;p200"/>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93" name="Google Shape;2393;p200"/>
          <p:cNvSpPr txBox="1"/>
          <p:nvPr>
            <p:ph idx="9" type="title"/>
          </p:nvPr>
        </p:nvSpPr>
        <p:spPr>
          <a:xfrm>
            <a:off x="669500"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394" name="Google Shape;2394;p200"/>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95" name="Google Shape;2395;p200"/>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396" name="Google Shape;2396;p200"/>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97" name="Google Shape;2397;p200"/>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398" name="Google Shape;2398;p200"/>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99" name="Google Shape;2399;p200"/>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400" name="Google Shape;2400;p200"/>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401" name="Google Shape;2401;p200"/>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dark)">
  <p:cSld name="CUSTOM_4_1_1">
    <p:bg>
      <p:bgPr>
        <a:solidFill>
          <a:schemeClr val="dk1"/>
        </a:solidFill>
      </p:bgPr>
    </p:bg>
    <p:spTree>
      <p:nvGrpSpPr>
        <p:cNvPr id="2402" name="Shape 2402"/>
        <p:cNvGrpSpPr/>
        <p:nvPr/>
      </p:nvGrpSpPr>
      <p:grpSpPr>
        <a:xfrm>
          <a:off x="0" y="0"/>
          <a:ext cx="0" cy="0"/>
          <a:chOff x="0" y="0"/>
          <a:chExt cx="0" cy="0"/>
        </a:xfrm>
      </p:grpSpPr>
      <p:sp>
        <p:nvSpPr>
          <p:cNvPr id="2403" name="Google Shape;2403;p201"/>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404" name="Google Shape;2404;p201"/>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405" name="Google Shape;2405;p201"/>
          <p:cNvSpPr txBox="1"/>
          <p:nvPr>
            <p:ph idx="3" type="title"/>
          </p:nvPr>
        </p:nvSpPr>
        <p:spPr>
          <a:xfrm>
            <a:off x="66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406" name="Google Shape;2406;p201"/>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407" name="Google Shape;2407;p201"/>
          <p:cNvSpPr txBox="1"/>
          <p:nvPr>
            <p:ph idx="5" type="title"/>
          </p:nvPr>
        </p:nvSpPr>
        <p:spPr>
          <a:xfrm>
            <a:off x="66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408" name="Google Shape;2408;p201"/>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409" name="Google Shape;2409;p201"/>
          <p:cNvSpPr txBox="1"/>
          <p:nvPr>
            <p:ph idx="7" type="title"/>
          </p:nvPr>
        </p:nvSpPr>
        <p:spPr>
          <a:xfrm>
            <a:off x="66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410" name="Google Shape;2410;p201"/>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411" name="Google Shape;2411;p201"/>
          <p:cNvSpPr txBox="1"/>
          <p:nvPr>
            <p:ph idx="9" type="title"/>
          </p:nvPr>
        </p:nvSpPr>
        <p:spPr>
          <a:xfrm>
            <a:off x="66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412" name="Google Shape;2412;p201"/>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413" name="Google Shape;2413;p201"/>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414" name="Google Shape;2414;p201"/>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415" name="Google Shape;2415;p201"/>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416" name="Google Shape;2416;p201"/>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417" name="Google Shape;2417;p201"/>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418" name="Google Shape;2418;p201"/>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419" name="Google Shape;2419;p201"/>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light)">
  <p:cSld name="CUSTOM_6">
    <p:bg>
      <p:bgPr>
        <a:solidFill>
          <a:srgbClr val="FFFFFF"/>
        </a:solidFill>
      </p:bgPr>
    </p:bg>
    <p:spTree>
      <p:nvGrpSpPr>
        <p:cNvPr id="2420" name="Shape 2420"/>
        <p:cNvGrpSpPr/>
        <p:nvPr/>
      </p:nvGrpSpPr>
      <p:grpSpPr>
        <a:xfrm>
          <a:off x="0" y="0"/>
          <a:ext cx="0" cy="0"/>
          <a:chOff x="0" y="0"/>
          <a:chExt cx="0" cy="0"/>
        </a:xfrm>
      </p:grpSpPr>
      <p:sp>
        <p:nvSpPr>
          <p:cNvPr id="2421" name="Google Shape;2421;p202"/>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422" name="Google Shape;2422;p202"/>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423" name="Google Shape;2423;p202"/>
          <p:cNvSpPr txBox="1"/>
          <p:nvPr>
            <p:ph idx="2" type="subTitle"/>
          </p:nvPr>
        </p:nvSpPr>
        <p:spPr>
          <a:xfrm>
            <a:off x="47415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light) ">
  <p:cSld name="CUSTOM_6_4">
    <p:bg>
      <p:bgPr>
        <a:solidFill>
          <a:srgbClr val="FFFFFF"/>
        </a:solidFill>
      </p:bgPr>
    </p:bg>
    <p:spTree>
      <p:nvGrpSpPr>
        <p:cNvPr id="2424" name="Shape 2424"/>
        <p:cNvGrpSpPr/>
        <p:nvPr/>
      </p:nvGrpSpPr>
      <p:grpSpPr>
        <a:xfrm>
          <a:off x="0" y="0"/>
          <a:ext cx="0" cy="0"/>
          <a:chOff x="0" y="0"/>
          <a:chExt cx="0" cy="0"/>
        </a:xfrm>
      </p:grpSpPr>
      <p:sp>
        <p:nvSpPr>
          <p:cNvPr id="2425" name="Google Shape;2425;p203"/>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426" name="Google Shape;2426;p203"/>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427" name="Google Shape;2427;p203"/>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428" name="Google Shape;2428;p203"/>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dark)">
  <p:cSld name="CUSTOM_6_4_1">
    <p:bg>
      <p:bgPr>
        <a:solidFill>
          <a:schemeClr val="dk1"/>
        </a:solidFill>
      </p:bgPr>
    </p:bg>
    <p:spTree>
      <p:nvGrpSpPr>
        <p:cNvPr id="2429" name="Shape 2429"/>
        <p:cNvGrpSpPr/>
        <p:nvPr/>
      </p:nvGrpSpPr>
      <p:grpSpPr>
        <a:xfrm>
          <a:off x="0" y="0"/>
          <a:ext cx="0" cy="0"/>
          <a:chOff x="0" y="0"/>
          <a:chExt cx="0" cy="0"/>
        </a:xfrm>
      </p:grpSpPr>
      <p:sp>
        <p:nvSpPr>
          <p:cNvPr id="2430" name="Google Shape;2430;p204"/>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431" name="Google Shape;2431;p204"/>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432" name="Google Shape;2432;p204"/>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433" name="Google Shape;2433;p204"/>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light)">
  <p:cSld name="CUSTOM_21">
    <p:bg>
      <p:bgPr>
        <a:solidFill>
          <a:srgbClr val="FFFFFF"/>
        </a:solidFill>
      </p:bgPr>
    </p:bg>
    <p:spTree>
      <p:nvGrpSpPr>
        <p:cNvPr id="2434" name="Shape 2434"/>
        <p:cNvGrpSpPr/>
        <p:nvPr/>
      </p:nvGrpSpPr>
      <p:grpSpPr>
        <a:xfrm>
          <a:off x="0" y="0"/>
          <a:ext cx="0" cy="0"/>
          <a:chOff x="0" y="0"/>
          <a:chExt cx="0" cy="0"/>
        </a:xfrm>
      </p:grpSpPr>
      <p:sp>
        <p:nvSpPr>
          <p:cNvPr id="2435" name="Google Shape;2435;p205"/>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436" name="Google Shape;2436;p205"/>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light)">
  <p:cSld name="CUSTOM_21_2_1">
    <p:bg>
      <p:bgPr>
        <a:solidFill>
          <a:srgbClr val="FFFFFF"/>
        </a:solidFill>
      </p:bgPr>
    </p:bg>
    <p:spTree>
      <p:nvGrpSpPr>
        <p:cNvPr id="2437" name="Shape 2437"/>
        <p:cNvGrpSpPr/>
        <p:nvPr/>
      </p:nvGrpSpPr>
      <p:grpSpPr>
        <a:xfrm>
          <a:off x="0" y="0"/>
          <a:ext cx="0" cy="0"/>
          <a:chOff x="0" y="0"/>
          <a:chExt cx="0" cy="0"/>
        </a:xfrm>
      </p:grpSpPr>
      <p:sp>
        <p:nvSpPr>
          <p:cNvPr id="2438" name="Google Shape;2438;p206"/>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272850"/>
              </a:buClr>
              <a:buSzPts val="1600"/>
              <a:buFont typeface="Montserrat"/>
              <a:buNone/>
              <a:defRPr b="1" sz="16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439" name="Google Shape;2439;p206"/>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272850"/>
              </a:buClr>
              <a:buSzPts val="3000"/>
              <a:buFont typeface="Montserrat"/>
              <a:buNone/>
              <a:defRPr sz="3000">
                <a:solidFill>
                  <a:srgbClr val="272850"/>
                </a:solidFill>
                <a:latin typeface="Montserrat"/>
                <a:ea typeface="Montserrat"/>
                <a:cs typeface="Montserrat"/>
                <a:sym typeface="Montserrat"/>
              </a:defRPr>
            </a:lvl1pPr>
            <a:lvl2pPr lvl="1"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grey)">
  <p:cSld name="CUSTOM_21_2_1_1">
    <p:bg>
      <p:bgPr>
        <a:solidFill>
          <a:srgbClr val="EEF3F6"/>
        </a:solidFill>
      </p:bgPr>
    </p:bg>
    <p:spTree>
      <p:nvGrpSpPr>
        <p:cNvPr id="2440" name="Shape 2440"/>
        <p:cNvGrpSpPr/>
        <p:nvPr/>
      </p:nvGrpSpPr>
      <p:grpSpPr>
        <a:xfrm>
          <a:off x="0" y="0"/>
          <a:ext cx="0" cy="0"/>
          <a:chOff x="0" y="0"/>
          <a:chExt cx="0" cy="0"/>
        </a:xfrm>
      </p:grpSpPr>
      <p:sp>
        <p:nvSpPr>
          <p:cNvPr id="2441" name="Google Shape;2441;p207"/>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SzPts val="1600"/>
              <a:buFont typeface="Montserrat"/>
              <a:buNone/>
              <a:defRPr b="1" sz="16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442" name="Google Shape;2442;p207"/>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dk1"/>
              </a:buClr>
              <a:buSzPts val="3000"/>
              <a:buFont typeface="Montserrat"/>
              <a:buNone/>
              <a:defRPr sz="3000">
                <a:solidFill>
                  <a:schemeClr val="dk1"/>
                </a:solidFill>
                <a:latin typeface="Montserrat"/>
                <a:ea typeface="Montserrat"/>
                <a:cs typeface="Montserrat"/>
                <a:sym typeface="Montserrat"/>
              </a:defRPr>
            </a:lvl1pPr>
            <a:lvl2pPr lvl="1"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dark)">
  <p:cSld name="CUSTOM_21_2_1_1_1">
    <p:bg>
      <p:bgPr>
        <a:solidFill>
          <a:schemeClr val="dk1"/>
        </a:solidFill>
      </p:bgPr>
    </p:bg>
    <p:spTree>
      <p:nvGrpSpPr>
        <p:cNvPr id="2443" name="Shape 2443"/>
        <p:cNvGrpSpPr/>
        <p:nvPr/>
      </p:nvGrpSpPr>
      <p:grpSpPr>
        <a:xfrm>
          <a:off x="0" y="0"/>
          <a:ext cx="0" cy="0"/>
          <a:chOff x="0" y="0"/>
          <a:chExt cx="0" cy="0"/>
        </a:xfrm>
      </p:grpSpPr>
      <p:sp>
        <p:nvSpPr>
          <p:cNvPr id="2444" name="Google Shape;2444;p208"/>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445" name="Google Shape;2445;p208"/>
          <p:cNvSpPr txBox="1"/>
          <p:nvPr>
            <p:ph idx="1" type="subTitle"/>
          </p:nvPr>
        </p:nvSpPr>
        <p:spPr>
          <a:xfrm>
            <a:off x="1864650" y="2062788"/>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dark)">
  <p:cSld name="CUSTOM_21_1">
    <p:bg>
      <p:bgPr>
        <a:solidFill>
          <a:schemeClr val="dk1"/>
        </a:solidFill>
      </p:bgPr>
    </p:bg>
    <p:spTree>
      <p:nvGrpSpPr>
        <p:cNvPr id="2446" name="Shape 2446"/>
        <p:cNvGrpSpPr/>
        <p:nvPr/>
      </p:nvGrpSpPr>
      <p:grpSpPr>
        <a:xfrm>
          <a:off x="0" y="0"/>
          <a:ext cx="0" cy="0"/>
          <a:chOff x="0" y="0"/>
          <a:chExt cx="0" cy="0"/>
        </a:xfrm>
      </p:grpSpPr>
      <p:sp>
        <p:nvSpPr>
          <p:cNvPr id="2447" name="Google Shape;2447;p209"/>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448" name="Google Shape;2448;p209"/>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dark)">
  <p:cSld name="BIG_NUMBER_1">
    <p:bg>
      <p:bgPr>
        <a:solidFill>
          <a:schemeClr val="accent2"/>
        </a:solidFill>
      </p:bgPr>
    </p:bg>
    <p:spTree>
      <p:nvGrpSpPr>
        <p:cNvPr id="145" name="Shape 145"/>
        <p:cNvGrpSpPr/>
        <p:nvPr/>
      </p:nvGrpSpPr>
      <p:grpSpPr>
        <a:xfrm>
          <a:off x="0" y="0"/>
          <a:ext cx="0" cy="0"/>
          <a:chOff x="0" y="0"/>
          <a:chExt cx="0" cy="0"/>
        </a:xfrm>
      </p:grpSpPr>
      <p:sp>
        <p:nvSpPr>
          <p:cNvPr id="146" name="Google Shape;146;p74"/>
          <p:cNvSpPr txBox="1"/>
          <p:nvPr/>
        </p:nvSpPr>
        <p:spPr>
          <a:xfrm>
            <a:off x="1643525" y="10201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74"/>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148" name="Google Shape;148;p74"/>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FFFFFF"/>
              </a:buClr>
              <a:buSzPts val="800"/>
              <a:buFont typeface="Montserrat"/>
              <a:buChar char="●"/>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grey)">
  <p:cSld name="CUSTOM_21_1_1">
    <p:bg>
      <p:bgPr>
        <a:blipFill>
          <a:blip r:embed="rId2">
            <a:alphaModFix/>
          </a:blip>
          <a:stretch>
            <a:fillRect/>
          </a:stretch>
        </a:blipFill>
      </p:bgPr>
    </p:bg>
    <p:spTree>
      <p:nvGrpSpPr>
        <p:cNvPr id="2449" name="Shape 2449"/>
        <p:cNvGrpSpPr/>
        <p:nvPr/>
      </p:nvGrpSpPr>
      <p:grpSpPr>
        <a:xfrm>
          <a:off x="0" y="0"/>
          <a:ext cx="0" cy="0"/>
          <a:chOff x="0" y="0"/>
          <a:chExt cx="0" cy="0"/>
        </a:xfrm>
      </p:grpSpPr>
      <p:sp>
        <p:nvSpPr>
          <p:cNvPr id="2450" name="Google Shape;2450;p210"/>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451" name="Google Shape;2451;p210"/>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dark)">
  <p:cSld name="CUSTOM_6_3">
    <p:bg>
      <p:bgPr>
        <a:solidFill>
          <a:schemeClr val="dk1"/>
        </a:solidFill>
      </p:bgPr>
    </p:bg>
    <p:spTree>
      <p:nvGrpSpPr>
        <p:cNvPr id="2452" name="Shape 2452"/>
        <p:cNvGrpSpPr/>
        <p:nvPr/>
      </p:nvGrpSpPr>
      <p:grpSpPr>
        <a:xfrm>
          <a:off x="0" y="0"/>
          <a:ext cx="0" cy="0"/>
          <a:chOff x="0" y="0"/>
          <a:chExt cx="0" cy="0"/>
        </a:xfrm>
      </p:grpSpPr>
      <p:sp>
        <p:nvSpPr>
          <p:cNvPr id="2453" name="Google Shape;2453;p211"/>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454" name="Google Shape;2454;p211"/>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455" name="Google Shape;2455;p211"/>
          <p:cNvSpPr txBox="1"/>
          <p:nvPr>
            <p:ph idx="2" type="subTitle"/>
          </p:nvPr>
        </p:nvSpPr>
        <p:spPr>
          <a:xfrm>
            <a:off x="472290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light)">
  <p:cSld name="CUSTOM_6_2">
    <p:bg>
      <p:bgPr>
        <a:solidFill>
          <a:srgbClr val="FFFFFF"/>
        </a:solidFill>
      </p:bgPr>
    </p:bg>
    <p:spTree>
      <p:nvGrpSpPr>
        <p:cNvPr id="2456" name="Shape 2456"/>
        <p:cNvGrpSpPr/>
        <p:nvPr/>
      </p:nvGrpSpPr>
      <p:grpSpPr>
        <a:xfrm>
          <a:off x="0" y="0"/>
          <a:ext cx="0" cy="0"/>
          <a:chOff x="0" y="0"/>
          <a:chExt cx="0" cy="0"/>
        </a:xfrm>
      </p:grpSpPr>
      <p:sp>
        <p:nvSpPr>
          <p:cNvPr id="2457" name="Google Shape;2457;p212"/>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458" name="Google Shape;2458;p212"/>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1300"/>
              <a:buFont typeface="Montserrat"/>
              <a:buNone/>
              <a:defRPr sz="1300">
                <a:solidFill>
                  <a:schemeClr val="dk1"/>
                </a:solidFill>
                <a:latin typeface="Montserrat"/>
                <a:ea typeface="Montserrat"/>
                <a:cs typeface="Montserrat"/>
                <a:sym typeface="Montserrat"/>
              </a:defRPr>
            </a:lvl9pPr>
          </a:lstStyle>
          <a:p/>
        </p:txBody>
      </p:sp>
      <p:sp>
        <p:nvSpPr>
          <p:cNvPr id="2459" name="Google Shape;2459;p212"/>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900"/>
              <a:buFont typeface="Montserrat"/>
              <a:buNone/>
              <a:defRPr b="1" sz="9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dark)">
  <p:cSld name="CUSTOM_6_2_1">
    <p:bg>
      <p:bgPr>
        <a:solidFill>
          <a:schemeClr val="dk1"/>
        </a:solidFill>
      </p:bgPr>
    </p:bg>
    <p:spTree>
      <p:nvGrpSpPr>
        <p:cNvPr id="2460" name="Shape 2460"/>
        <p:cNvGrpSpPr/>
        <p:nvPr/>
      </p:nvGrpSpPr>
      <p:grpSpPr>
        <a:xfrm>
          <a:off x="0" y="0"/>
          <a:ext cx="0" cy="0"/>
          <a:chOff x="0" y="0"/>
          <a:chExt cx="0" cy="0"/>
        </a:xfrm>
      </p:grpSpPr>
      <p:sp>
        <p:nvSpPr>
          <p:cNvPr id="2461" name="Google Shape;2461;p213"/>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462" name="Google Shape;2462;p213"/>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2463" name="Google Shape;2463;p213"/>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light)">
  <p:cSld name="CUSTOM_6_1">
    <p:bg>
      <p:bgPr>
        <a:blipFill>
          <a:blip r:embed="rId2">
            <a:alphaModFix/>
          </a:blip>
          <a:stretch>
            <a:fillRect/>
          </a:stretch>
        </a:blipFill>
      </p:bgPr>
    </p:bg>
    <p:spTree>
      <p:nvGrpSpPr>
        <p:cNvPr id="2464" name="Shape 2464"/>
        <p:cNvGrpSpPr/>
        <p:nvPr/>
      </p:nvGrpSpPr>
      <p:grpSpPr>
        <a:xfrm>
          <a:off x="0" y="0"/>
          <a:ext cx="0" cy="0"/>
          <a:chOff x="0" y="0"/>
          <a:chExt cx="0" cy="0"/>
        </a:xfrm>
      </p:grpSpPr>
      <p:sp>
        <p:nvSpPr>
          <p:cNvPr id="2465" name="Google Shape;2465;p214"/>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466" name="Google Shape;2466;p214"/>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467" name="Google Shape;2467;p214"/>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468" name="Google Shape;2468;p214"/>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469" name="Google Shape;2469;p214"/>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470" name="Google Shape;2470;p214"/>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471" name="Google Shape;2471;p214"/>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472" name="Google Shape;2472;p214"/>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473" name="Google Shape;2473;p214"/>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474" name="Google Shape;2474;p214"/>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475" name="Google Shape;2475;p214"/>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476" name="Google Shape;2476;p214"/>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477" name="Google Shape;2477;p214"/>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478" name="Google Shape;2478;p214"/>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479" name="Google Shape;2479;p214"/>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480" name="Google Shape;2480;p214"/>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dark)">
  <p:cSld name="CUSTOM_7">
    <p:bg>
      <p:bgPr>
        <a:blipFill>
          <a:blip r:embed="rId2">
            <a:alphaModFix/>
          </a:blip>
          <a:stretch>
            <a:fillRect/>
          </a:stretch>
        </a:blipFill>
      </p:bgPr>
    </p:bg>
    <p:spTree>
      <p:nvGrpSpPr>
        <p:cNvPr id="2481" name="Shape 2481"/>
        <p:cNvGrpSpPr/>
        <p:nvPr/>
      </p:nvGrpSpPr>
      <p:grpSpPr>
        <a:xfrm>
          <a:off x="0" y="0"/>
          <a:ext cx="0" cy="0"/>
          <a:chOff x="0" y="0"/>
          <a:chExt cx="0" cy="0"/>
        </a:xfrm>
      </p:grpSpPr>
      <p:sp>
        <p:nvSpPr>
          <p:cNvPr id="2482" name="Google Shape;2482;p215"/>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483" name="Google Shape;2483;p215"/>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484" name="Google Shape;2484;p215"/>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485" name="Google Shape;2485;p215"/>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486" name="Google Shape;2486;p215"/>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487" name="Google Shape;2487;p215"/>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488" name="Google Shape;2488;p215"/>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489" name="Google Shape;2489;p215"/>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490" name="Google Shape;2490;p215"/>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491" name="Google Shape;2491;p215"/>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492" name="Google Shape;2492;p215"/>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493" name="Google Shape;2493;p215"/>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494" name="Google Shape;2494;p215"/>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495" name="Google Shape;2495;p215"/>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496" name="Google Shape;2496;p215"/>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497" name="Google Shape;2497;p215"/>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light)">
  <p:cSld name="CUSTOM_8">
    <p:bg>
      <p:bgPr>
        <a:blipFill>
          <a:blip r:embed="rId2">
            <a:alphaModFix/>
          </a:blip>
          <a:stretch>
            <a:fillRect/>
          </a:stretch>
        </a:blipFill>
      </p:bgPr>
    </p:bg>
    <p:spTree>
      <p:nvGrpSpPr>
        <p:cNvPr id="2498" name="Shape 2498"/>
        <p:cNvGrpSpPr/>
        <p:nvPr/>
      </p:nvGrpSpPr>
      <p:grpSpPr>
        <a:xfrm>
          <a:off x="0" y="0"/>
          <a:ext cx="0" cy="0"/>
          <a:chOff x="0" y="0"/>
          <a:chExt cx="0" cy="0"/>
        </a:xfrm>
      </p:grpSpPr>
      <p:sp>
        <p:nvSpPr>
          <p:cNvPr id="2499" name="Google Shape;2499;p216"/>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00" name="Google Shape;2500;p216"/>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01" name="Google Shape;2501;p216"/>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02" name="Google Shape;2502;p216"/>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03" name="Google Shape;2503;p216"/>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04" name="Google Shape;2504;p216"/>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05" name="Google Shape;2505;p216"/>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06" name="Google Shape;2506;p216"/>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07" name="Google Shape;2507;p216"/>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08" name="Google Shape;2508;p216"/>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09" name="Google Shape;2509;p216"/>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510" name="Google Shape;2510;p216"/>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511" name="Google Shape;2511;p216"/>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512" name="Google Shape;2512;p216"/>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dark)">
  <p:cSld name="CUSTOM_8_2">
    <p:bg>
      <p:bgPr>
        <a:blipFill>
          <a:blip r:embed="rId2">
            <a:alphaModFix/>
          </a:blip>
          <a:stretch>
            <a:fillRect/>
          </a:stretch>
        </a:blipFill>
      </p:bgPr>
    </p:bg>
    <p:spTree>
      <p:nvGrpSpPr>
        <p:cNvPr id="2513" name="Shape 2513"/>
        <p:cNvGrpSpPr/>
        <p:nvPr/>
      </p:nvGrpSpPr>
      <p:grpSpPr>
        <a:xfrm>
          <a:off x="0" y="0"/>
          <a:ext cx="0" cy="0"/>
          <a:chOff x="0" y="0"/>
          <a:chExt cx="0" cy="0"/>
        </a:xfrm>
      </p:grpSpPr>
      <p:sp>
        <p:nvSpPr>
          <p:cNvPr id="2514" name="Google Shape;2514;p217"/>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15" name="Google Shape;2515;p217"/>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16" name="Google Shape;2516;p217"/>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17" name="Google Shape;2517;p217"/>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18" name="Google Shape;2518;p217"/>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19" name="Google Shape;2519;p217"/>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20" name="Google Shape;2520;p217"/>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21" name="Google Shape;2521;p217"/>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22" name="Google Shape;2522;p217"/>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23" name="Google Shape;2523;p217"/>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24" name="Google Shape;2524;p217"/>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525" name="Google Shape;2525;p217"/>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526" name="Google Shape;2526;p217"/>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527" name="Google Shape;2527;p217"/>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light)">
  <p:cSld name="CUSTOM_9">
    <p:bg>
      <p:bgPr>
        <a:blipFill>
          <a:blip r:embed="rId2">
            <a:alphaModFix/>
          </a:blip>
          <a:stretch>
            <a:fillRect/>
          </a:stretch>
        </a:blipFill>
      </p:bgPr>
    </p:bg>
    <p:spTree>
      <p:nvGrpSpPr>
        <p:cNvPr id="2528" name="Shape 2528"/>
        <p:cNvGrpSpPr/>
        <p:nvPr/>
      </p:nvGrpSpPr>
      <p:grpSpPr>
        <a:xfrm>
          <a:off x="0" y="0"/>
          <a:ext cx="0" cy="0"/>
          <a:chOff x="0" y="0"/>
          <a:chExt cx="0" cy="0"/>
        </a:xfrm>
      </p:grpSpPr>
      <p:sp>
        <p:nvSpPr>
          <p:cNvPr id="2529" name="Google Shape;2529;p218"/>
          <p:cNvSpPr txBox="1"/>
          <p:nvPr>
            <p:ph type="ctrTitle"/>
          </p:nvPr>
        </p:nvSpPr>
        <p:spPr>
          <a:xfrm>
            <a:off x="436252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2530" name="Google Shape;2530;p218"/>
          <p:cNvSpPr txBox="1"/>
          <p:nvPr>
            <p:ph idx="2" type="ctrTitle"/>
          </p:nvPr>
        </p:nvSpPr>
        <p:spPr>
          <a:xfrm>
            <a:off x="669657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2531" name="Google Shape;2531;p218"/>
          <p:cNvSpPr txBox="1"/>
          <p:nvPr>
            <p:ph idx="3" type="ctrTitle"/>
          </p:nvPr>
        </p:nvSpPr>
        <p:spPr>
          <a:xfrm>
            <a:off x="436252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532" name="Google Shape;2532;p218"/>
          <p:cNvSpPr txBox="1"/>
          <p:nvPr>
            <p:ph idx="4" type="ctrTitle"/>
          </p:nvPr>
        </p:nvSpPr>
        <p:spPr>
          <a:xfrm>
            <a:off x="669657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533" name="Google Shape;2533;p218"/>
          <p:cNvSpPr txBox="1"/>
          <p:nvPr>
            <p:ph idx="5" type="ctrTitle"/>
          </p:nvPr>
        </p:nvSpPr>
        <p:spPr>
          <a:xfrm>
            <a:off x="436252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534" name="Google Shape;2534;p218"/>
          <p:cNvSpPr txBox="1"/>
          <p:nvPr>
            <p:ph idx="6" type="ctrTitle"/>
          </p:nvPr>
        </p:nvSpPr>
        <p:spPr>
          <a:xfrm>
            <a:off x="669657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535" name="Google Shape;2535;p218"/>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2536" name="Google Shape;2536;p218"/>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2537" name="Google Shape;2537;p218"/>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538" name="Google Shape;2538;p218"/>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539" name="Google Shape;2539;p218"/>
          <p:cNvSpPr txBox="1"/>
          <p:nvPr>
            <p:ph idx="14" type="ctrTitle"/>
          </p:nvPr>
        </p:nvSpPr>
        <p:spPr>
          <a:xfrm>
            <a:off x="436252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540" name="Google Shape;2540;p218"/>
          <p:cNvSpPr txBox="1"/>
          <p:nvPr>
            <p:ph idx="15" type="ctrTitle"/>
          </p:nvPr>
        </p:nvSpPr>
        <p:spPr>
          <a:xfrm>
            <a:off x="669657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2541" name="Google Shape;2541;p218"/>
          <p:cNvCxnSpPr/>
          <p:nvPr/>
        </p:nvCxnSpPr>
        <p:spPr>
          <a:xfrm>
            <a:off x="4362524" y="2548288"/>
            <a:ext cx="4232400" cy="0"/>
          </a:xfrm>
          <a:prstGeom prst="straightConnector1">
            <a:avLst/>
          </a:prstGeom>
          <a:noFill/>
          <a:ln cap="flat" cmpd="sng" w="9525">
            <a:solidFill>
              <a:schemeClr val="accent1"/>
            </a:solidFill>
            <a:prstDash val="solid"/>
            <a:round/>
            <a:headEnd len="sm" w="sm" type="none"/>
            <a:tailEnd len="sm" w="sm" type="none"/>
          </a:ln>
        </p:spPr>
      </p:cxnSp>
      <p:sp>
        <p:nvSpPr>
          <p:cNvPr id="2542" name="Google Shape;2542;p218"/>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543" name="Google Shape;2543;p218"/>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544" name="Google Shape;2544;p218"/>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545" name="Google Shape;2545;p218"/>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dark)">
  <p:cSld name="CUSTOM_9_1">
    <p:bg>
      <p:bgPr>
        <a:blipFill>
          <a:blip r:embed="rId2">
            <a:alphaModFix/>
          </a:blip>
          <a:stretch>
            <a:fillRect/>
          </a:stretch>
        </a:blipFill>
      </p:bgPr>
    </p:bg>
    <p:spTree>
      <p:nvGrpSpPr>
        <p:cNvPr id="2546" name="Shape 2546"/>
        <p:cNvGrpSpPr/>
        <p:nvPr/>
      </p:nvGrpSpPr>
      <p:grpSpPr>
        <a:xfrm>
          <a:off x="0" y="0"/>
          <a:ext cx="0" cy="0"/>
          <a:chOff x="0" y="0"/>
          <a:chExt cx="0" cy="0"/>
        </a:xfrm>
      </p:grpSpPr>
      <p:sp>
        <p:nvSpPr>
          <p:cNvPr id="2547" name="Google Shape;2547;p219"/>
          <p:cNvSpPr txBox="1"/>
          <p:nvPr>
            <p:ph type="ctrTitle"/>
          </p:nvPr>
        </p:nvSpPr>
        <p:spPr>
          <a:xfrm>
            <a:off x="436252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548" name="Google Shape;2548;p219"/>
          <p:cNvSpPr txBox="1"/>
          <p:nvPr>
            <p:ph idx="2" type="ctrTitle"/>
          </p:nvPr>
        </p:nvSpPr>
        <p:spPr>
          <a:xfrm>
            <a:off x="669657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549" name="Google Shape;2549;p219"/>
          <p:cNvSpPr txBox="1"/>
          <p:nvPr>
            <p:ph idx="3" type="ctrTitle"/>
          </p:nvPr>
        </p:nvSpPr>
        <p:spPr>
          <a:xfrm>
            <a:off x="436252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550" name="Google Shape;2550;p219"/>
          <p:cNvSpPr txBox="1"/>
          <p:nvPr>
            <p:ph idx="4" type="ctrTitle"/>
          </p:nvPr>
        </p:nvSpPr>
        <p:spPr>
          <a:xfrm>
            <a:off x="669657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551" name="Google Shape;2551;p219"/>
          <p:cNvSpPr txBox="1"/>
          <p:nvPr>
            <p:ph idx="5" type="ctrTitle"/>
          </p:nvPr>
        </p:nvSpPr>
        <p:spPr>
          <a:xfrm>
            <a:off x="436252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552" name="Google Shape;2552;p219"/>
          <p:cNvSpPr txBox="1"/>
          <p:nvPr>
            <p:ph idx="6" type="ctrTitle"/>
          </p:nvPr>
        </p:nvSpPr>
        <p:spPr>
          <a:xfrm>
            <a:off x="669657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553" name="Google Shape;2553;p219"/>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554" name="Google Shape;2554;p219"/>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555" name="Google Shape;2555;p219"/>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556" name="Google Shape;2556;p219"/>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557" name="Google Shape;2557;p219"/>
          <p:cNvSpPr txBox="1"/>
          <p:nvPr>
            <p:ph idx="14" type="ctrTitle"/>
          </p:nvPr>
        </p:nvSpPr>
        <p:spPr>
          <a:xfrm>
            <a:off x="436252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558" name="Google Shape;2558;p219"/>
          <p:cNvSpPr txBox="1"/>
          <p:nvPr>
            <p:ph idx="15" type="ctrTitle"/>
          </p:nvPr>
        </p:nvSpPr>
        <p:spPr>
          <a:xfrm>
            <a:off x="669657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2559" name="Google Shape;2559;p219"/>
          <p:cNvCxnSpPr/>
          <p:nvPr/>
        </p:nvCxnSpPr>
        <p:spPr>
          <a:xfrm>
            <a:off x="4362524" y="2548288"/>
            <a:ext cx="4232400" cy="0"/>
          </a:xfrm>
          <a:prstGeom prst="straightConnector1">
            <a:avLst/>
          </a:prstGeom>
          <a:noFill/>
          <a:ln cap="flat" cmpd="sng" w="9525">
            <a:solidFill>
              <a:schemeClr val="accent3"/>
            </a:solidFill>
            <a:prstDash val="solid"/>
            <a:round/>
            <a:headEnd len="sm" w="sm" type="none"/>
            <a:tailEnd len="sm" w="sm" type="none"/>
          </a:ln>
        </p:spPr>
      </p:cxnSp>
      <p:sp>
        <p:nvSpPr>
          <p:cNvPr id="2560" name="Google Shape;2560;p219"/>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561" name="Google Shape;2561;p219"/>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562" name="Google Shape;2562;p219"/>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563" name="Google Shape;2563;p219"/>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dark)">
  <p:cSld name="BLANK_1">
    <p:bg>
      <p:bgPr>
        <a:solidFill>
          <a:schemeClr val="dk1"/>
        </a:solidFill>
      </p:bgPr>
    </p:bg>
    <p:spTree>
      <p:nvGrpSpPr>
        <p:cNvPr id="149" name="Shape 149"/>
        <p:cNvGrpSpPr/>
        <p:nvPr/>
      </p:nvGrpSpPr>
      <p:grpSpPr>
        <a:xfrm>
          <a:off x="0" y="0"/>
          <a:ext cx="0" cy="0"/>
          <a:chOff x="0" y="0"/>
          <a:chExt cx="0" cy="0"/>
        </a:xfrm>
      </p:grpSpPr>
    </p:spTree>
  </p:cSld>
  <p:clrMapOvr>
    <a:masterClrMapping/>
  </p:clrMapOvr>
</p:sldLayout>
</file>

<file path=ppt/slideLayouts/slideLayout2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light)">
  <p:cSld name="CUSTOM_9_1_1">
    <p:bg>
      <p:bgPr>
        <a:solidFill>
          <a:srgbClr val="FFFFFF"/>
        </a:solidFill>
      </p:bgPr>
    </p:bg>
    <p:spTree>
      <p:nvGrpSpPr>
        <p:cNvPr id="2564" name="Shape 2564"/>
        <p:cNvGrpSpPr/>
        <p:nvPr/>
      </p:nvGrpSpPr>
      <p:grpSpPr>
        <a:xfrm>
          <a:off x="0" y="0"/>
          <a:ext cx="0" cy="0"/>
          <a:chOff x="0" y="0"/>
          <a:chExt cx="0" cy="0"/>
        </a:xfrm>
      </p:grpSpPr>
      <p:sp>
        <p:nvSpPr>
          <p:cNvPr id="2565" name="Google Shape;2565;p220"/>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566" name="Google Shape;2566;p220"/>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67" name="Google Shape;2567;p220"/>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568" name="Google Shape;2568;p220"/>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69" name="Google Shape;2569;p220"/>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570" name="Google Shape;2570;p220"/>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71" name="Google Shape;2571;p220"/>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572" name="Google Shape;2572;p220"/>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73" name="Google Shape;2573;p220"/>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574" name="Google Shape;2574;p220"/>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75" name="Google Shape;2575;p220"/>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576" name="Google Shape;2576;p220"/>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77" name="Google Shape;2577;p220"/>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dark)">
  <p:cSld name="CUSTOM_9_1_1_2">
    <p:bg>
      <p:bgPr>
        <a:solidFill>
          <a:schemeClr val="dk1"/>
        </a:solidFill>
      </p:bgPr>
    </p:bg>
    <p:spTree>
      <p:nvGrpSpPr>
        <p:cNvPr id="2578" name="Shape 2578"/>
        <p:cNvGrpSpPr/>
        <p:nvPr/>
      </p:nvGrpSpPr>
      <p:grpSpPr>
        <a:xfrm>
          <a:off x="0" y="0"/>
          <a:ext cx="0" cy="0"/>
          <a:chOff x="0" y="0"/>
          <a:chExt cx="0" cy="0"/>
        </a:xfrm>
      </p:grpSpPr>
      <p:sp>
        <p:nvSpPr>
          <p:cNvPr id="2579" name="Google Shape;2579;p221"/>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580" name="Google Shape;2580;p221"/>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81" name="Google Shape;2581;p221"/>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582" name="Google Shape;2582;p221"/>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83" name="Google Shape;2583;p221"/>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584" name="Google Shape;2584;p221"/>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85" name="Google Shape;2585;p221"/>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586" name="Google Shape;2586;p221"/>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87" name="Google Shape;2587;p221"/>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588" name="Google Shape;2588;p221"/>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89" name="Google Shape;2589;p221"/>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590" name="Google Shape;2590;p221"/>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91" name="Google Shape;2591;p221"/>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light)">
  <p:cSld name="CUSTOM_9_1_1_1">
    <p:bg>
      <p:bgPr>
        <a:solidFill>
          <a:srgbClr val="FFFFFF"/>
        </a:solidFill>
      </p:bgPr>
    </p:bg>
    <p:spTree>
      <p:nvGrpSpPr>
        <p:cNvPr id="2592" name="Shape 2592"/>
        <p:cNvGrpSpPr/>
        <p:nvPr/>
      </p:nvGrpSpPr>
      <p:grpSpPr>
        <a:xfrm>
          <a:off x="0" y="0"/>
          <a:ext cx="0" cy="0"/>
          <a:chOff x="0" y="0"/>
          <a:chExt cx="0" cy="0"/>
        </a:xfrm>
      </p:grpSpPr>
      <p:sp>
        <p:nvSpPr>
          <p:cNvPr id="2593" name="Google Shape;2593;p222"/>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594" name="Google Shape;2594;p222"/>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95" name="Google Shape;2595;p222"/>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596" name="Google Shape;2596;p222"/>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97" name="Google Shape;2597;p222"/>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598" name="Google Shape;2598;p222"/>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599" name="Google Shape;2599;p222"/>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dark)">
  <p:cSld name="CUSTOM_9_1_1_1_1">
    <p:bg>
      <p:bgPr>
        <a:solidFill>
          <a:schemeClr val="dk1"/>
        </a:solidFill>
      </p:bgPr>
    </p:bg>
    <p:spTree>
      <p:nvGrpSpPr>
        <p:cNvPr id="2600" name="Shape 2600"/>
        <p:cNvGrpSpPr/>
        <p:nvPr/>
      </p:nvGrpSpPr>
      <p:grpSpPr>
        <a:xfrm>
          <a:off x="0" y="0"/>
          <a:ext cx="0" cy="0"/>
          <a:chOff x="0" y="0"/>
          <a:chExt cx="0" cy="0"/>
        </a:xfrm>
      </p:grpSpPr>
      <p:sp>
        <p:nvSpPr>
          <p:cNvPr id="2601" name="Google Shape;2601;p223"/>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602" name="Google Shape;2602;p223"/>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603" name="Google Shape;2603;p223"/>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04" name="Google Shape;2604;p223"/>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605" name="Google Shape;2605;p223"/>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06" name="Google Shape;2606;p223"/>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607" name="Google Shape;2607;p223"/>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light)">
  <p:cSld name="CUSTOM_10">
    <p:bg>
      <p:bgPr>
        <a:blipFill>
          <a:blip r:embed="rId2">
            <a:alphaModFix/>
          </a:blip>
          <a:stretch>
            <a:fillRect/>
          </a:stretch>
        </a:blipFill>
      </p:bgPr>
    </p:bg>
    <p:spTree>
      <p:nvGrpSpPr>
        <p:cNvPr id="2608" name="Shape 2608"/>
        <p:cNvGrpSpPr/>
        <p:nvPr/>
      </p:nvGrpSpPr>
      <p:grpSpPr>
        <a:xfrm>
          <a:off x="0" y="0"/>
          <a:ext cx="0" cy="0"/>
          <a:chOff x="0" y="0"/>
          <a:chExt cx="0" cy="0"/>
        </a:xfrm>
      </p:grpSpPr>
      <p:sp>
        <p:nvSpPr>
          <p:cNvPr id="2609" name="Google Shape;2609;p224"/>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610" name="Google Shape;2610;p224"/>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11" name="Google Shape;2611;p224"/>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612" name="Google Shape;2612;p224"/>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13" name="Google Shape;2613;p224"/>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614" name="Google Shape;2614;p224"/>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15" name="Google Shape;2615;p224"/>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616" name="Google Shape;2616;p224"/>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617" name="Google Shape;2617;p224"/>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618" name="Google Shape;2618;p224"/>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dark)">
  <p:cSld name="CUSTOM_10_1">
    <p:bg>
      <p:bgPr>
        <a:blipFill>
          <a:blip r:embed="rId2">
            <a:alphaModFix/>
          </a:blip>
          <a:stretch>
            <a:fillRect/>
          </a:stretch>
        </a:blipFill>
      </p:bgPr>
    </p:bg>
    <p:spTree>
      <p:nvGrpSpPr>
        <p:cNvPr id="2619" name="Shape 2619"/>
        <p:cNvGrpSpPr/>
        <p:nvPr/>
      </p:nvGrpSpPr>
      <p:grpSpPr>
        <a:xfrm>
          <a:off x="0" y="0"/>
          <a:ext cx="0" cy="0"/>
          <a:chOff x="0" y="0"/>
          <a:chExt cx="0" cy="0"/>
        </a:xfrm>
      </p:grpSpPr>
      <p:sp>
        <p:nvSpPr>
          <p:cNvPr id="2620" name="Google Shape;2620;p225"/>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621" name="Google Shape;2621;p225"/>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22" name="Google Shape;2622;p225"/>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623" name="Google Shape;2623;p225"/>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24" name="Google Shape;2624;p225"/>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625" name="Google Shape;2625;p225"/>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26" name="Google Shape;2626;p225"/>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627" name="Google Shape;2627;p225"/>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628" name="Google Shape;2628;p225"/>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629" name="Google Shape;2629;p225"/>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light)">
  <p:cSld name="CUSTOM_11">
    <p:bg>
      <p:bgPr>
        <a:blipFill>
          <a:blip r:embed="rId2">
            <a:alphaModFix/>
          </a:blip>
          <a:stretch>
            <a:fillRect/>
          </a:stretch>
        </a:blipFill>
      </p:bgPr>
    </p:bg>
    <p:spTree>
      <p:nvGrpSpPr>
        <p:cNvPr id="2630" name="Shape 2630"/>
        <p:cNvGrpSpPr/>
        <p:nvPr/>
      </p:nvGrpSpPr>
      <p:grpSpPr>
        <a:xfrm>
          <a:off x="0" y="0"/>
          <a:ext cx="0" cy="0"/>
          <a:chOff x="0" y="0"/>
          <a:chExt cx="0" cy="0"/>
        </a:xfrm>
      </p:grpSpPr>
      <p:sp>
        <p:nvSpPr>
          <p:cNvPr id="2631" name="Google Shape;2631;p226"/>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632" name="Google Shape;2632;p226"/>
          <p:cNvSpPr txBox="1"/>
          <p:nvPr>
            <p:ph idx="2" type="ctrTitle"/>
          </p:nvPr>
        </p:nvSpPr>
        <p:spPr>
          <a:xfrm>
            <a:off x="4945650" y="114945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33" name="Google Shape;2633;p226"/>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634" name="Google Shape;2634;p226"/>
          <p:cNvSpPr txBox="1"/>
          <p:nvPr>
            <p:ph idx="4" type="ctrTitle"/>
          </p:nvPr>
        </p:nvSpPr>
        <p:spPr>
          <a:xfrm>
            <a:off x="4945650" y="206752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35" name="Google Shape;2635;p226"/>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636" name="Google Shape;2636;p226"/>
          <p:cNvSpPr txBox="1"/>
          <p:nvPr>
            <p:ph idx="6" type="ctrTitle"/>
          </p:nvPr>
        </p:nvSpPr>
        <p:spPr>
          <a:xfrm>
            <a:off x="4945650" y="298560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37" name="Google Shape;2637;p226"/>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638" name="Google Shape;2638;p226"/>
          <p:cNvSpPr txBox="1"/>
          <p:nvPr>
            <p:ph idx="8" type="ctrTitle"/>
          </p:nvPr>
        </p:nvSpPr>
        <p:spPr>
          <a:xfrm>
            <a:off x="4945650" y="390367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39" name="Google Shape;2639;p226"/>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640" name="Google Shape;2640;p226"/>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641" name="Google Shape;2641;p226"/>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642" name="Google Shape;2642;p226"/>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dark)">
  <p:cSld name="CUSTOM_11_1">
    <p:bg>
      <p:bgPr>
        <a:blipFill>
          <a:blip r:embed="rId2">
            <a:alphaModFix/>
          </a:blip>
          <a:stretch>
            <a:fillRect/>
          </a:stretch>
        </a:blipFill>
      </p:bgPr>
    </p:bg>
    <p:spTree>
      <p:nvGrpSpPr>
        <p:cNvPr id="2643" name="Shape 2643"/>
        <p:cNvGrpSpPr/>
        <p:nvPr/>
      </p:nvGrpSpPr>
      <p:grpSpPr>
        <a:xfrm>
          <a:off x="0" y="0"/>
          <a:ext cx="0" cy="0"/>
          <a:chOff x="0" y="0"/>
          <a:chExt cx="0" cy="0"/>
        </a:xfrm>
      </p:grpSpPr>
      <p:sp>
        <p:nvSpPr>
          <p:cNvPr id="2644" name="Google Shape;2644;p227"/>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645" name="Google Shape;2645;p227"/>
          <p:cNvSpPr txBox="1"/>
          <p:nvPr>
            <p:ph idx="2" type="ctrTitle"/>
          </p:nvPr>
        </p:nvSpPr>
        <p:spPr>
          <a:xfrm>
            <a:off x="4945650" y="112038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46" name="Google Shape;2646;p227"/>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647" name="Google Shape;2647;p227"/>
          <p:cNvSpPr txBox="1"/>
          <p:nvPr>
            <p:ph idx="4" type="ctrTitle"/>
          </p:nvPr>
        </p:nvSpPr>
        <p:spPr>
          <a:xfrm>
            <a:off x="4945650" y="203846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48" name="Google Shape;2648;p227"/>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649" name="Google Shape;2649;p227"/>
          <p:cNvSpPr txBox="1"/>
          <p:nvPr>
            <p:ph idx="6" type="ctrTitle"/>
          </p:nvPr>
        </p:nvSpPr>
        <p:spPr>
          <a:xfrm>
            <a:off x="4945650" y="295653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50" name="Google Shape;2650;p227"/>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651" name="Google Shape;2651;p227"/>
          <p:cNvSpPr txBox="1"/>
          <p:nvPr>
            <p:ph idx="8" type="ctrTitle"/>
          </p:nvPr>
        </p:nvSpPr>
        <p:spPr>
          <a:xfrm>
            <a:off x="4945650" y="387461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52" name="Google Shape;2652;p227"/>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653" name="Google Shape;2653;p227"/>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654" name="Google Shape;2654;p227"/>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655" name="Google Shape;2655;p227"/>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light)">
  <p:cSld name="CUSTOM_12">
    <p:bg>
      <p:bgPr>
        <a:blipFill>
          <a:blip r:embed="rId2">
            <a:alphaModFix/>
          </a:blip>
          <a:stretch>
            <a:fillRect/>
          </a:stretch>
        </a:blipFill>
      </p:bgPr>
    </p:bg>
    <p:spTree>
      <p:nvGrpSpPr>
        <p:cNvPr id="2656" name="Shape 2656"/>
        <p:cNvGrpSpPr/>
        <p:nvPr/>
      </p:nvGrpSpPr>
      <p:grpSpPr>
        <a:xfrm>
          <a:off x="0" y="0"/>
          <a:ext cx="0" cy="0"/>
          <a:chOff x="0" y="0"/>
          <a:chExt cx="0" cy="0"/>
        </a:xfrm>
      </p:grpSpPr>
      <p:sp>
        <p:nvSpPr>
          <p:cNvPr id="2657" name="Google Shape;2657;p228"/>
          <p:cNvSpPr txBox="1"/>
          <p:nvPr>
            <p:ph type="ctrTitle"/>
          </p:nvPr>
        </p:nvSpPr>
        <p:spPr>
          <a:xfrm>
            <a:off x="3467363"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658" name="Google Shape;2658;p228"/>
          <p:cNvSpPr txBox="1"/>
          <p:nvPr>
            <p:ph idx="2" type="ctrTitle"/>
          </p:nvPr>
        </p:nvSpPr>
        <p:spPr>
          <a:xfrm>
            <a:off x="3467363"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59" name="Google Shape;2659;p228"/>
          <p:cNvSpPr txBox="1"/>
          <p:nvPr>
            <p:ph idx="3" type="ctrTitle"/>
          </p:nvPr>
        </p:nvSpPr>
        <p:spPr>
          <a:xfrm>
            <a:off x="52903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660" name="Google Shape;2660;p228"/>
          <p:cNvSpPr txBox="1"/>
          <p:nvPr>
            <p:ph idx="4" type="ctrTitle"/>
          </p:nvPr>
        </p:nvSpPr>
        <p:spPr>
          <a:xfrm>
            <a:off x="52903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61" name="Google Shape;2661;p228"/>
          <p:cNvSpPr txBox="1"/>
          <p:nvPr>
            <p:ph idx="5" type="ctrTitle"/>
          </p:nvPr>
        </p:nvSpPr>
        <p:spPr>
          <a:xfrm>
            <a:off x="71556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662" name="Google Shape;2662;p228"/>
          <p:cNvSpPr txBox="1"/>
          <p:nvPr>
            <p:ph idx="6" type="ctrTitle"/>
          </p:nvPr>
        </p:nvSpPr>
        <p:spPr>
          <a:xfrm>
            <a:off x="71556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63" name="Google Shape;2663;p228"/>
          <p:cNvSpPr txBox="1"/>
          <p:nvPr>
            <p:ph idx="7" type="ctrTitle"/>
          </p:nvPr>
        </p:nvSpPr>
        <p:spPr>
          <a:xfrm>
            <a:off x="3467363"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664" name="Google Shape;2664;p228"/>
          <p:cNvSpPr txBox="1"/>
          <p:nvPr>
            <p:ph idx="8" type="ctrTitle"/>
          </p:nvPr>
        </p:nvSpPr>
        <p:spPr>
          <a:xfrm>
            <a:off x="3467363"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65" name="Google Shape;2665;p228"/>
          <p:cNvSpPr txBox="1"/>
          <p:nvPr>
            <p:ph idx="9" type="ctrTitle"/>
          </p:nvPr>
        </p:nvSpPr>
        <p:spPr>
          <a:xfrm>
            <a:off x="52903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666" name="Google Shape;2666;p228"/>
          <p:cNvSpPr txBox="1"/>
          <p:nvPr>
            <p:ph idx="13" type="ctrTitle"/>
          </p:nvPr>
        </p:nvSpPr>
        <p:spPr>
          <a:xfrm>
            <a:off x="5290388"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67" name="Google Shape;2667;p228"/>
          <p:cNvSpPr txBox="1"/>
          <p:nvPr>
            <p:ph idx="14" type="ctrTitle"/>
          </p:nvPr>
        </p:nvSpPr>
        <p:spPr>
          <a:xfrm>
            <a:off x="71556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668" name="Google Shape;2668;p228"/>
          <p:cNvSpPr txBox="1"/>
          <p:nvPr>
            <p:ph idx="15" type="ctrTitle"/>
          </p:nvPr>
        </p:nvSpPr>
        <p:spPr>
          <a:xfrm>
            <a:off x="7155687"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2669" name="Google Shape;2669;p228"/>
          <p:cNvCxnSpPr/>
          <p:nvPr/>
        </p:nvCxnSpPr>
        <p:spPr>
          <a:xfrm rot="10800000">
            <a:off x="3353125" y="2672825"/>
            <a:ext cx="5432700" cy="0"/>
          </a:xfrm>
          <a:prstGeom prst="straightConnector1">
            <a:avLst/>
          </a:prstGeom>
          <a:noFill/>
          <a:ln cap="flat" cmpd="sng" w="9525">
            <a:solidFill>
              <a:schemeClr val="accent1"/>
            </a:solidFill>
            <a:prstDash val="solid"/>
            <a:round/>
            <a:headEnd len="sm" w="sm" type="none"/>
            <a:tailEnd len="sm" w="sm" type="none"/>
          </a:ln>
        </p:spPr>
      </p:cxnSp>
      <p:sp>
        <p:nvSpPr>
          <p:cNvPr id="2670" name="Google Shape;2670;p228"/>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671" name="Google Shape;2671;p228"/>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672" name="Google Shape;2672;p228"/>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673" name="Google Shape;2673;p228"/>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dark) ">
  <p:cSld name="CUSTOM_12_1">
    <p:bg>
      <p:bgPr>
        <a:blipFill>
          <a:blip r:embed="rId2">
            <a:alphaModFix/>
          </a:blip>
          <a:stretch>
            <a:fillRect/>
          </a:stretch>
        </a:blipFill>
      </p:bgPr>
    </p:bg>
    <p:spTree>
      <p:nvGrpSpPr>
        <p:cNvPr id="2674" name="Shape 2674"/>
        <p:cNvGrpSpPr/>
        <p:nvPr/>
      </p:nvGrpSpPr>
      <p:grpSpPr>
        <a:xfrm>
          <a:off x="0" y="0"/>
          <a:ext cx="0" cy="0"/>
          <a:chOff x="0" y="0"/>
          <a:chExt cx="0" cy="0"/>
        </a:xfrm>
      </p:grpSpPr>
      <p:sp>
        <p:nvSpPr>
          <p:cNvPr id="2675" name="Google Shape;2675;p229"/>
          <p:cNvSpPr txBox="1"/>
          <p:nvPr>
            <p:ph type="ctrTitle"/>
          </p:nvPr>
        </p:nvSpPr>
        <p:spPr>
          <a:xfrm>
            <a:off x="3505401"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676" name="Google Shape;2676;p229"/>
          <p:cNvSpPr txBox="1"/>
          <p:nvPr>
            <p:ph idx="2" type="ctrTitle"/>
          </p:nvPr>
        </p:nvSpPr>
        <p:spPr>
          <a:xfrm>
            <a:off x="3505400"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77" name="Google Shape;2677;p229"/>
          <p:cNvSpPr txBox="1"/>
          <p:nvPr>
            <p:ph idx="3" type="ctrTitle"/>
          </p:nvPr>
        </p:nvSpPr>
        <p:spPr>
          <a:xfrm>
            <a:off x="5328426"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678" name="Google Shape;2678;p229"/>
          <p:cNvSpPr txBox="1"/>
          <p:nvPr>
            <p:ph idx="4" type="ctrTitle"/>
          </p:nvPr>
        </p:nvSpPr>
        <p:spPr>
          <a:xfrm>
            <a:off x="53284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79" name="Google Shape;2679;p229"/>
          <p:cNvSpPr txBox="1"/>
          <p:nvPr>
            <p:ph idx="5" type="ctrTitle"/>
          </p:nvPr>
        </p:nvSpPr>
        <p:spPr>
          <a:xfrm>
            <a:off x="7193725"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680" name="Google Shape;2680;p229"/>
          <p:cNvSpPr txBox="1"/>
          <p:nvPr>
            <p:ph idx="6" type="ctrTitle"/>
          </p:nvPr>
        </p:nvSpPr>
        <p:spPr>
          <a:xfrm>
            <a:off x="71937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81" name="Google Shape;2681;p229"/>
          <p:cNvSpPr txBox="1"/>
          <p:nvPr>
            <p:ph idx="7" type="ctrTitle"/>
          </p:nvPr>
        </p:nvSpPr>
        <p:spPr>
          <a:xfrm>
            <a:off x="3505401"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682" name="Google Shape;2682;p229"/>
          <p:cNvSpPr txBox="1"/>
          <p:nvPr>
            <p:ph idx="8" type="ctrTitle"/>
          </p:nvPr>
        </p:nvSpPr>
        <p:spPr>
          <a:xfrm>
            <a:off x="3505400"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83" name="Google Shape;2683;p229"/>
          <p:cNvSpPr txBox="1"/>
          <p:nvPr>
            <p:ph idx="9" type="ctrTitle"/>
          </p:nvPr>
        </p:nvSpPr>
        <p:spPr>
          <a:xfrm>
            <a:off x="5328426"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684" name="Google Shape;2684;p229"/>
          <p:cNvSpPr txBox="1"/>
          <p:nvPr>
            <p:ph idx="13" type="ctrTitle"/>
          </p:nvPr>
        </p:nvSpPr>
        <p:spPr>
          <a:xfrm>
            <a:off x="5328425"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685" name="Google Shape;2685;p229"/>
          <p:cNvSpPr txBox="1"/>
          <p:nvPr>
            <p:ph idx="14" type="ctrTitle"/>
          </p:nvPr>
        </p:nvSpPr>
        <p:spPr>
          <a:xfrm>
            <a:off x="7193725"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686" name="Google Shape;2686;p229"/>
          <p:cNvSpPr txBox="1"/>
          <p:nvPr>
            <p:ph idx="15" type="ctrTitle"/>
          </p:nvPr>
        </p:nvSpPr>
        <p:spPr>
          <a:xfrm>
            <a:off x="7193725"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2687" name="Google Shape;2687;p229"/>
          <p:cNvCxnSpPr/>
          <p:nvPr/>
        </p:nvCxnSpPr>
        <p:spPr>
          <a:xfrm rot="10800000">
            <a:off x="3353125" y="2672825"/>
            <a:ext cx="5432700" cy="0"/>
          </a:xfrm>
          <a:prstGeom prst="straightConnector1">
            <a:avLst/>
          </a:prstGeom>
          <a:noFill/>
          <a:ln cap="flat" cmpd="sng" w="9525">
            <a:solidFill>
              <a:schemeClr val="accent3"/>
            </a:solidFill>
            <a:prstDash val="solid"/>
            <a:round/>
            <a:headEnd len="sm" w="sm" type="none"/>
            <a:tailEnd len="sm" w="sm" type="none"/>
          </a:ln>
        </p:spPr>
      </p:cxnSp>
      <p:sp>
        <p:nvSpPr>
          <p:cNvPr id="2688" name="Google Shape;2688;p229"/>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689" name="Google Shape;2689;p229"/>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690" name="Google Shape;2690;p229"/>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691" name="Google Shape;2691;p229"/>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7" name="Shape 17"/>
        <p:cNvGrpSpPr/>
        <p:nvPr/>
      </p:nvGrpSpPr>
      <p:grpSpPr>
        <a:xfrm>
          <a:off x="0" y="0"/>
          <a:ext cx="0" cy="0"/>
          <a:chOff x="0" y="0"/>
          <a:chExt cx="0" cy="0"/>
        </a:xfrm>
      </p:grpSpPr>
      <p:sp>
        <p:nvSpPr>
          <p:cNvPr id="18" name="Google Shape;18;p50"/>
          <p:cNvSpPr txBox="1"/>
          <p:nvPr>
            <p:ph type="title"/>
          </p:nvPr>
        </p:nvSpPr>
        <p:spPr>
          <a:xfrm>
            <a:off x="311700" y="2150850"/>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19" name="Google Shape;19;p50"/>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light)">
  <p:cSld name="CUSTOM_3">
    <p:bg>
      <p:bgPr>
        <a:solidFill>
          <a:srgbClr val="FFFFFF"/>
        </a:solidFill>
      </p:bgPr>
    </p:bg>
    <p:spTree>
      <p:nvGrpSpPr>
        <p:cNvPr id="150" name="Shape 150"/>
        <p:cNvGrpSpPr/>
        <p:nvPr/>
      </p:nvGrpSpPr>
      <p:grpSpPr>
        <a:xfrm>
          <a:off x="0" y="0"/>
          <a:ext cx="0" cy="0"/>
          <a:chOff x="0" y="0"/>
          <a:chExt cx="0" cy="0"/>
        </a:xfrm>
      </p:grpSpPr>
      <p:sp>
        <p:nvSpPr>
          <p:cNvPr id="151" name="Google Shape;151;p76"/>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2" name="Google Shape;152;p76"/>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3" name="Google Shape;153;p76"/>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54" name="Google Shape;154;p76"/>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light) ">
  <p:cSld name="CUSTOM_13">
    <p:bg>
      <p:bgPr>
        <a:blipFill>
          <a:blip r:embed="rId2">
            <a:alphaModFix/>
          </a:blip>
          <a:stretch>
            <a:fillRect/>
          </a:stretch>
        </a:blipFill>
      </p:bgPr>
    </p:bg>
    <p:spTree>
      <p:nvGrpSpPr>
        <p:cNvPr id="2692" name="Shape 2692"/>
        <p:cNvGrpSpPr/>
        <p:nvPr/>
      </p:nvGrpSpPr>
      <p:grpSpPr>
        <a:xfrm>
          <a:off x="0" y="0"/>
          <a:ext cx="0" cy="0"/>
          <a:chOff x="0" y="0"/>
          <a:chExt cx="0" cy="0"/>
        </a:xfrm>
      </p:grpSpPr>
      <p:sp>
        <p:nvSpPr>
          <p:cNvPr id="2693" name="Google Shape;2693;p230"/>
          <p:cNvSpPr txBox="1"/>
          <p:nvPr>
            <p:ph type="ctrTitle"/>
          </p:nvPr>
        </p:nvSpPr>
        <p:spPr>
          <a:xfrm>
            <a:off x="32127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94" name="Google Shape;2694;p230"/>
          <p:cNvSpPr txBox="1"/>
          <p:nvPr>
            <p:ph idx="2" type="ctrTitle"/>
          </p:nvPr>
        </p:nvSpPr>
        <p:spPr>
          <a:xfrm>
            <a:off x="518360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95" name="Google Shape;2695;p230"/>
          <p:cNvSpPr txBox="1"/>
          <p:nvPr>
            <p:ph idx="3" type="ctrTitle"/>
          </p:nvPr>
        </p:nvSpPr>
        <p:spPr>
          <a:xfrm>
            <a:off x="71164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96" name="Google Shape;2696;p230"/>
          <p:cNvSpPr txBox="1"/>
          <p:nvPr>
            <p:ph idx="4" type="ctrTitle"/>
          </p:nvPr>
        </p:nvSpPr>
        <p:spPr>
          <a:xfrm>
            <a:off x="32127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97" name="Google Shape;2697;p230"/>
          <p:cNvSpPr txBox="1"/>
          <p:nvPr>
            <p:ph idx="5" type="ctrTitle"/>
          </p:nvPr>
        </p:nvSpPr>
        <p:spPr>
          <a:xfrm>
            <a:off x="518360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98" name="Google Shape;2698;p230"/>
          <p:cNvSpPr txBox="1"/>
          <p:nvPr>
            <p:ph idx="6" type="ctrTitle"/>
          </p:nvPr>
        </p:nvSpPr>
        <p:spPr>
          <a:xfrm>
            <a:off x="71164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699" name="Google Shape;2699;p230"/>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00" name="Google Shape;2700;p230"/>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01" name="Google Shape;2701;p230"/>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02" name="Google Shape;2702;p230"/>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03" name="Google Shape;2703;p230"/>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04" name="Google Shape;2704;p230"/>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05" name="Google Shape;2705;p230"/>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706" name="Google Shape;2706;p230"/>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707" name="Google Shape;2707;p230"/>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708" name="Google Shape;2708;p230"/>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light)  ">
  <p:cSld name="CUSTOM_13_2">
    <p:bg>
      <p:bgPr>
        <a:solidFill>
          <a:srgbClr val="FFFFFF"/>
        </a:solidFill>
      </p:bgPr>
    </p:bg>
    <p:spTree>
      <p:nvGrpSpPr>
        <p:cNvPr id="2709" name="Shape 2709"/>
        <p:cNvGrpSpPr/>
        <p:nvPr/>
      </p:nvGrpSpPr>
      <p:grpSpPr>
        <a:xfrm>
          <a:off x="0" y="0"/>
          <a:ext cx="0" cy="0"/>
          <a:chOff x="0" y="0"/>
          <a:chExt cx="0" cy="0"/>
        </a:xfrm>
      </p:grpSpPr>
      <p:sp>
        <p:nvSpPr>
          <p:cNvPr id="2710" name="Google Shape;2710;p231"/>
          <p:cNvSpPr txBox="1"/>
          <p:nvPr>
            <p:ph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711" name="Google Shape;2711;p231"/>
          <p:cNvSpPr txBox="1"/>
          <p:nvPr>
            <p:ph idx="2"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712" name="Google Shape;2712;p231"/>
          <p:cNvSpPr txBox="1"/>
          <p:nvPr>
            <p:ph idx="3"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713" name="Google Shape;2713;p231"/>
          <p:cNvSpPr txBox="1"/>
          <p:nvPr>
            <p:ph idx="4"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714" name="Google Shape;2714;p231"/>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15" name="Google Shape;2715;p231"/>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16" name="Google Shape;2716;p231"/>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17" name="Google Shape;2717;p231"/>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18" name="Google Shape;2718;p231"/>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719" name="Google Shape;2719;p231"/>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720" name="Google Shape;2720;p231"/>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721" name="Google Shape;2721;p231"/>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dark)">
  <p:cSld name="CUSTOM_13_2_1">
    <p:bg>
      <p:bgPr>
        <a:solidFill>
          <a:schemeClr val="dk1"/>
        </a:solidFill>
      </p:bgPr>
    </p:bg>
    <p:spTree>
      <p:nvGrpSpPr>
        <p:cNvPr id="2722" name="Shape 2722"/>
        <p:cNvGrpSpPr/>
        <p:nvPr/>
      </p:nvGrpSpPr>
      <p:grpSpPr>
        <a:xfrm>
          <a:off x="0" y="0"/>
          <a:ext cx="0" cy="0"/>
          <a:chOff x="0" y="0"/>
          <a:chExt cx="0" cy="0"/>
        </a:xfrm>
      </p:grpSpPr>
      <p:sp>
        <p:nvSpPr>
          <p:cNvPr id="2723" name="Google Shape;2723;p232"/>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24" name="Google Shape;2724;p232"/>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25" name="Google Shape;2725;p232"/>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26" name="Google Shape;2726;p232"/>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27" name="Google Shape;2727;p232"/>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28" name="Google Shape;2728;p232"/>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29" name="Google Shape;2729;p232"/>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30" name="Google Shape;2730;p232"/>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31" name="Google Shape;2731;p232"/>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732" name="Google Shape;2732;p232"/>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2733" name="Google Shape;2733;p232"/>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
        <p:nvSpPr>
          <p:cNvPr id="2734" name="Google Shape;2734;p232"/>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dark)">
  <p:cSld name="CUSTOM_13_2_1_1">
    <p:bg>
      <p:bgPr>
        <a:solidFill>
          <a:schemeClr val="dk1"/>
        </a:solidFill>
      </p:bgPr>
    </p:bg>
    <p:spTree>
      <p:nvGrpSpPr>
        <p:cNvPr id="2735" name="Shape 2735"/>
        <p:cNvGrpSpPr/>
        <p:nvPr/>
      </p:nvGrpSpPr>
      <p:grpSpPr>
        <a:xfrm>
          <a:off x="0" y="0"/>
          <a:ext cx="0" cy="0"/>
          <a:chOff x="0" y="0"/>
          <a:chExt cx="0" cy="0"/>
        </a:xfrm>
      </p:grpSpPr>
      <p:sp>
        <p:nvSpPr>
          <p:cNvPr id="2736" name="Google Shape;2736;p233"/>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37" name="Google Shape;2737;p233"/>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38" name="Google Shape;2738;p233"/>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39" name="Google Shape;2739;p233"/>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40" name="Google Shape;2740;p233"/>
          <p:cNvSpPr txBox="1"/>
          <p:nvPr>
            <p:ph idx="5"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741" name="Google Shape;2741;p233"/>
          <p:cNvSpPr txBox="1"/>
          <p:nvPr>
            <p:ph idx="6"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42" name="Google Shape;2742;p233"/>
          <p:cNvSpPr txBox="1"/>
          <p:nvPr>
            <p:ph idx="7"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43" name="Google Shape;2743;p233"/>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44" name="Google Shape;2744;p233"/>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light)">
  <p:cSld name="CUSTOM_13_2_1_1_1">
    <p:bg>
      <p:bgPr>
        <a:solidFill>
          <a:srgbClr val="FFFFFF"/>
        </a:solidFill>
      </p:bgPr>
    </p:bg>
    <p:spTree>
      <p:nvGrpSpPr>
        <p:cNvPr id="2745" name="Shape 2745"/>
        <p:cNvGrpSpPr/>
        <p:nvPr/>
      </p:nvGrpSpPr>
      <p:grpSpPr>
        <a:xfrm>
          <a:off x="0" y="0"/>
          <a:ext cx="0" cy="0"/>
          <a:chOff x="0" y="0"/>
          <a:chExt cx="0" cy="0"/>
        </a:xfrm>
      </p:grpSpPr>
      <p:sp>
        <p:nvSpPr>
          <p:cNvPr id="2746" name="Google Shape;2746;p234"/>
          <p:cNvSpPr txBox="1"/>
          <p:nvPr>
            <p:ph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2pPr>
            <a:lvl3pPr lvl="2"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3pPr>
            <a:lvl4pPr lvl="3"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4pPr>
            <a:lvl5pPr lvl="4"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5pPr>
            <a:lvl6pPr lvl="5"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6pPr>
            <a:lvl7pPr lvl="6"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7pPr>
            <a:lvl8pPr lvl="7"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8pPr>
            <a:lvl9pPr lvl="8"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9pPr>
          </a:lstStyle>
          <a:p/>
        </p:txBody>
      </p:sp>
      <p:sp>
        <p:nvSpPr>
          <p:cNvPr id="2747" name="Google Shape;2747;p234"/>
          <p:cNvSpPr txBox="1"/>
          <p:nvPr>
            <p:ph idx="2"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748" name="Google Shape;2748;p234"/>
          <p:cNvSpPr txBox="1"/>
          <p:nvPr>
            <p:ph idx="3"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749" name="Google Shape;2749;p234"/>
          <p:cNvSpPr txBox="1"/>
          <p:nvPr>
            <p:ph idx="4"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50" name="Google Shape;2750;p234"/>
          <p:cNvSpPr txBox="1"/>
          <p:nvPr>
            <p:ph idx="5"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51" name="Google Shape;2751;p234"/>
          <p:cNvSpPr txBox="1"/>
          <p:nvPr>
            <p:ph idx="6"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752" name="Google Shape;2752;p234"/>
          <p:cNvSpPr txBox="1"/>
          <p:nvPr>
            <p:ph idx="7"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753" name="Google Shape;2753;p234"/>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754" name="Google Shape;2754;p234"/>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dark)">
  <p:cSld name="CUSTOM_13_1">
    <p:bg>
      <p:bgPr>
        <a:blipFill>
          <a:blip r:embed="rId2">
            <a:alphaModFix/>
          </a:blip>
          <a:stretch>
            <a:fillRect/>
          </a:stretch>
        </a:blipFill>
      </p:bgPr>
    </p:bg>
    <p:spTree>
      <p:nvGrpSpPr>
        <p:cNvPr id="2755" name="Shape 2755"/>
        <p:cNvGrpSpPr/>
        <p:nvPr/>
      </p:nvGrpSpPr>
      <p:grpSpPr>
        <a:xfrm>
          <a:off x="0" y="0"/>
          <a:ext cx="0" cy="0"/>
          <a:chOff x="0" y="0"/>
          <a:chExt cx="0" cy="0"/>
        </a:xfrm>
      </p:grpSpPr>
      <p:sp>
        <p:nvSpPr>
          <p:cNvPr id="2756" name="Google Shape;2756;p235"/>
          <p:cNvSpPr txBox="1"/>
          <p:nvPr>
            <p:ph type="ctrTitle"/>
          </p:nvPr>
        </p:nvSpPr>
        <p:spPr>
          <a:xfrm>
            <a:off x="32127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57" name="Google Shape;2757;p235"/>
          <p:cNvSpPr txBox="1"/>
          <p:nvPr>
            <p:ph idx="2" type="ctrTitle"/>
          </p:nvPr>
        </p:nvSpPr>
        <p:spPr>
          <a:xfrm>
            <a:off x="518360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58" name="Google Shape;2758;p235"/>
          <p:cNvSpPr txBox="1"/>
          <p:nvPr>
            <p:ph idx="3" type="ctrTitle"/>
          </p:nvPr>
        </p:nvSpPr>
        <p:spPr>
          <a:xfrm>
            <a:off x="71164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59" name="Google Shape;2759;p235"/>
          <p:cNvSpPr txBox="1"/>
          <p:nvPr>
            <p:ph idx="4" type="ctrTitle"/>
          </p:nvPr>
        </p:nvSpPr>
        <p:spPr>
          <a:xfrm>
            <a:off x="32127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60" name="Google Shape;2760;p235"/>
          <p:cNvSpPr txBox="1"/>
          <p:nvPr>
            <p:ph idx="5" type="ctrTitle"/>
          </p:nvPr>
        </p:nvSpPr>
        <p:spPr>
          <a:xfrm>
            <a:off x="518360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61" name="Google Shape;2761;p235"/>
          <p:cNvSpPr txBox="1"/>
          <p:nvPr>
            <p:ph idx="6" type="ctrTitle"/>
          </p:nvPr>
        </p:nvSpPr>
        <p:spPr>
          <a:xfrm>
            <a:off x="71164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762" name="Google Shape;2762;p235"/>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63" name="Google Shape;2763;p235"/>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64" name="Google Shape;2764;p235"/>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65" name="Google Shape;2765;p235"/>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66" name="Google Shape;2766;p235"/>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67" name="Google Shape;2767;p235"/>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68" name="Google Shape;2768;p235"/>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769" name="Google Shape;2769;p235"/>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770" name="Google Shape;2770;p235"/>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771" name="Google Shape;2771;p235"/>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light)">
  <p:cSld name="CUSTOM_14">
    <p:bg>
      <p:bgPr>
        <a:blipFill>
          <a:blip r:embed="rId2">
            <a:alphaModFix/>
          </a:blip>
          <a:stretch>
            <a:fillRect/>
          </a:stretch>
        </a:blipFill>
      </p:bgPr>
    </p:bg>
    <p:spTree>
      <p:nvGrpSpPr>
        <p:cNvPr id="2772" name="Shape 2772"/>
        <p:cNvGrpSpPr/>
        <p:nvPr/>
      </p:nvGrpSpPr>
      <p:grpSpPr>
        <a:xfrm>
          <a:off x="0" y="0"/>
          <a:ext cx="0" cy="0"/>
          <a:chOff x="0" y="0"/>
          <a:chExt cx="0" cy="0"/>
        </a:xfrm>
      </p:grpSpPr>
      <p:sp>
        <p:nvSpPr>
          <p:cNvPr id="2773" name="Google Shape;2773;p236"/>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774" name="Google Shape;2774;p236"/>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2775" name="Google Shape;2775;p236"/>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2776" name="Google Shape;2776;p236"/>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777" name="Google Shape;2777;p236"/>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2778" name="Google Shape;2778;p236"/>
          <p:cNvCxnSpPr/>
          <p:nvPr/>
        </p:nvCxnSpPr>
        <p:spPr>
          <a:xfrm>
            <a:off x="3119125"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2779" name="Google Shape;2779;p236"/>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2780" name="Google Shape;2780;p236"/>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781" name="Google Shape;2781;p236"/>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2782" name="Google Shape;2782;p236"/>
          <p:cNvCxnSpPr/>
          <p:nvPr/>
        </p:nvCxnSpPr>
        <p:spPr>
          <a:xfrm>
            <a:off x="5988650"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2783" name="Google Shape;2783;p236"/>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2784" name="Google Shape;2784;p236"/>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2785" name="Google Shape;2785;p236"/>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786" name="Google Shape;2786;p236"/>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2787" name="Google Shape;2787;p236"/>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2788" name="Google Shape;2788;p236"/>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dark)">
  <p:cSld name="CUSTOM_14_2">
    <p:bg>
      <p:bgPr>
        <a:blipFill>
          <a:blip r:embed="rId2">
            <a:alphaModFix/>
          </a:blip>
          <a:stretch>
            <a:fillRect/>
          </a:stretch>
        </a:blipFill>
      </p:bgPr>
    </p:bg>
    <p:spTree>
      <p:nvGrpSpPr>
        <p:cNvPr id="2789" name="Shape 2789"/>
        <p:cNvGrpSpPr/>
        <p:nvPr/>
      </p:nvGrpSpPr>
      <p:grpSpPr>
        <a:xfrm>
          <a:off x="0" y="0"/>
          <a:ext cx="0" cy="0"/>
          <a:chOff x="0" y="0"/>
          <a:chExt cx="0" cy="0"/>
        </a:xfrm>
      </p:grpSpPr>
      <p:sp>
        <p:nvSpPr>
          <p:cNvPr id="2790" name="Google Shape;2790;p237"/>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791" name="Google Shape;2791;p237"/>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2792" name="Google Shape;2792;p237"/>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93" name="Google Shape;2793;p237"/>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794" name="Google Shape;2794;p237"/>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2795" name="Google Shape;2795;p237"/>
          <p:cNvCxnSpPr/>
          <p:nvPr/>
        </p:nvCxnSpPr>
        <p:spPr>
          <a:xfrm>
            <a:off x="3119125"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2796" name="Google Shape;2796;p237"/>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797" name="Google Shape;2797;p237"/>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798" name="Google Shape;2798;p237"/>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2799" name="Google Shape;2799;p237"/>
          <p:cNvCxnSpPr/>
          <p:nvPr/>
        </p:nvCxnSpPr>
        <p:spPr>
          <a:xfrm>
            <a:off x="5988650"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2800" name="Google Shape;2800;p237"/>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801" name="Google Shape;2801;p237"/>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2802" name="Google Shape;2802;p237"/>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803" name="Google Shape;2803;p237"/>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2804" name="Google Shape;2804;p237"/>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2805" name="Google Shape;2805;p237"/>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light)">
  <p:cSld name="CUSTOM_15">
    <p:bg>
      <p:bgPr>
        <a:solidFill>
          <a:srgbClr val="FFFFFF"/>
        </a:solidFill>
      </p:bgPr>
    </p:bg>
    <p:spTree>
      <p:nvGrpSpPr>
        <p:cNvPr id="2806" name="Shape 2806"/>
        <p:cNvGrpSpPr/>
        <p:nvPr/>
      </p:nvGrpSpPr>
      <p:grpSpPr>
        <a:xfrm>
          <a:off x="0" y="0"/>
          <a:ext cx="0" cy="0"/>
          <a:chOff x="0" y="0"/>
          <a:chExt cx="0" cy="0"/>
        </a:xfrm>
      </p:grpSpPr>
      <p:sp>
        <p:nvSpPr>
          <p:cNvPr id="2807" name="Google Shape;2807;p238"/>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808" name="Google Shape;2808;p238"/>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dark)">
  <p:cSld name="CUSTOM_15_2">
    <p:bg>
      <p:bgPr>
        <a:solidFill>
          <a:schemeClr val="dk1"/>
        </a:solidFill>
      </p:bgPr>
    </p:bg>
    <p:spTree>
      <p:nvGrpSpPr>
        <p:cNvPr id="2809" name="Shape 2809"/>
        <p:cNvGrpSpPr/>
        <p:nvPr/>
      </p:nvGrpSpPr>
      <p:grpSpPr>
        <a:xfrm>
          <a:off x="0" y="0"/>
          <a:ext cx="0" cy="0"/>
          <a:chOff x="0" y="0"/>
          <a:chExt cx="0" cy="0"/>
        </a:xfrm>
      </p:grpSpPr>
      <p:sp>
        <p:nvSpPr>
          <p:cNvPr id="2810" name="Google Shape;2810;p239"/>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811" name="Google Shape;2811;p239"/>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dark)">
  <p:cSld name="CUSTOM_3_2">
    <p:bg>
      <p:bgPr>
        <a:solidFill>
          <a:schemeClr val="dk1"/>
        </a:solidFill>
      </p:bgPr>
    </p:bg>
    <p:spTree>
      <p:nvGrpSpPr>
        <p:cNvPr id="155" name="Shape 155"/>
        <p:cNvGrpSpPr/>
        <p:nvPr/>
      </p:nvGrpSpPr>
      <p:grpSpPr>
        <a:xfrm>
          <a:off x="0" y="0"/>
          <a:ext cx="0" cy="0"/>
          <a:chOff x="0" y="0"/>
          <a:chExt cx="0" cy="0"/>
        </a:xfrm>
      </p:grpSpPr>
      <p:sp>
        <p:nvSpPr>
          <p:cNvPr id="156" name="Google Shape;156;p77"/>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57" name="Google Shape;157;p77"/>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58" name="Google Shape;158;p77"/>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59" name="Google Shape;159;p77"/>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au grapghs">
  <p:cSld name="CUSTOM_15_1">
    <p:bg>
      <p:bgPr>
        <a:blipFill>
          <a:blip r:embed="rId2">
            <a:alphaModFix/>
          </a:blip>
          <a:stretch>
            <a:fillRect/>
          </a:stretch>
        </a:blipFill>
      </p:bgPr>
    </p:bg>
    <p:spTree>
      <p:nvGrpSpPr>
        <p:cNvPr id="2812" name="Shape 2812"/>
        <p:cNvGrpSpPr/>
        <p:nvPr/>
      </p:nvGrpSpPr>
      <p:grpSpPr>
        <a:xfrm>
          <a:off x="0" y="0"/>
          <a:ext cx="0" cy="0"/>
          <a:chOff x="0" y="0"/>
          <a:chExt cx="0" cy="0"/>
        </a:xfrm>
      </p:grpSpPr>
      <p:sp>
        <p:nvSpPr>
          <p:cNvPr id="2813" name="Google Shape;2813;p240"/>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14" name="Google Shape;2814;p240"/>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815" name="Google Shape;2815;p240"/>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816" name="Google Shape;2816;p240"/>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light)">
  <p:cSld name="CUSTOM_16">
    <p:bg>
      <p:bgPr>
        <a:blipFill>
          <a:blip r:embed="rId2">
            <a:alphaModFix/>
          </a:blip>
          <a:stretch>
            <a:fillRect/>
          </a:stretch>
        </a:blipFill>
      </p:bgPr>
    </p:bg>
    <p:spTree>
      <p:nvGrpSpPr>
        <p:cNvPr id="2817" name="Shape 2817"/>
        <p:cNvGrpSpPr/>
        <p:nvPr/>
      </p:nvGrpSpPr>
      <p:grpSpPr>
        <a:xfrm>
          <a:off x="0" y="0"/>
          <a:ext cx="0" cy="0"/>
          <a:chOff x="0" y="0"/>
          <a:chExt cx="0" cy="0"/>
        </a:xfrm>
      </p:grpSpPr>
      <p:sp>
        <p:nvSpPr>
          <p:cNvPr id="2818" name="Google Shape;2818;p241"/>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19" name="Google Shape;2819;p241"/>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820" name="Google Shape;2820;p241"/>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821" name="Google Shape;2821;p241"/>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dark)">
  <p:cSld name="CUSTOM_16_5">
    <p:bg>
      <p:bgPr>
        <a:blipFill>
          <a:blip r:embed="rId2">
            <a:alphaModFix/>
          </a:blip>
          <a:stretch>
            <a:fillRect/>
          </a:stretch>
        </a:blipFill>
      </p:bgPr>
    </p:bg>
    <p:spTree>
      <p:nvGrpSpPr>
        <p:cNvPr id="2822" name="Shape 2822"/>
        <p:cNvGrpSpPr/>
        <p:nvPr/>
      </p:nvGrpSpPr>
      <p:grpSpPr>
        <a:xfrm>
          <a:off x="0" y="0"/>
          <a:ext cx="0" cy="0"/>
          <a:chOff x="0" y="0"/>
          <a:chExt cx="0" cy="0"/>
        </a:xfrm>
      </p:grpSpPr>
      <p:sp>
        <p:nvSpPr>
          <p:cNvPr id="2823" name="Google Shape;2823;p242"/>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24" name="Google Shape;2824;p242"/>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825" name="Google Shape;2825;p242"/>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826" name="Google Shape;2826;p242"/>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light)">
  <p:cSld name="CUSTOM_16_4">
    <p:bg>
      <p:bgPr>
        <a:blipFill>
          <a:blip r:embed="rId2">
            <a:alphaModFix/>
          </a:blip>
          <a:stretch>
            <a:fillRect/>
          </a:stretch>
        </a:blipFill>
      </p:bgPr>
    </p:bg>
    <p:spTree>
      <p:nvGrpSpPr>
        <p:cNvPr id="2827" name="Shape 2827"/>
        <p:cNvGrpSpPr/>
        <p:nvPr/>
      </p:nvGrpSpPr>
      <p:grpSpPr>
        <a:xfrm>
          <a:off x="0" y="0"/>
          <a:ext cx="0" cy="0"/>
          <a:chOff x="0" y="0"/>
          <a:chExt cx="0" cy="0"/>
        </a:xfrm>
      </p:grpSpPr>
      <p:sp>
        <p:nvSpPr>
          <p:cNvPr id="2828" name="Google Shape;2828;p243"/>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29" name="Google Shape;2829;p243"/>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3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dark)">
  <p:cSld name="CUSTOM_16_4_1">
    <p:bg>
      <p:bgPr>
        <a:blipFill>
          <a:blip r:embed="rId2">
            <a:alphaModFix/>
          </a:blip>
          <a:stretch>
            <a:fillRect/>
          </a:stretch>
        </a:blipFill>
      </p:bgPr>
    </p:bg>
    <p:spTree>
      <p:nvGrpSpPr>
        <p:cNvPr id="2830" name="Shape 2830"/>
        <p:cNvGrpSpPr/>
        <p:nvPr/>
      </p:nvGrpSpPr>
      <p:grpSpPr>
        <a:xfrm>
          <a:off x="0" y="0"/>
          <a:ext cx="0" cy="0"/>
          <a:chOff x="0" y="0"/>
          <a:chExt cx="0" cy="0"/>
        </a:xfrm>
      </p:grpSpPr>
      <p:sp>
        <p:nvSpPr>
          <p:cNvPr id="2831" name="Google Shape;2831;p244"/>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32" name="Google Shape;2832;p244"/>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3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light)">
  <p:cSld name="CUSTOM_16_3">
    <p:bg>
      <p:bgPr>
        <a:blipFill>
          <a:blip r:embed="rId2">
            <a:alphaModFix/>
          </a:blip>
          <a:stretch>
            <a:fillRect/>
          </a:stretch>
        </a:blipFill>
      </p:bgPr>
    </p:bg>
    <p:spTree>
      <p:nvGrpSpPr>
        <p:cNvPr id="2833" name="Shape 2833"/>
        <p:cNvGrpSpPr/>
        <p:nvPr/>
      </p:nvGrpSpPr>
      <p:grpSpPr>
        <a:xfrm>
          <a:off x="0" y="0"/>
          <a:ext cx="0" cy="0"/>
          <a:chOff x="0" y="0"/>
          <a:chExt cx="0" cy="0"/>
        </a:xfrm>
      </p:grpSpPr>
      <p:sp>
        <p:nvSpPr>
          <p:cNvPr id="2834" name="Google Shape;2834;p245"/>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835" name="Google Shape;2835;p245"/>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836" name="Google Shape;2836;p245"/>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837" name="Google Shape;2837;p245"/>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838" name="Google Shape;2838;p245"/>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39" name="Google Shape;2839;p245"/>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840" name="Google Shape;2840;p245"/>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dark)">
  <p:cSld name="CUSTOM_16_3_1">
    <p:bg>
      <p:bgPr>
        <a:blipFill>
          <a:blip r:embed="rId2">
            <a:alphaModFix/>
          </a:blip>
          <a:stretch>
            <a:fillRect/>
          </a:stretch>
        </a:blipFill>
      </p:bgPr>
    </p:bg>
    <p:spTree>
      <p:nvGrpSpPr>
        <p:cNvPr id="2841" name="Shape 2841"/>
        <p:cNvGrpSpPr/>
        <p:nvPr/>
      </p:nvGrpSpPr>
      <p:grpSpPr>
        <a:xfrm>
          <a:off x="0" y="0"/>
          <a:ext cx="0" cy="0"/>
          <a:chOff x="0" y="0"/>
          <a:chExt cx="0" cy="0"/>
        </a:xfrm>
      </p:grpSpPr>
      <p:sp>
        <p:nvSpPr>
          <p:cNvPr id="2842" name="Google Shape;2842;p246"/>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843" name="Google Shape;2843;p246"/>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844" name="Google Shape;2844;p246"/>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845" name="Google Shape;2845;p246"/>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846" name="Google Shape;2846;p246"/>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47" name="Google Shape;2847;p246"/>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848" name="Google Shape;2848;p246"/>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light)">
  <p:cSld name="CUSTOM_16_2">
    <p:bg>
      <p:bgPr>
        <a:blipFill>
          <a:blip r:embed="rId2">
            <a:alphaModFix/>
          </a:blip>
          <a:stretch>
            <a:fillRect/>
          </a:stretch>
        </a:blipFill>
      </p:bgPr>
    </p:bg>
    <p:spTree>
      <p:nvGrpSpPr>
        <p:cNvPr id="2849" name="Shape 2849"/>
        <p:cNvGrpSpPr/>
        <p:nvPr/>
      </p:nvGrpSpPr>
      <p:grpSpPr>
        <a:xfrm>
          <a:off x="0" y="0"/>
          <a:ext cx="0" cy="0"/>
          <a:chOff x="0" y="0"/>
          <a:chExt cx="0" cy="0"/>
        </a:xfrm>
      </p:grpSpPr>
      <p:sp>
        <p:nvSpPr>
          <p:cNvPr id="2850" name="Google Shape;2850;p247"/>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51" name="Google Shape;2851;p247"/>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852" name="Google Shape;2852;p247"/>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853" name="Google Shape;2853;p247"/>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dark)">
  <p:cSld name="CUSTOM_16_2_1">
    <p:bg>
      <p:bgPr>
        <a:blipFill>
          <a:blip r:embed="rId2">
            <a:alphaModFix/>
          </a:blip>
          <a:stretch>
            <a:fillRect/>
          </a:stretch>
        </a:blipFill>
      </p:bgPr>
    </p:bg>
    <p:spTree>
      <p:nvGrpSpPr>
        <p:cNvPr id="2854" name="Shape 2854"/>
        <p:cNvGrpSpPr/>
        <p:nvPr/>
      </p:nvGrpSpPr>
      <p:grpSpPr>
        <a:xfrm>
          <a:off x="0" y="0"/>
          <a:ext cx="0" cy="0"/>
          <a:chOff x="0" y="0"/>
          <a:chExt cx="0" cy="0"/>
        </a:xfrm>
      </p:grpSpPr>
      <p:sp>
        <p:nvSpPr>
          <p:cNvPr id="2855" name="Google Shape;2855;p248"/>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56" name="Google Shape;2856;p248"/>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857" name="Google Shape;2857;p248"/>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858" name="Google Shape;2858;p248"/>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light)">
  <p:cSld name="CUSTOM_16_1">
    <p:bg>
      <p:bgPr>
        <a:blipFill>
          <a:blip r:embed="rId2">
            <a:alphaModFix/>
          </a:blip>
          <a:stretch>
            <a:fillRect/>
          </a:stretch>
        </a:blipFill>
      </p:bgPr>
    </p:bg>
    <p:spTree>
      <p:nvGrpSpPr>
        <p:cNvPr id="2859" name="Shape 2859"/>
        <p:cNvGrpSpPr/>
        <p:nvPr/>
      </p:nvGrpSpPr>
      <p:grpSpPr>
        <a:xfrm>
          <a:off x="0" y="0"/>
          <a:ext cx="0" cy="0"/>
          <a:chOff x="0" y="0"/>
          <a:chExt cx="0" cy="0"/>
        </a:xfrm>
      </p:grpSpPr>
      <p:sp>
        <p:nvSpPr>
          <p:cNvPr id="2860" name="Google Shape;2860;p249"/>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861" name="Google Shape;2861;p249"/>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862" name="Google Shape;2862;p249"/>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2863" name="Google Shape;2863;p249"/>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864" name="Google Shape;2864;p249"/>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865" name="Google Shape;2865;p249"/>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866" name="Google Shape;2866;p249"/>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867" name="Google Shape;2867;p249"/>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868" name="Google Shape;2868;p249"/>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869" name="Google Shape;2869;p249"/>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870" name="Google Shape;2870;p249"/>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71" name="Google Shape;2871;p249"/>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872" name="Google Shape;2872;p249"/>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873" name="Google Shape;2873;p249"/>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light)">
  <p:cSld name="CUSTOM_3_1">
    <p:bg>
      <p:bgPr>
        <a:blipFill>
          <a:blip r:embed="rId2">
            <a:alphaModFix/>
          </a:blip>
          <a:stretch>
            <a:fillRect/>
          </a:stretch>
        </a:blipFill>
      </p:bgPr>
    </p:bg>
    <p:spTree>
      <p:nvGrpSpPr>
        <p:cNvPr id="160" name="Shape 160"/>
        <p:cNvGrpSpPr/>
        <p:nvPr/>
      </p:nvGrpSpPr>
      <p:grpSpPr>
        <a:xfrm>
          <a:off x="0" y="0"/>
          <a:ext cx="0" cy="0"/>
          <a:chOff x="0" y="0"/>
          <a:chExt cx="0" cy="0"/>
        </a:xfrm>
      </p:grpSpPr>
      <p:sp>
        <p:nvSpPr>
          <p:cNvPr id="161" name="Google Shape;161;p78"/>
          <p:cNvSpPr/>
          <p:nvPr/>
        </p:nvSpPr>
        <p:spPr>
          <a:xfrm>
            <a:off x="5952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 name="Google Shape;162;p78"/>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63" name="Google Shape;163;p78"/>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64" name="Google Shape;164;p78"/>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165" name="Google Shape;165;p78"/>
          <p:cNvSpPr/>
          <p:nvPr/>
        </p:nvSpPr>
        <p:spPr>
          <a:xfrm>
            <a:off x="33993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 name="Google Shape;166;p78"/>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67" name="Google Shape;167;p78"/>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168" name="Google Shape;168;p78"/>
          <p:cNvSpPr/>
          <p:nvPr/>
        </p:nvSpPr>
        <p:spPr>
          <a:xfrm>
            <a:off x="62034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 name="Google Shape;169;p78"/>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170" name="Google Shape;170;p78"/>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dark)">
  <p:cSld name="CUSTOM_16_1_2">
    <p:bg>
      <p:bgPr>
        <a:blipFill>
          <a:blip r:embed="rId2">
            <a:alphaModFix/>
          </a:blip>
          <a:stretch>
            <a:fillRect/>
          </a:stretch>
        </a:blipFill>
      </p:bgPr>
    </p:bg>
    <p:spTree>
      <p:nvGrpSpPr>
        <p:cNvPr id="2874" name="Shape 2874"/>
        <p:cNvGrpSpPr/>
        <p:nvPr/>
      </p:nvGrpSpPr>
      <p:grpSpPr>
        <a:xfrm>
          <a:off x="0" y="0"/>
          <a:ext cx="0" cy="0"/>
          <a:chOff x="0" y="0"/>
          <a:chExt cx="0" cy="0"/>
        </a:xfrm>
      </p:grpSpPr>
      <p:sp>
        <p:nvSpPr>
          <p:cNvPr id="2875" name="Google Shape;2875;p250"/>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876" name="Google Shape;2876;p250"/>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877" name="Google Shape;2877;p250"/>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2878" name="Google Shape;2878;p250"/>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2879" name="Google Shape;2879;p250"/>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880" name="Google Shape;2880;p250"/>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881" name="Google Shape;2881;p250"/>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882" name="Google Shape;2882;p250"/>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883" name="Google Shape;2883;p250"/>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884" name="Google Shape;2884;p250"/>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885" name="Google Shape;2885;p250"/>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86" name="Google Shape;2886;p250"/>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887" name="Google Shape;2887;p250"/>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888" name="Google Shape;2888;p250"/>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light)">
  <p:cSld name="CUSTOM_16_1_1">
    <p:bg>
      <p:bgPr>
        <a:blipFill>
          <a:blip r:embed="rId2">
            <a:alphaModFix/>
          </a:blip>
          <a:stretch>
            <a:fillRect/>
          </a:stretch>
        </a:blipFill>
      </p:bgPr>
    </p:bg>
    <p:spTree>
      <p:nvGrpSpPr>
        <p:cNvPr id="2889" name="Shape 2889"/>
        <p:cNvGrpSpPr/>
        <p:nvPr/>
      </p:nvGrpSpPr>
      <p:grpSpPr>
        <a:xfrm>
          <a:off x="0" y="0"/>
          <a:ext cx="0" cy="0"/>
          <a:chOff x="0" y="0"/>
          <a:chExt cx="0" cy="0"/>
        </a:xfrm>
      </p:grpSpPr>
      <p:sp>
        <p:nvSpPr>
          <p:cNvPr id="2890" name="Google Shape;2890;p251"/>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891" name="Google Shape;2891;p251"/>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892" name="Google Shape;2892;p251"/>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893" name="Google Shape;2893;p251"/>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894" name="Google Shape;2894;p251"/>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895" name="Google Shape;2895;p251"/>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dark)">
  <p:cSld name="CUSTOM_16_1_1_2">
    <p:bg>
      <p:bgPr>
        <a:blipFill>
          <a:blip r:embed="rId2">
            <a:alphaModFix/>
          </a:blip>
          <a:stretch>
            <a:fillRect/>
          </a:stretch>
        </a:blipFill>
      </p:bgPr>
    </p:bg>
    <p:spTree>
      <p:nvGrpSpPr>
        <p:cNvPr id="2896" name="Shape 2896"/>
        <p:cNvGrpSpPr/>
        <p:nvPr/>
      </p:nvGrpSpPr>
      <p:grpSpPr>
        <a:xfrm>
          <a:off x="0" y="0"/>
          <a:ext cx="0" cy="0"/>
          <a:chOff x="0" y="0"/>
          <a:chExt cx="0" cy="0"/>
        </a:xfrm>
      </p:grpSpPr>
      <p:sp>
        <p:nvSpPr>
          <p:cNvPr id="2897" name="Google Shape;2897;p252"/>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898" name="Google Shape;2898;p252"/>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899" name="Google Shape;2899;p252"/>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900" name="Google Shape;2900;p252"/>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901" name="Google Shape;2901;p252"/>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902" name="Google Shape;2902;p252"/>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3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dark)">
  <p:cSld name="CUSTOM_16_1_1_1_1">
    <p:bg>
      <p:bgPr>
        <a:blipFill>
          <a:blip r:embed="rId2">
            <a:alphaModFix/>
          </a:blip>
          <a:stretch>
            <a:fillRect/>
          </a:stretch>
        </a:blipFill>
      </p:bgPr>
    </p:bg>
    <p:spTree>
      <p:nvGrpSpPr>
        <p:cNvPr id="2903" name="Shape 2903"/>
        <p:cNvGrpSpPr/>
        <p:nvPr/>
      </p:nvGrpSpPr>
      <p:grpSpPr>
        <a:xfrm>
          <a:off x="0" y="0"/>
          <a:ext cx="0" cy="0"/>
          <a:chOff x="0" y="0"/>
          <a:chExt cx="0" cy="0"/>
        </a:xfrm>
      </p:grpSpPr>
      <p:sp>
        <p:nvSpPr>
          <p:cNvPr id="2904" name="Google Shape;2904;p253"/>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905" name="Google Shape;2905;p253"/>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906" name="Google Shape;2906;p253"/>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2907" name="Google Shape;2907;p253"/>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2908" name="Google Shape;2908;p253"/>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2909" name="Google Shape;2909;p253"/>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1">
  <p:cSld name="CUSTOM_17">
    <p:bg>
      <p:bgPr>
        <a:blipFill>
          <a:blip r:embed="rId2">
            <a:alphaModFix/>
          </a:blip>
          <a:stretch>
            <a:fillRect/>
          </a:stretch>
        </a:blipFill>
      </p:bgPr>
    </p:bg>
    <p:spTree>
      <p:nvGrpSpPr>
        <p:cNvPr id="2910" name="Shape 2910"/>
        <p:cNvGrpSpPr/>
        <p:nvPr/>
      </p:nvGrpSpPr>
      <p:grpSpPr>
        <a:xfrm>
          <a:off x="0" y="0"/>
          <a:ext cx="0" cy="0"/>
          <a:chOff x="0" y="0"/>
          <a:chExt cx="0" cy="0"/>
        </a:xfrm>
      </p:grpSpPr>
      <p:sp>
        <p:nvSpPr>
          <p:cNvPr id="2911" name="Google Shape;2911;p254"/>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912" name="Google Shape;2912;p254"/>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2913" name="Google Shape;2913;p254"/>
          <p:cNvSpPr txBox="1"/>
          <p:nvPr>
            <p:ph idx="3" type="ctrTitle"/>
          </p:nvPr>
        </p:nvSpPr>
        <p:spPr>
          <a:xfrm>
            <a:off x="239375"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2914" name="Google Shape;2914;p254"/>
          <p:cNvSpPr txBox="1"/>
          <p:nvPr>
            <p:ph idx="4" type="ctrTitle"/>
          </p:nvPr>
        </p:nvSpPr>
        <p:spPr>
          <a:xfrm>
            <a:off x="389858"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2915" name="Google Shape;2915;p254"/>
          <p:cNvSpPr txBox="1"/>
          <p:nvPr>
            <p:ph idx="5" type="ctrTitle"/>
          </p:nvPr>
        </p:nvSpPr>
        <p:spPr>
          <a:xfrm>
            <a:off x="1702872" y="2430325"/>
            <a:ext cx="1271400" cy="1263000"/>
          </a:xfrm>
          <a:prstGeom prst="rect">
            <a:avLst/>
          </a:prstGeom>
          <a:solidFill>
            <a:schemeClr val="dk1"/>
          </a:solidFill>
          <a:ln>
            <a:noFill/>
          </a:ln>
        </p:spPr>
        <p:txBody>
          <a:bodyPr anchorCtr="0" anchor="t" bIns="0" lIns="137150" spcFirstLastPara="1" rIns="45700" wrap="square" tIns="457200">
            <a:noAutofit/>
          </a:bodyPr>
          <a:lstStyle>
            <a:lvl1pPr lvl="0" algn="l">
              <a:lnSpc>
                <a:spcPct val="100000"/>
              </a:lnSpc>
              <a:spcBef>
                <a:spcPts val="0"/>
              </a:spcBef>
              <a:spcAft>
                <a:spcPts val="0"/>
              </a:spcAft>
              <a:buClr>
                <a:srgbClr val="FFFFFF"/>
              </a:buClr>
              <a:buSzPts val="700"/>
              <a:buFont typeface="Montserrat"/>
              <a:buNone/>
              <a:defRPr b="1" sz="7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9pPr>
          </a:lstStyle>
          <a:p/>
        </p:txBody>
      </p:sp>
      <p:sp>
        <p:nvSpPr>
          <p:cNvPr id="2916" name="Google Shape;2916;p254"/>
          <p:cNvSpPr txBox="1"/>
          <p:nvPr>
            <p:ph idx="6" type="ctrTitle"/>
          </p:nvPr>
        </p:nvSpPr>
        <p:spPr>
          <a:xfrm>
            <a:off x="1853355"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9pPr>
          </a:lstStyle>
          <a:p/>
        </p:txBody>
      </p:sp>
      <p:sp>
        <p:nvSpPr>
          <p:cNvPr id="2917" name="Google Shape;2917;p254"/>
          <p:cNvSpPr txBox="1"/>
          <p:nvPr>
            <p:ph idx="7" type="ctrTitle"/>
          </p:nvPr>
        </p:nvSpPr>
        <p:spPr>
          <a:xfrm>
            <a:off x="316636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2918" name="Google Shape;2918;p254"/>
          <p:cNvSpPr txBox="1"/>
          <p:nvPr>
            <p:ph idx="8" type="ctrTitle"/>
          </p:nvPr>
        </p:nvSpPr>
        <p:spPr>
          <a:xfrm>
            <a:off x="331685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2919" name="Google Shape;2919;p254"/>
          <p:cNvSpPr txBox="1"/>
          <p:nvPr>
            <p:ph idx="9" type="ctrTitle"/>
          </p:nvPr>
        </p:nvSpPr>
        <p:spPr>
          <a:xfrm>
            <a:off x="462986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2920" name="Google Shape;2920;p254"/>
          <p:cNvSpPr txBox="1"/>
          <p:nvPr>
            <p:ph idx="13" type="ctrTitle"/>
          </p:nvPr>
        </p:nvSpPr>
        <p:spPr>
          <a:xfrm>
            <a:off x="478034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cxnSp>
        <p:nvCxnSpPr>
          <p:cNvPr id="2921" name="Google Shape;2921;p254"/>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2922" name="Google Shape;2922;p254"/>
          <p:cNvSpPr txBox="1"/>
          <p:nvPr>
            <p:ph idx="14"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923" name="Google Shape;2923;p254"/>
          <p:cNvSpPr txBox="1"/>
          <p:nvPr>
            <p:ph idx="15" type="ctrTitle"/>
          </p:nvPr>
        </p:nvSpPr>
        <p:spPr>
          <a:xfrm>
            <a:off x="609337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2924" name="Google Shape;2924;p254"/>
          <p:cNvSpPr txBox="1"/>
          <p:nvPr>
            <p:ph idx="16" type="ctrTitle"/>
          </p:nvPr>
        </p:nvSpPr>
        <p:spPr>
          <a:xfrm>
            <a:off x="624386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2925" name="Google Shape;2925;p254"/>
          <p:cNvSpPr txBox="1"/>
          <p:nvPr>
            <p:ph idx="17" type="ctrTitle"/>
          </p:nvPr>
        </p:nvSpPr>
        <p:spPr>
          <a:xfrm>
            <a:off x="755687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2926" name="Google Shape;2926;p254"/>
          <p:cNvSpPr txBox="1"/>
          <p:nvPr>
            <p:ph idx="18" type="ctrTitle"/>
          </p:nvPr>
        </p:nvSpPr>
        <p:spPr>
          <a:xfrm>
            <a:off x="770735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2927" name="Google Shape;2927;p254"/>
          <p:cNvSpPr txBox="1"/>
          <p:nvPr>
            <p:ph idx="19"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928" name="Google Shape;2928;p254"/>
          <p:cNvSpPr txBox="1"/>
          <p:nvPr>
            <p:ph idx="20"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929" name="Google Shape;2929;p254"/>
          <p:cNvSpPr txBox="1"/>
          <p:nvPr>
            <p:ph idx="21"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930" name="Google Shape;2930;p254"/>
          <p:cNvSpPr txBox="1"/>
          <p:nvPr>
            <p:ph idx="22"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931" name="Google Shape;2931;p254"/>
          <p:cNvSpPr txBox="1"/>
          <p:nvPr>
            <p:ph idx="23"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2">
  <p:cSld name="CUSTOM_17_1">
    <p:bg>
      <p:bgPr>
        <a:blipFill>
          <a:blip r:embed="rId2">
            <a:alphaModFix/>
          </a:blip>
          <a:stretch>
            <a:fillRect/>
          </a:stretch>
        </a:blipFill>
      </p:bgPr>
    </p:bg>
    <p:spTree>
      <p:nvGrpSpPr>
        <p:cNvPr id="2932" name="Shape 2932"/>
        <p:cNvGrpSpPr/>
        <p:nvPr/>
      </p:nvGrpSpPr>
      <p:grpSpPr>
        <a:xfrm>
          <a:off x="0" y="0"/>
          <a:ext cx="0" cy="0"/>
          <a:chOff x="0" y="0"/>
          <a:chExt cx="0" cy="0"/>
        </a:xfrm>
      </p:grpSpPr>
      <p:sp>
        <p:nvSpPr>
          <p:cNvPr id="2933" name="Google Shape;2933;p255"/>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934" name="Google Shape;2934;p255"/>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2935" name="Google Shape;2935;p255"/>
          <p:cNvSpPr txBox="1"/>
          <p:nvPr>
            <p:ph idx="3" type="ctrTitle"/>
          </p:nvPr>
        </p:nvSpPr>
        <p:spPr>
          <a:xfrm>
            <a:off x="239373"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2936" name="Google Shape;2936;p255"/>
          <p:cNvSpPr txBox="1"/>
          <p:nvPr>
            <p:ph idx="4" type="ctrTitle"/>
          </p:nvPr>
        </p:nvSpPr>
        <p:spPr>
          <a:xfrm>
            <a:off x="23938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cxnSp>
        <p:nvCxnSpPr>
          <p:cNvPr id="2937" name="Google Shape;2937;p255"/>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2938" name="Google Shape;2938;p255"/>
          <p:cNvSpPr txBox="1"/>
          <p:nvPr>
            <p:ph idx="5" type="ctrTitle"/>
          </p:nvPr>
        </p:nvSpPr>
        <p:spPr>
          <a:xfrm>
            <a:off x="434404"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2939" name="Google Shape;2939;p255"/>
          <p:cNvSpPr txBox="1"/>
          <p:nvPr>
            <p:ph idx="6" type="ctrTitle"/>
          </p:nvPr>
        </p:nvSpPr>
        <p:spPr>
          <a:xfrm>
            <a:off x="1973237"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2940" name="Google Shape;2940;p255"/>
          <p:cNvSpPr txBox="1"/>
          <p:nvPr>
            <p:ph idx="7" type="ctrTitle"/>
          </p:nvPr>
        </p:nvSpPr>
        <p:spPr>
          <a:xfrm>
            <a:off x="1973247"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2941" name="Google Shape;2941;p255"/>
          <p:cNvSpPr txBox="1"/>
          <p:nvPr>
            <p:ph idx="8" type="ctrTitle"/>
          </p:nvPr>
        </p:nvSpPr>
        <p:spPr>
          <a:xfrm>
            <a:off x="2168268"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2942" name="Google Shape;2942;p255"/>
          <p:cNvSpPr txBox="1"/>
          <p:nvPr>
            <p:ph idx="9" type="ctrTitle"/>
          </p:nvPr>
        </p:nvSpPr>
        <p:spPr>
          <a:xfrm>
            <a:off x="3707100"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2943" name="Google Shape;2943;p255"/>
          <p:cNvSpPr txBox="1"/>
          <p:nvPr>
            <p:ph idx="13" type="ctrTitle"/>
          </p:nvPr>
        </p:nvSpPr>
        <p:spPr>
          <a:xfrm>
            <a:off x="3707111"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2944" name="Google Shape;2944;p255"/>
          <p:cNvSpPr txBox="1"/>
          <p:nvPr>
            <p:ph idx="14" type="ctrTitle"/>
          </p:nvPr>
        </p:nvSpPr>
        <p:spPr>
          <a:xfrm>
            <a:off x="3902131"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2945" name="Google Shape;2945;p255"/>
          <p:cNvSpPr txBox="1"/>
          <p:nvPr>
            <p:ph idx="15" type="ctrTitle"/>
          </p:nvPr>
        </p:nvSpPr>
        <p:spPr>
          <a:xfrm>
            <a:off x="5440964"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2946" name="Google Shape;2946;p255"/>
          <p:cNvSpPr txBox="1"/>
          <p:nvPr>
            <p:ph idx="16" type="ctrTitle"/>
          </p:nvPr>
        </p:nvSpPr>
        <p:spPr>
          <a:xfrm>
            <a:off x="544097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2947" name="Google Shape;2947;p255"/>
          <p:cNvSpPr txBox="1"/>
          <p:nvPr>
            <p:ph idx="17" type="ctrTitle"/>
          </p:nvPr>
        </p:nvSpPr>
        <p:spPr>
          <a:xfrm>
            <a:off x="5635995"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2948" name="Google Shape;2948;p255"/>
          <p:cNvSpPr txBox="1"/>
          <p:nvPr>
            <p:ph idx="18" type="ctrTitle"/>
          </p:nvPr>
        </p:nvSpPr>
        <p:spPr>
          <a:xfrm>
            <a:off x="7174839"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2949" name="Google Shape;2949;p255"/>
          <p:cNvSpPr txBox="1"/>
          <p:nvPr>
            <p:ph idx="19" type="ctrTitle"/>
          </p:nvPr>
        </p:nvSpPr>
        <p:spPr>
          <a:xfrm>
            <a:off x="7174849"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2950" name="Google Shape;2950;p255"/>
          <p:cNvSpPr txBox="1"/>
          <p:nvPr>
            <p:ph idx="20" type="ctrTitle"/>
          </p:nvPr>
        </p:nvSpPr>
        <p:spPr>
          <a:xfrm>
            <a:off x="7369870"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Tree>
  </p:cSld>
  <p:clrMapOvr>
    <a:masterClrMapping/>
  </p:clrMapOvr>
</p:sldLayout>
</file>

<file path=ppt/slideLayouts/slideLayout3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3">
  <p:cSld name="CUSTOM_17_1_1">
    <p:bg>
      <p:bgPr>
        <a:blipFill>
          <a:blip r:embed="rId2">
            <a:alphaModFix/>
          </a:blip>
          <a:stretch>
            <a:fillRect/>
          </a:stretch>
        </a:blipFill>
      </p:bgPr>
    </p:bg>
    <p:spTree>
      <p:nvGrpSpPr>
        <p:cNvPr id="2951" name="Shape 2951"/>
        <p:cNvGrpSpPr/>
        <p:nvPr/>
      </p:nvGrpSpPr>
      <p:grpSpPr>
        <a:xfrm>
          <a:off x="0" y="0"/>
          <a:ext cx="0" cy="0"/>
          <a:chOff x="0" y="0"/>
          <a:chExt cx="0" cy="0"/>
        </a:xfrm>
      </p:grpSpPr>
      <p:sp>
        <p:nvSpPr>
          <p:cNvPr id="2952" name="Google Shape;2952;p256"/>
          <p:cNvSpPr txBox="1"/>
          <p:nvPr>
            <p:ph type="ctrTitle"/>
          </p:nvPr>
        </p:nvSpPr>
        <p:spPr>
          <a:xfrm>
            <a:off x="810488"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2953" name="Google Shape;2953;p256"/>
          <p:cNvSpPr txBox="1"/>
          <p:nvPr>
            <p:ph idx="2" type="ctrTitle"/>
          </p:nvPr>
        </p:nvSpPr>
        <p:spPr>
          <a:xfrm>
            <a:off x="1089641"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954" name="Google Shape;2954;p256"/>
          <p:cNvSpPr txBox="1"/>
          <p:nvPr>
            <p:ph idx="3" type="ctrTitle"/>
          </p:nvPr>
        </p:nvSpPr>
        <p:spPr>
          <a:xfrm>
            <a:off x="278921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2955" name="Google Shape;2955;p256"/>
          <p:cNvSpPr txBox="1"/>
          <p:nvPr>
            <p:ph idx="4" type="ctrTitle"/>
          </p:nvPr>
        </p:nvSpPr>
        <p:spPr>
          <a:xfrm>
            <a:off x="3068369"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956" name="Google Shape;2956;p256"/>
          <p:cNvSpPr txBox="1"/>
          <p:nvPr>
            <p:ph idx="5" type="ctrTitle"/>
          </p:nvPr>
        </p:nvSpPr>
        <p:spPr>
          <a:xfrm>
            <a:off x="4700437"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2957" name="Google Shape;2957;p256"/>
          <p:cNvSpPr txBox="1"/>
          <p:nvPr>
            <p:ph idx="6" type="ctrTitle"/>
          </p:nvPr>
        </p:nvSpPr>
        <p:spPr>
          <a:xfrm>
            <a:off x="4979597"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958" name="Google Shape;2958;p256"/>
          <p:cNvSpPr txBox="1"/>
          <p:nvPr>
            <p:ph idx="7" type="ctrTitle"/>
          </p:nvPr>
        </p:nvSpPr>
        <p:spPr>
          <a:xfrm>
            <a:off x="661166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2959" name="Google Shape;2959;p256"/>
          <p:cNvSpPr txBox="1"/>
          <p:nvPr>
            <p:ph idx="8" type="ctrTitle"/>
          </p:nvPr>
        </p:nvSpPr>
        <p:spPr>
          <a:xfrm>
            <a:off x="6890824"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2960" name="Google Shape;2960;p256"/>
          <p:cNvSpPr txBox="1"/>
          <p:nvPr>
            <p:ph idx="9"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961" name="Google Shape;2961;p256"/>
          <p:cNvSpPr txBox="1"/>
          <p:nvPr>
            <p:ph idx="13"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light)">
  <p:cSld name="CUSTOM_17_1_1_1">
    <p:bg>
      <p:bgPr>
        <a:noFill/>
      </p:bgPr>
    </p:bg>
    <p:spTree>
      <p:nvGrpSpPr>
        <p:cNvPr id="2962" name="Shape 2962"/>
        <p:cNvGrpSpPr/>
        <p:nvPr/>
      </p:nvGrpSpPr>
      <p:grpSpPr>
        <a:xfrm>
          <a:off x="0" y="0"/>
          <a:ext cx="0" cy="0"/>
          <a:chOff x="0" y="0"/>
          <a:chExt cx="0" cy="0"/>
        </a:xfrm>
      </p:grpSpPr>
      <p:sp>
        <p:nvSpPr>
          <p:cNvPr id="2963" name="Google Shape;2963;p257"/>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964" name="Google Shape;2964;p257"/>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2965" name="Google Shape;2965;p257"/>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2966" name="Google Shape;2966;p257"/>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967" name="Google Shape;2967;p257"/>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968" name="Google Shape;2968;p257"/>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969" name="Google Shape;2969;p257"/>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970" name="Google Shape;2970;p257"/>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971" name="Google Shape;2971;p257"/>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2972" name="Google Shape;2972;p257"/>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973" name="Google Shape;2973;p257"/>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974" name="Google Shape;2974;p257"/>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975" name="Google Shape;2975;p257"/>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976" name="Google Shape;2976;p257"/>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dark)">
  <p:cSld name="CUSTOM_17_1_1_1_1">
    <p:bg>
      <p:bgPr>
        <a:solidFill>
          <a:schemeClr val="dk1"/>
        </a:solidFill>
      </p:bgPr>
    </p:bg>
    <p:spTree>
      <p:nvGrpSpPr>
        <p:cNvPr id="2977" name="Shape 2977"/>
        <p:cNvGrpSpPr/>
        <p:nvPr/>
      </p:nvGrpSpPr>
      <p:grpSpPr>
        <a:xfrm>
          <a:off x="0" y="0"/>
          <a:ext cx="0" cy="0"/>
          <a:chOff x="0" y="0"/>
          <a:chExt cx="0" cy="0"/>
        </a:xfrm>
      </p:grpSpPr>
      <p:sp>
        <p:nvSpPr>
          <p:cNvPr id="2978" name="Google Shape;2978;p258"/>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979" name="Google Shape;2979;p258"/>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2980" name="Google Shape;2980;p258"/>
          <p:cNvCxnSpPr/>
          <p:nvPr/>
        </p:nvCxnSpPr>
        <p:spPr>
          <a:xfrm>
            <a:off x="239363" y="3948500"/>
            <a:ext cx="8677200" cy="0"/>
          </a:xfrm>
          <a:prstGeom prst="straightConnector1">
            <a:avLst/>
          </a:prstGeom>
          <a:noFill/>
          <a:ln cap="flat" cmpd="sng" w="9525">
            <a:solidFill>
              <a:schemeClr val="accent3"/>
            </a:solidFill>
            <a:prstDash val="solid"/>
            <a:round/>
            <a:headEnd len="sm" w="sm" type="none"/>
            <a:tailEnd len="med" w="med" type="triangle"/>
          </a:ln>
        </p:spPr>
      </p:cxnSp>
      <p:sp>
        <p:nvSpPr>
          <p:cNvPr id="2981" name="Google Shape;2981;p258"/>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982" name="Google Shape;2982;p258"/>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983" name="Google Shape;2983;p258"/>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984" name="Google Shape;2984;p258"/>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985" name="Google Shape;2985;p258"/>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986" name="Google Shape;2986;p258"/>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987" name="Google Shape;2987;p258"/>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988" name="Google Shape;2988;p258"/>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989" name="Google Shape;2989;p258"/>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990" name="Google Shape;2990;p258"/>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991" name="Google Shape;2991;p258"/>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light)">
  <p:cSld name="CUSTOM_20">
    <p:bg>
      <p:bgPr>
        <a:blipFill>
          <a:blip r:embed="rId2">
            <a:alphaModFix/>
          </a:blip>
          <a:stretch>
            <a:fillRect/>
          </a:stretch>
        </a:blipFill>
      </p:bgPr>
    </p:bg>
    <p:spTree>
      <p:nvGrpSpPr>
        <p:cNvPr id="2992" name="Shape 2992"/>
        <p:cNvGrpSpPr/>
        <p:nvPr/>
      </p:nvGrpSpPr>
      <p:grpSpPr>
        <a:xfrm>
          <a:off x="0" y="0"/>
          <a:ext cx="0" cy="0"/>
          <a:chOff x="0" y="0"/>
          <a:chExt cx="0" cy="0"/>
        </a:xfrm>
      </p:grpSpPr>
      <p:sp>
        <p:nvSpPr>
          <p:cNvPr id="2993" name="Google Shape;2993;p259"/>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2994" name="Google Shape;2994;p259"/>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995" name="Google Shape;2995;p259"/>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2996" name="Google Shape;2996;p259"/>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2997" name="Google Shape;2997;p259"/>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2998" name="Google Shape;2998;p259"/>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2999" name="Google Shape;2999;p259"/>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000" name="Google Shape;3000;p259"/>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dark)">
  <p:cSld name="CUSTOM_3_1_1">
    <p:bg>
      <p:bgPr>
        <a:solidFill>
          <a:schemeClr val="accent2"/>
        </a:solidFill>
      </p:bgPr>
    </p:bg>
    <p:spTree>
      <p:nvGrpSpPr>
        <p:cNvPr id="171" name="Shape 171"/>
        <p:cNvGrpSpPr/>
        <p:nvPr/>
      </p:nvGrpSpPr>
      <p:grpSpPr>
        <a:xfrm>
          <a:off x="0" y="0"/>
          <a:ext cx="0" cy="0"/>
          <a:chOff x="0" y="0"/>
          <a:chExt cx="0" cy="0"/>
        </a:xfrm>
      </p:grpSpPr>
      <p:sp>
        <p:nvSpPr>
          <p:cNvPr id="172" name="Google Shape;172;p79"/>
          <p:cNvSpPr/>
          <p:nvPr/>
        </p:nvSpPr>
        <p:spPr>
          <a:xfrm>
            <a:off x="5952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79"/>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174" name="Google Shape;174;p79"/>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75" name="Google Shape;175;p79"/>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76" name="Google Shape;176;p79"/>
          <p:cNvSpPr/>
          <p:nvPr/>
        </p:nvSpPr>
        <p:spPr>
          <a:xfrm>
            <a:off x="33993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79"/>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78" name="Google Shape;178;p79"/>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179" name="Google Shape;179;p79"/>
          <p:cNvSpPr/>
          <p:nvPr/>
        </p:nvSpPr>
        <p:spPr>
          <a:xfrm>
            <a:off x="62034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 name="Google Shape;180;p79"/>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181" name="Google Shape;181;p79"/>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dark)">
  <p:cSld name="CUSTOM_20_4">
    <p:bg>
      <p:bgPr>
        <a:blipFill>
          <a:blip r:embed="rId2">
            <a:alphaModFix/>
          </a:blip>
          <a:stretch>
            <a:fillRect/>
          </a:stretch>
        </a:blipFill>
      </p:bgPr>
    </p:bg>
    <p:spTree>
      <p:nvGrpSpPr>
        <p:cNvPr id="3001" name="Shape 3001"/>
        <p:cNvGrpSpPr/>
        <p:nvPr/>
      </p:nvGrpSpPr>
      <p:grpSpPr>
        <a:xfrm>
          <a:off x="0" y="0"/>
          <a:ext cx="0" cy="0"/>
          <a:chOff x="0" y="0"/>
          <a:chExt cx="0" cy="0"/>
        </a:xfrm>
      </p:grpSpPr>
      <p:sp>
        <p:nvSpPr>
          <p:cNvPr id="3002" name="Google Shape;3002;p260"/>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3003" name="Google Shape;3003;p260"/>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04" name="Google Shape;3004;p260"/>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3005" name="Google Shape;3005;p260"/>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06" name="Google Shape;3006;p260"/>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3007" name="Google Shape;3007;p260"/>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3008" name="Google Shape;3008;p260"/>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009" name="Google Shape;3009;p260"/>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light)">
  <p:cSld name="CUSTOM_20_3">
    <p:bg>
      <p:bgPr>
        <a:blipFill>
          <a:blip r:embed="rId2">
            <a:alphaModFix/>
          </a:blip>
          <a:stretch>
            <a:fillRect/>
          </a:stretch>
        </a:blipFill>
      </p:bgPr>
    </p:bg>
    <p:spTree>
      <p:nvGrpSpPr>
        <p:cNvPr id="3010" name="Shape 3010"/>
        <p:cNvGrpSpPr/>
        <p:nvPr/>
      </p:nvGrpSpPr>
      <p:grpSpPr>
        <a:xfrm>
          <a:off x="0" y="0"/>
          <a:ext cx="0" cy="0"/>
          <a:chOff x="0" y="0"/>
          <a:chExt cx="0" cy="0"/>
        </a:xfrm>
      </p:grpSpPr>
      <p:sp>
        <p:nvSpPr>
          <p:cNvPr id="3011" name="Google Shape;3011;p261"/>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3012" name="Google Shape;3012;p261"/>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013" name="Google Shape;3013;p261"/>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3014" name="Google Shape;3014;p261"/>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015" name="Google Shape;3015;p261"/>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3016" name="Google Shape;3016;p261"/>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017" name="Google Shape;3017;p261"/>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3018" name="Google Shape;3018;p261"/>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cxnSp>
        <p:nvCxnSpPr>
          <p:cNvPr id="3019" name="Google Shape;3019;p261"/>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3020" name="Google Shape;3020;p261"/>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021" name="Google Shape;3021;p261"/>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022" name="Google Shape;3022;p261"/>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dark)">
  <p:cSld name="CUSTOM_20_3_1">
    <p:bg>
      <p:bgPr>
        <a:blipFill>
          <a:blip r:embed="rId2">
            <a:alphaModFix/>
          </a:blip>
          <a:stretch>
            <a:fillRect/>
          </a:stretch>
        </a:blipFill>
      </p:bgPr>
    </p:bg>
    <p:spTree>
      <p:nvGrpSpPr>
        <p:cNvPr id="3023" name="Shape 3023"/>
        <p:cNvGrpSpPr/>
        <p:nvPr/>
      </p:nvGrpSpPr>
      <p:grpSpPr>
        <a:xfrm>
          <a:off x="0" y="0"/>
          <a:ext cx="0" cy="0"/>
          <a:chOff x="0" y="0"/>
          <a:chExt cx="0" cy="0"/>
        </a:xfrm>
      </p:grpSpPr>
      <p:sp>
        <p:nvSpPr>
          <p:cNvPr id="3024" name="Google Shape;3024;p262"/>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3025" name="Google Shape;3025;p262"/>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26" name="Google Shape;3026;p262"/>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3027" name="Google Shape;3027;p262"/>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28" name="Google Shape;3028;p262"/>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3029" name="Google Shape;3029;p262"/>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30" name="Google Shape;3030;p262"/>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3031" name="Google Shape;3031;p262"/>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cxnSp>
        <p:nvCxnSpPr>
          <p:cNvPr id="3032" name="Google Shape;3032;p262"/>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3033" name="Google Shape;3033;p262"/>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034" name="Google Shape;3034;p262"/>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035" name="Google Shape;3035;p262"/>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light)">
  <p:cSld name="CUSTOM_20_2">
    <p:bg>
      <p:bgPr>
        <a:solidFill>
          <a:srgbClr val="FFFFFF"/>
        </a:solidFill>
      </p:bgPr>
    </p:bg>
    <p:spTree>
      <p:nvGrpSpPr>
        <p:cNvPr id="3036" name="Shape 3036"/>
        <p:cNvGrpSpPr/>
        <p:nvPr/>
      </p:nvGrpSpPr>
      <p:grpSpPr>
        <a:xfrm>
          <a:off x="0" y="0"/>
          <a:ext cx="0" cy="0"/>
          <a:chOff x="0" y="0"/>
          <a:chExt cx="0" cy="0"/>
        </a:xfrm>
      </p:grpSpPr>
      <p:sp>
        <p:nvSpPr>
          <p:cNvPr id="3037" name="Google Shape;3037;p263"/>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038" name="Google Shape;3038;p263"/>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039" name="Google Shape;3039;p263"/>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040" name="Google Shape;3040;p263"/>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041" name="Google Shape;3041;p263"/>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042" name="Google Shape;3042;p263"/>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043" name="Google Shape;3043;p263"/>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044" name="Google Shape;3044;p263"/>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045" name="Google Shape;3045;p263"/>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046" name="Google Shape;3046;p263"/>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047" name="Google Shape;3047;p263"/>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048" name="Google Shape;3048;p263"/>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049" name="Google Shape;3049;p263"/>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050" name="Google Shape;3050;p263"/>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051" name="Google Shape;3051;p263"/>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052" name="Google Shape;3052;p263"/>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053" name="Google Shape;3053;p263"/>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dark)">
  <p:cSld name="CUSTOM_20_2_1">
    <p:bg>
      <p:bgPr>
        <a:solidFill>
          <a:schemeClr val="dk1"/>
        </a:solidFill>
      </p:bgPr>
    </p:bg>
    <p:spTree>
      <p:nvGrpSpPr>
        <p:cNvPr id="3054" name="Shape 3054"/>
        <p:cNvGrpSpPr/>
        <p:nvPr/>
      </p:nvGrpSpPr>
      <p:grpSpPr>
        <a:xfrm>
          <a:off x="0" y="0"/>
          <a:ext cx="0" cy="0"/>
          <a:chOff x="0" y="0"/>
          <a:chExt cx="0" cy="0"/>
        </a:xfrm>
      </p:grpSpPr>
      <p:sp>
        <p:nvSpPr>
          <p:cNvPr id="3055" name="Google Shape;3055;p264"/>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056" name="Google Shape;3056;p264"/>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3057" name="Google Shape;3057;p264"/>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58" name="Google Shape;3058;p264"/>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3059" name="Google Shape;3059;p264"/>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60" name="Google Shape;3060;p264"/>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3061" name="Google Shape;3061;p264"/>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62" name="Google Shape;3062;p264"/>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3063" name="Google Shape;3063;p264"/>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64" name="Google Shape;3064;p264"/>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3065" name="Google Shape;3065;p264"/>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66" name="Google Shape;3066;p264"/>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3067" name="Google Shape;3067;p264"/>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68" name="Google Shape;3068;p264"/>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3069" name="Google Shape;3069;p264"/>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070" name="Google Shape;3070;p264"/>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3071" name="Google Shape;3071;p264"/>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dark)">
  <p:cSld name="CUSTOM_20_1">
    <p:bg>
      <p:bgPr>
        <a:blipFill>
          <a:blip r:embed="rId2">
            <a:alphaModFix/>
          </a:blip>
          <a:stretch>
            <a:fillRect/>
          </a:stretch>
        </a:blipFill>
      </p:bgPr>
    </p:bg>
    <p:spTree>
      <p:nvGrpSpPr>
        <p:cNvPr id="3072" name="Shape 3072"/>
        <p:cNvGrpSpPr/>
        <p:nvPr/>
      </p:nvGrpSpPr>
      <p:grpSpPr>
        <a:xfrm>
          <a:off x="0" y="0"/>
          <a:ext cx="0" cy="0"/>
          <a:chOff x="0" y="0"/>
          <a:chExt cx="0" cy="0"/>
        </a:xfrm>
      </p:grpSpPr>
      <p:sp>
        <p:nvSpPr>
          <p:cNvPr id="3073" name="Google Shape;3073;p265"/>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3074" name="Google Shape;3074;p265"/>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3075" name="Google Shape;3075;p265"/>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light)">
  <p:cSld name="CUSTOM_20_1_1">
    <p:bg>
      <p:bgPr>
        <a:blipFill>
          <a:blip r:embed="rId2">
            <a:alphaModFix/>
          </a:blip>
          <a:stretch>
            <a:fillRect/>
          </a:stretch>
        </a:blipFill>
      </p:bgPr>
    </p:bg>
    <p:spTree>
      <p:nvGrpSpPr>
        <p:cNvPr id="3076" name="Shape 3076"/>
        <p:cNvGrpSpPr/>
        <p:nvPr/>
      </p:nvGrpSpPr>
      <p:grpSpPr>
        <a:xfrm>
          <a:off x="0" y="0"/>
          <a:ext cx="0" cy="0"/>
          <a:chOff x="0" y="0"/>
          <a:chExt cx="0" cy="0"/>
        </a:xfrm>
      </p:grpSpPr>
      <p:sp>
        <p:nvSpPr>
          <p:cNvPr id="3077" name="Google Shape;3077;p266"/>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3078" name="Google Shape;3078;p266"/>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3079" name="Google Shape;3079;p266"/>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3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1">
  <p:cSld name="CUSTOM_18">
    <p:bg>
      <p:bgPr>
        <a:blipFill>
          <a:blip r:embed="rId2">
            <a:alphaModFix/>
          </a:blip>
          <a:stretch>
            <a:fillRect/>
          </a:stretch>
        </a:blipFill>
      </p:bgPr>
    </p:bg>
    <p:spTree>
      <p:nvGrpSpPr>
        <p:cNvPr id="3080" name="Shape 3080"/>
        <p:cNvGrpSpPr/>
        <p:nvPr/>
      </p:nvGrpSpPr>
      <p:grpSpPr>
        <a:xfrm>
          <a:off x="0" y="0"/>
          <a:ext cx="0" cy="0"/>
          <a:chOff x="0" y="0"/>
          <a:chExt cx="0" cy="0"/>
        </a:xfrm>
      </p:grpSpPr>
      <p:sp>
        <p:nvSpPr>
          <p:cNvPr id="3081" name="Google Shape;3081;p267"/>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2">
  <p:cSld name="CUSTOM_19">
    <p:bg>
      <p:bgPr>
        <a:blipFill>
          <a:blip r:embed="rId2">
            <a:alphaModFix/>
          </a:blip>
          <a:stretch>
            <a:fillRect/>
          </a:stretch>
        </a:blipFill>
      </p:bgPr>
    </p:bg>
    <p:spTree>
      <p:nvGrpSpPr>
        <p:cNvPr id="3082" name="Shape 3082"/>
        <p:cNvGrpSpPr/>
        <p:nvPr/>
      </p:nvGrpSpPr>
      <p:grpSpPr>
        <a:xfrm>
          <a:off x="0" y="0"/>
          <a:ext cx="0" cy="0"/>
          <a:chOff x="0" y="0"/>
          <a:chExt cx="0" cy="0"/>
        </a:xfrm>
      </p:grpSpPr>
      <p:sp>
        <p:nvSpPr>
          <p:cNvPr id="3083" name="Google Shape;3083;p268"/>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3">
  <p:cSld name="CUSTOM_19_1">
    <p:bg>
      <p:bgPr>
        <a:blipFill>
          <a:blip r:embed="rId2">
            <a:alphaModFix/>
          </a:blip>
          <a:stretch>
            <a:fillRect/>
          </a:stretch>
        </a:blipFill>
      </p:bgPr>
    </p:bg>
    <p:spTree>
      <p:nvGrpSpPr>
        <p:cNvPr id="3084" name="Shape 3084"/>
        <p:cNvGrpSpPr/>
        <p:nvPr/>
      </p:nvGrpSpPr>
      <p:grpSpPr>
        <a:xfrm>
          <a:off x="0" y="0"/>
          <a:ext cx="0" cy="0"/>
          <a:chOff x="0" y="0"/>
          <a:chExt cx="0" cy="0"/>
        </a:xfrm>
      </p:grpSpPr>
      <p:sp>
        <p:nvSpPr>
          <p:cNvPr id="3085" name="Google Shape;3085;p269"/>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dark)">
  <p:cSld name="CUSTOM_4">
    <p:bg>
      <p:bgPr>
        <a:blipFill>
          <a:blip r:embed="rId2">
            <a:alphaModFix/>
          </a:blip>
          <a:stretch>
            <a:fillRect/>
          </a:stretch>
        </a:blipFill>
      </p:bgPr>
    </p:bg>
    <p:spTree>
      <p:nvGrpSpPr>
        <p:cNvPr id="182" name="Shape 182"/>
        <p:cNvGrpSpPr/>
        <p:nvPr/>
      </p:nvGrpSpPr>
      <p:grpSpPr>
        <a:xfrm>
          <a:off x="0" y="0"/>
          <a:ext cx="0" cy="0"/>
          <a:chOff x="0" y="0"/>
          <a:chExt cx="0" cy="0"/>
        </a:xfrm>
      </p:grpSpPr>
      <p:sp>
        <p:nvSpPr>
          <p:cNvPr id="183" name="Google Shape;183;p80"/>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184" name="Google Shape;184;p80"/>
          <p:cNvCxnSpPr/>
          <p:nvPr/>
        </p:nvCxnSpPr>
        <p:spPr>
          <a:xfrm rot="10800000">
            <a:off x="4859425" y="2010338"/>
            <a:ext cx="3739200" cy="0"/>
          </a:xfrm>
          <a:prstGeom prst="straightConnector1">
            <a:avLst/>
          </a:prstGeom>
          <a:noFill/>
          <a:ln cap="flat" cmpd="sng" w="9525">
            <a:solidFill>
              <a:schemeClr val="accent3"/>
            </a:solidFill>
            <a:prstDash val="solid"/>
            <a:round/>
            <a:headEnd len="sm" w="sm" type="none"/>
            <a:tailEnd len="sm" w="sm" type="none"/>
          </a:ln>
        </p:spPr>
      </p:cxnSp>
      <p:sp>
        <p:nvSpPr>
          <p:cNvPr id="185" name="Google Shape;185;p80"/>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186" name="Google Shape;186;p80"/>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87" name="Google Shape;187;p80"/>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188" name="Google Shape;188;p80"/>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189" name="Google Shape;189;p80"/>
          <p:cNvCxnSpPr/>
          <p:nvPr/>
        </p:nvCxnSpPr>
        <p:spPr>
          <a:xfrm rot="10800000">
            <a:off x="4859425" y="3057338"/>
            <a:ext cx="3739200" cy="0"/>
          </a:xfrm>
          <a:prstGeom prst="straightConnector1">
            <a:avLst/>
          </a:prstGeom>
          <a:noFill/>
          <a:ln cap="flat" cmpd="sng" w="9525">
            <a:solidFill>
              <a:schemeClr val="accent3"/>
            </a:solidFill>
            <a:prstDash val="solid"/>
            <a:round/>
            <a:headEnd len="sm" w="sm" type="none"/>
            <a:tailEnd len="sm" w="sm" type="none"/>
          </a:ln>
        </p:spPr>
      </p:cxnSp>
      <p:sp>
        <p:nvSpPr>
          <p:cNvPr id="190" name="Google Shape;190;p80"/>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191" name="Google Shape;191;p80"/>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4">
  <p:cSld name="CUSTOM_19_1_1">
    <p:bg>
      <p:bgPr>
        <a:blipFill>
          <a:blip r:embed="rId2">
            <a:alphaModFix/>
          </a:blip>
          <a:stretch>
            <a:fillRect/>
          </a:stretch>
        </a:blipFill>
      </p:bgPr>
    </p:bg>
    <p:spTree>
      <p:nvGrpSpPr>
        <p:cNvPr id="3086" name="Shape 3086"/>
        <p:cNvGrpSpPr/>
        <p:nvPr/>
      </p:nvGrpSpPr>
      <p:grpSpPr>
        <a:xfrm>
          <a:off x="0" y="0"/>
          <a:ext cx="0" cy="0"/>
          <a:chOff x="0" y="0"/>
          <a:chExt cx="0" cy="0"/>
        </a:xfrm>
      </p:grpSpPr>
      <p:sp>
        <p:nvSpPr>
          <p:cNvPr id="3087" name="Google Shape;3087;p270"/>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5">
  <p:cSld name="CUSTOM_19_1_1_1">
    <p:bg>
      <p:bgPr>
        <a:blipFill>
          <a:blip r:embed="rId2">
            <a:alphaModFix/>
          </a:blip>
          <a:stretch>
            <a:fillRect/>
          </a:stretch>
        </a:blipFill>
      </p:bgPr>
    </p:bg>
    <p:spTree>
      <p:nvGrpSpPr>
        <p:cNvPr id="3088" name="Shape 3088"/>
        <p:cNvGrpSpPr/>
        <p:nvPr/>
      </p:nvGrpSpPr>
      <p:grpSpPr>
        <a:xfrm>
          <a:off x="0" y="0"/>
          <a:ext cx="0" cy="0"/>
          <a:chOff x="0" y="0"/>
          <a:chExt cx="0" cy="0"/>
        </a:xfrm>
      </p:grpSpPr>
      <p:sp>
        <p:nvSpPr>
          <p:cNvPr id="3089" name="Google Shape;3089;p271"/>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6">
  <p:cSld name="CUSTOM_19_1_1_1_1">
    <p:bg>
      <p:bgPr>
        <a:blipFill>
          <a:blip r:embed="rId2">
            <a:alphaModFix/>
          </a:blip>
          <a:stretch>
            <a:fillRect/>
          </a:stretch>
        </a:blipFill>
      </p:bgPr>
    </p:bg>
    <p:spTree>
      <p:nvGrpSpPr>
        <p:cNvPr id="3090" name="Shape 3090"/>
        <p:cNvGrpSpPr/>
        <p:nvPr/>
      </p:nvGrpSpPr>
      <p:grpSpPr>
        <a:xfrm>
          <a:off x="0" y="0"/>
          <a:ext cx="0" cy="0"/>
          <a:chOff x="0" y="0"/>
          <a:chExt cx="0" cy="0"/>
        </a:xfrm>
      </p:grpSpPr>
      <p:sp>
        <p:nvSpPr>
          <p:cNvPr id="3091" name="Google Shape;3091;p272"/>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light)">
  <p:cSld name="CUSTOM_24">
    <p:spTree>
      <p:nvGrpSpPr>
        <p:cNvPr id="3092" name="Shape 3092"/>
        <p:cNvGrpSpPr/>
        <p:nvPr/>
      </p:nvGrpSpPr>
      <p:grpSpPr>
        <a:xfrm>
          <a:off x="0" y="0"/>
          <a:ext cx="0" cy="0"/>
          <a:chOff x="0" y="0"/>
          <a:chExt cx="0" cy="0"/>
        </a:xfrm>
      </p:grpSpPr>
      <p:sp>
        <p:nvSpPr>
          <p:cNvPr id="3093" name="Google Shape;3093;p273"/>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094" name="Google Shape;3094;p273"/>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3095" name="Google Shape;3095;p273"/>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096" name="Google Shape;3096;p273"/>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097" name="Google Shape;3097;p273"/>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098" name="Google Shape;3098;p273"/>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099" name="Google Shape;3099;p273"/>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100" name="Google Shape;3100;p273"/>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01" name="Google Shape;3101;p273"/>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02" name="Google Shape;3102;p273"/>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03" name="Google Shape;3103;p273"/>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04" name="Google Shape;3104;p273"/>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05" name="Google Shape;3105;p273"/>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06" name="Google Shape;3106;p273"/>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07" name="Google Shape;3107;p273"/>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08" name="Google Shape;3108;p273"/>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09" name="Google Shape;3109;p273"/>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10" name="Google Shape;3110;p273"/>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11" name="Google Shape;3111;p273"/>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dark)">
  <p:cSld name="CUSTOM_24_1">
    <p:bg>
      <p:bgPr>
        <a:solidFill>
          <a:schemeClr val="dk1"/>
        </a:solidFill>
      </p:bgPr>
    </p:bg>
    <p:spTree>
      <p:nvGrpSpPr>
        <p:cNvPr id="3112" name="Shape 3112"/>
        <p:cNvGrpSpPr/>
        <p:nvPr/>
      </p:nvGrpSpPr>
      <p:grpSpPr>
        <a:xfrm>
          <a:off x="0" y="0"/>
          <a:ext cx="0" cy="0"/>
          <a:chOff x="0" y="0"/>
          <a:chExt cx="0" cy="0"/>
        </a:xfrm>
      </p:grpSpPr>
      <p:sp>
        <p:nvSpPr>
          <p:cNvPr id="3113" name="Google Shape;3113;p274"/>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3114" name="Google Shape;3114;p274"/>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3115" name="Google Shape;3115;p274"/>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116" name="Google Shape;3116;p274"/>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117" name="Google Shape;3117;p274"/>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118" name="Google Shape;3118;p274"/>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119" name="Google Shape;3119;p274"/>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120" name="Google Shape;3120;p274"/>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21" name="Google Shape;3121;p274"/>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22" name="Google Shape;3122;p274"/>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23" name="Google Shape;3123;p274"/>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24" name="Google Shape;3124;p274"/>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25" name="Google Shape;3125;p274"/>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26" name="Google Shape;3126;p274"/>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27" name="Google Shape;3127;p274"/>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28" name="Google Shape;3128;p274"/>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29" name="Google Shape;3129;p274"/>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30" name="Google Shape;3130;p274"/>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131" name="Google Shape;3131;p274"/>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yers profile">
  <p:cSld name="CUSTOM_22">
    <p:bg>
      <p:bgPr>
        <a:solidFill>
          <a:srgbClr val="FFFFFF"/>
        </a:solidFill>
      </p:bgPr>
    </p:bg>
    <p:spTree>
      <p:nvGrpSpPr>
        <p:cNvPr id="3132" name="Shape 3132"/>
        <p:cNvGrpSpPr/>
        <p:nvPr/>
      </p:nvGrpSpPr>
      <p:grpSpPr>
        <a:xfrm>
          <a:off x="0" y="0"/>
          <a:ext cx="0" cy="0"/>
          <a:chOff x="0" y="0"/>
          <a:chExt cx="0" cy="0"/>
        </a:xfrm>
      </p:grpSpPr>
      <p:sp>
        <p:nvSpPr>
          <p:cNvPr id="3133" name="Google Shape;3133;p275"/>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134" name="Google Shape;3134;p275"/>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pic>
        <p:nvPicPr>
          <p:cNvPr id="3135" name="Google Shape;3135;p275"/>
          <p:cNvPicPr preferRelativeResize="0"/>
          <p:nvPr/>
        </p:nvPicPr>
        <p:blipFill rotWithShape="1">
          <a:blip r:embed="rId2">
            <a:alphaModFix/>
          </a:blip>
          <a:srcRect b="0" l="0" r="0" t="0"/>
          <a:stretch/>
        </p:blipFill>
        <p:spPr>
          <a:xfrm>
            <a:off x="561475" y="1241213"/>
            <a:ext cx="3837947" cy="2661075"/>
          </a:xfrm>
          <a:prstGeom prst="rect">
            <a:avLst/>
          </a:prstGeom>
          <a:noFill/>
          <a:ln>
            <a:noFill/>
          </a:ln>
        </p:spPr>
      </p:pic>
      <p:pic>
        <p:nvPicPr>
          <p:cNvPr id="3136" name="Google Shape;3136;p275"/>
          <p:cNvPicPr preferRelativeResize="0"/>
          <p:nvPr/>
        </p:nvPicPr>
        <p:blipFill rotWithShape="1">
          <a:blip r:embed="rId3">
            <a:alphaModFix/>
          </a:blip>
          <a:srcRect b="0" l="0" r="0" t="0"/>
          <a:stretch/>
        </p:blipFill>
        <p:spPr>
          <a:xfrm>
            <a:off x="4817452" y="1241213"/>
            <a:ext cx="3837923" cy="2661075"/>
          </a:xfrm>
          <a:prstGeom prst="rect">
            <a:avLst/>
          </a:prstGeom>
          <a:noFill/>
          <a:ln>
            <a:noFill/>
          </a:ln>
        </p:spPr>
      </p:pic>
      <p:sp>
        <p:nvSpPr>
          <p:cNvPr id="3137" name="Google Shape;3137;p275"/>
          <p:cNvSpPr txBox="1"/>
          <p:nvPr>
            <p:ph idx="3" type="ctrTitle"/>
          </p:nvPr>
        </p:nvSpPr>
        <p:spPr>
          <a:xfrm>
            <a:off x="2589075"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138" name="Google Shape;3138;p275"/>
          <p:cNvSpPr txBox="1"/>
          <p:nvPr>
            <p:ph idx="4" type="ctrTitle"/>
          </p:nvPr>
        </p:nvSpPr>
        <p:spPr>
          <a:xfrm>
            <a:off x="2589075"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139" name="Google Shape;3139;p275"/>
          <p:cNvSpPr txBox="1"/>
          <p:nvPr>
            <p:ph idx="5" type="ctrTitle"/>
          </p:nvPr>
        </p:nvSpPr>
        <p:spPr>
          <a:xfrm>
            <a:off x="6782450"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140" name="Google Shape;3140;p275"/>
          <p:cNvSpPr txBox="1"/>
          <p:nvPr>
            <p:ph idx="6" type="ctrTitle"/>
          </p:nvPr>
        </p:nvSpPr>
        <p:spPr>
          <a:xfrm>
            <a:off x="6782450"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141" name="Google Shape;3141;p275"/>
          <p:cNvSpPr txBox="1"/>
          <p:nvPr>
            <p:ph idx="1" type="subTitle"/>
          </p:nvPr>
        </p:nvSpPr>
        <p:spPr>
          <a:xfrm>
            <a:off x="774925" y="3480263"/>
            <a:ext cx="1395000" cy="290700"/>
          </a:xfrm>
          <a:prstGeom prst="rect">
            <a:avLst/>
          </a:prstGeom>
          <a:solidFill>
            <a:schemeClr val="dk1"/>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142" name="Google Shape;3142;p275"/>
          <p:cNvSpPr txBox="1"/>
          <p:nvPr>
            <p:ph idx="7" type="subTitle"/>
          </p:nvPr>
        </p:nvSpPr>
        <p:spPr>
          <a:xfrm>
            <a:off x="5052225" y="3480263"/>
            <a:ext cx="1395000" cy="290700"/>
          </a:xfrm>
          <a:prstGeom prst="rect">
            <a:avLst/>
          </a:prstGeom>
          <a:solidFill>
            <a:srgbClr val="FFFFFF"/>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Buyer profile">
  <p:cSld name="CUSTOM_22_1">
    <p:bg>
      <p:bgPr>
        <a:solidFill>
          <a:srgbClr val="FFFFFF"/>
        </a:solidFill>
      </p:bgPr>
    </p:bg>
    <p:spTree>
      <p:nvGrpSpPr>
        <p:cNvPr id="3143" name="Shape 3143"/>
        <p:cNvGrpSpPr/>
        <p:nvPr/>
      </p:nvGrpSpPr>
      <p:grpSpPr>
        <a:xfrm>
          <a:off x="0" y="0"/>
          <a:ext cx="0" cy="0"/>
          <a:chOff x="0" y="0"/>
          <a:chExt cx="0" cy="0"/>
        </a:xfrm>
      </p:grpSpPr>
      <p:pic>
        <p:nvPicPr>
          <p:cNvPr id="3144" name="Google Shape;3144;p276"/>
          <p:cNvPicPr preferRelativeResize="0"/>
          <p:nvPr/>
        </p:nvPicPr>
        <p:blipFill rotWithShape="1">
          <a:blip r:embed="rId2">
            <a:alphaModFix/>
          </a:blip>
          <a:srcRect b="0" l="0" r="0" t="0"/>
          <a:stretch/>
        </p:blipFill>
        <p:spPr>
          <a:xfrm>
            <a:off x="633138" y="1418075"/>
            <a:ext cx="5484125" cy="2713338"/>
          </a:xfrm>
          <a:prstGeom prst="rect">
            <a:avLst/>
          </a:prstGeom>
          <a:noFill/>
          <a:ln>
            <a:noFill/>
          </a:ln>
        </p:spPr>
      </p:pic>
      <p:sp>
        <p:nvSpPr>
          <p:cNvPr id="3145" name="Google Shape;3145;p276"/>
          <p:cNvSpPr txBox="1"/>
          <p:nvPr>
            <p:ph type="ctrTitle"/>
          </p:nvPr>
        </p:nvSpPr>
        <p:spPr>
          <a:xfrm>
            <a:off x="633150" y="43700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146" name="Google Shape;3146;p276"/>
          <p:cNvSpPr txBox="1"/>
          <p:nvPr>
            <p:ph idx="2" type="ctrTitle"/>
          </p:nvPr>
        </p:nvSpPr>
        <p:spPr>
          <a:xfrm>
            <a:off x="633150" y="768889"/>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3147" name="Google Shape;3147;p276"/>
          <p:cNvSpPr txBox="1"/>
          <p:nvPr>
            <p:ph idx="3" type="ctrTitle"/>
          </p:nvPr>
        </p:nvSpPr>
        <p:spPr>
          <a:xfrm>
            <a:off x="2816225" y="1905350"/>
            <a:ext cx="295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148" name="Google Shape;3148;p276"/>
          <p:cNvSpPr txBox="1"/>
          <p:nvPr>
            <p:ph idx="4" type="ctrTitle"/>
          </p:nvPr>
        </p:nvSpPr>
        <p:spPr>
          <a:xfrm>
            <a:off x="2816225" y="2281025"/>
            <a:ext cx="2958000" cy="1425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3149" name="Google Shape;3149;p276"/>
          <p:cNvSpPr/>
          <p:nvPr/>
        </p:nvSpPr>
        <p:spPr>
          <a:xfrm>
            <a:off x="6117250" y="521104"/>
            <a:ext cx="2757300" cy="4024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Add a product mockup here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3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light)">
  <p:cSld name="CUSTOM_22_1_1">
    <p:bg>
      <p:bgPr>
        <a:solidFill>
          <a:srgbClr val="FFFFFF"/>
        </a:solidFill>
      </p:bgPr>
    </p:bg>
    <p:spTree>
      <p:nvGrpSpPr>
        <p:cNvPr id="3150" name="Shape 3150"/>
        <p:cNvGrpSpPr/>
        <p:nvPr/>
      </p:nvGrpSpPr>
      <p:grpSpPr>
        <a:xfrm>
          <a:off x="0" y="0"/>
          <a:ext cx="0" cy="0"/>
          <a:chOff x="0" y="0"/>
          <a:chExt cx="0" cy="0"/>
        </a:xfrm>
      </p:grpSpPr>
      <p:sp>
        <p:nvSpPr>
          <p:cNvPr id="3151" name="Google Shape;3151;p277"/>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152" name="Google Shape;3152;p277"/>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3153" name="Google Shape;3153;p277"/>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l">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l">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l">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l">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l">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l">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l">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3154" name="Google Shape;3154;p277"/>
          <p:cNvPicPr preferRelativeResize="0"/>
          <p:nvPr/>
        </p:nvPicPr>
        <p:blipFill rotWithShape="1">
          <a:blip r:embed="rId2">
            <a:alphaModFix/>
          </a:blip>
          <a:srcRect b="0" l="0" r="0" t="0"/>
          <a:stretch/>
        </p:blipFill>
        <p:spPr>
          <a:xfrm>
            <a:off x="793400" y="1438826"/>
            <a:ext cx="262450" cy="229650"/>
          </a:xfrm>
          <a:prstGeom prst="rect">
            <a:avLst/>
          </a:prstGeom>
          <a:noFill/>
          <a:ln>
            <a:noFill/>
          </a:ln>
        </p:spPr>
      </p:pic>
      <p:sp>
        <p:nvSpPr>
          <p:cNvPr id="3155" name="Google Shape;3155;p277"/>
          <p:cNvSpPr/>
          <p:nvPr/>
        </p:nvSpPr>
        <p:spPr>
          <a:xfrm>
            <a:off x="4571850" y="-11775"/>
            <a:ext cx="45720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1">
  <p:cSld name="CUSTOM_22_1_1_2">
    <p:bg>
      <p:bgPr>
        <a:solidFill>
          <a:srgbClr val="FFFFFF"/>
        </a:solidFill>
      </p:bgPr>
    </p:bg>
    <p:spTree>
      <p:nvGrpSpPr>
        <p:cNvPr id="3156" name="Shape 3156"/>
        <p:cNvGrpSpPr/>
        <p:nvPr/>
      </p:nvGrpSpPr>
      <p:grpSpPr>
        <a:xfrm>
          <a:off x="0" y="0"/>
          <a:ext cx="0" cy="0"/>
          <a:chOff x="0" y="0"/>
          <a:chExt cx="0" cy="0"/>
        </a:xfrm>
      </p:grpSpPr>
      <p:sp>
        <p:nvSpPr>
          <p:cNvPr id="3157" name="Google Shape;3157;p278"/>
          <p:cNvSpPr/>
          <p:nvPr/>
        </p:nvSpPr>
        <p:spPr>
          <a:xfrm>
            <a:off x="2935675" y="3102625"/>
            <a:ext cx="6208200" cy="2040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278"/>
          <p:cNvSpPr txBox="1"/>
          <p:nvPr>
            <p:ph type="ctrTitle"/>
          </p:nvPr>
        </p:nvSpPr>
        <p:spPr>
          <a:xfrm>
            <a:off x="4043225" y="35138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3159" name="Google Shape;3159;p278"/>
          <p:cNvPicPr preferRelativeResize="0"/>
          <p:nvPr/>
        </p:nvPicPr>
        <p:blipFill rotWithShape="1">
          <a:blip r:embed="rId2">
            <a:alphaModFix/>
          </a:blip>
          <a:srcRect b="0" l="0" r="0" t="0"/>
          <a:stretch/>
        </p:blipFill>
        <p:spPr>
          <a:xfrm>
            <a:off x="3456725" y="3513826"/>
            <a:ext cx="262450" cy="229650"/>
          </a:xfrm>
          <a:prstGeom prst="rect">
            <a:avLst/>
          </a:prstGeom>
          <a:noFill/>
          <a:ln>
            <a:noFill/>
          </a:ln>
        </p:spPr>
      </p:pic>
      <p:sp>
        <p:nvSpPr>
          <p:cNvPr id="3160" name="Google Shape;3160;p278"/>
          <p:cNvSpPr txBox="1"/>
          <p:nvPr>
            <p:ph idx="2" type="ctrTitle"/>
          </p:nvPr>
        </p:nvSpPr>
        <p:spPr>
          <a:xfrm>
            <a:off x="2978650" y="1090825"/>
            <a:ext cx="30831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1pPr>
            <a:lvl2pPr lvl="1"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9pPr>
          </a:lstStyle>
          <a:p/>
        </p:txBody>
      </p:sp>
      <p:sp>
        <p:nvSpPr>
          <p:cNvPr id="3161" name="Google Shape;3161;p278"/>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278"/>
          <p:cNvSpPr txBox="1"/>
          <p:nvPr>
            <p:ph idx="3" type="ctrTitle"/>
          </p:nvPr>
        </p:nvSpPr>
        <p:spPr>
          <a:xfrm>
            <a:off x="29786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3163" name="Google Shape;3163;p278"/>
          <p:cNvSpPr txBox="1"/>
          <p:nvPr>
            <p:ph idx="4" type="title"/>
          </p:nvPr>
        </p:nvSpPr>
        <p:spPr>
          <a:xfrm>
            <a:off x="29786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3164" name="Google Shape;3164;p278"/>
          <p:cNvSpPr txBox="1"/>
          <p:nvPr>
            <p:ph idx="5" type="ctrTitle"/>
          </p:nvPr>
        </p:nvSpPr>
        <p:spPr>
          <a:xfrm>
            <a:off x="42479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3165" name="Google Shape;3165;p278"/>
          <p:cNvSpPr txBox="1"/>
          <p:nvPr>
            <p:ph idx="6" type="title"/>
          </p:nvPr>
        </p:nvSpPr>
        <p:spPr>
          <a:xfrm>
            <a:off x="42479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3166" name="Google Shape;3166;p278"/>
          <p:cNvSpPr txBox="1"/>
          <p:nvPr>
            <p:ph idx="7" type="ctrTitle"/>
          </p:nvPr>
        </p:nvSpPr>
        <p:spPr>
          <a:xfrm>
            <a:off x="5424475" y="2145775"/>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3167" name="Google Shape;3167;p278"/>
          <p:cNvSpPr txBox="1"/>
          <p:nvPr>
            <p:ph idx="8" type="title"/>
          </p:nvPr>
        </p:nvSpPr>
        <p:spPr>
          <a:xfrm>
            <a:off x="5424475"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3168" name="Google Shape;3168;p278"/>
          <p:cNvSpPr txBox="1"/>
          <p:nvPr>
            <p:ph idx="9" type="ctrTitle"/>
          </p:nvPr>
        </p:nvSpPr>
        <p:spPr>
          <a:xfrm>
            <a:off x="7697675" y="768650"/>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3169" name="Google Shape;3169;p278"/>
          <p:cNvSpPr txBox="1"/>
          <p:nvPr>
            <p:ph idx="13" type="title"/>
          </p:nvPr>
        </p:nvSpPr>
        <p:spPr>
          <a:xfrm>
            <a:off x="7697675" y="619525"/>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3170" name="Google Shape;3170;p278"/>
          <p:cNvSpPr txBox="1"/>
          <p:nvPr>
            <p:ph idx="14" type="ctrTitle"/>
          </p:nvPr>
        </p:nvSpPr>
        <p:spPr>
          <a:xfrm>
            <a:off x="7697675" y="1188313"/>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3171" name="Google Shape;3171;p278"/>
          <p:cNvSpPr txBox="1"/>
          <p:nvPr>
            <p:ph idx="15" type="title"/>
          </p:nvPr>
        </p:nvSpPr>
        <p:spPr>
          <a:xfrm>
            <a:off x="7697675" y="103918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3172" name="Google Shape;3172;p278"/>
          <p:cNvSpPr txBox="1"/>
          <p:nvPr>
            <p:ph idx="16" type="ctrTitle"/>
          </p:nvPr>
        </p:nvSpPr>
        <p:spPr>
          <a:xfrm>
            <a:off x="7697675" y="1611938"/>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3173" name="Google Shape;3173;p278"/>
          <p:cNvSpPr txBox="1"/>
          <p:nvPr>
            <p:ph idx="17" type="title"/>
          </p:nvPr>
        </p:nvSpPr>
        <p:spPr>
          <a:xfrm>
            <a:off x="7697675" y="14628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3174" name="Google Shape;3174;p278"/>
          <p:cNvSpPr txBox="1"/>
          <p:nvPr>
            <p:ph idx="18" type="ctrTitle"/>
          </p:nvPr>
        </p:nvSpPr>
        <p:spPr>
          <a:xfrm>
            <a:off x="7697675" y="2035575"/>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3175" name="Google Shape;3175;p278"/>
          <p:cNvSpPr txBox="1"/>
          <p:nvPr>
            <p:ph idx="19" type="title"/>
          </p:nvPr>
        </p:nvSpPr>
        <p:spPr>
          <a:xfrm>
            <a:off x="7697675" y="18864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3176" name="Google Shape;3176;p278"/>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3177" name="Google Shape;3177;p278"/>
          <p:cNvSpPr txBox="1"/>
          <p:nvPr>
            <p:ph idx="20"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178" name="Google Shape;3178;p278"/>
          <p:cNvSpPr txBox="1"/>
          <p:nvPr>
            <p:ph idx="21" type="ctrTitle"/>
          </p:nvPr>
        </p:nvSpPr>
        <p:spPr>
          <a:xfrm>
            <a:off x="4043213" y="467235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Tree>
  </p:cSld>
  <p:clrMapOvr>
    <a:masterClrMapping/>
  </p:clrMapOvr>
</p:sldLayout>
</file>

<file path=ppt/slideLayouts/slideLayout3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dark)">
  <p:cSld name="CUSTOM_22_1_1_1">
    <p:bg>
      <p:bgPr>
        <a:solidFill>
          <a:schemeClr val="dk1"/>
        </a:solidFill>
      </p:bgPr>
    </p:bg>
    <p:spTree>
      <p:nvGrpSpPr>
        <p:cNvPr id="3179" name="Shape 3179"/>
        <p:cNvGrpSpPr/>
        <p:nvPr/>
      </p:nvGrpSpPr>
      <p:grpSpPr>
        <a:xfrm>
          <a:off x="0" y="0"/>
          <a:ext cx="0" cy="0"/>
          <a:chOff x="0" y="0"/>
          <a:chExt cx="0" cy="0"/>
        </a:xfrm>
      </p:grpSpPr>
      <p:sp>
        <p:nvSpPr>
          <p:cNvPr id="3180" name="Google Shape;3180;p279"/>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3181" name="Google Shape;3181;p279"/>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3182" name="Google Shape;3182;p279"/>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pic>
        <p:nvPicPr>
          <p:cNvPr id="3183" name="Google Shape;3183;p279"/>
          <p:cNvPicPr preferRelativeResize="0"/>
          <p:nvPr/>
        </p:nvPicPr>
        <p:blipFill rotWithShape="1">
          <a:blip r:embed="rId2">
            <a:alphaModFix/>
          </a:blip>
          <a:srcRect b="0" l="0" r="0" t="0"/>
          <a:stretch/>
        </p:blipFill>
        <p:spPr>
          <a:xfrm>
            <a:off x="796527" y="1440600"/>
            <a:ext cx="262450" cy="226100"/>
          </a:xfrm>
          <a:prstGeom prst="rect">
            <a:avLst/>
          </a:prstGeom>
          <a:noFill/>
          <a:ln>
            <a:noFill/>
          </a:ln>
        </p:spPr>
      </p:pic>
      <p:sp>
        <p:nvSpPr>
          <p:cNvPr id="3184" name="Google Shape;3184;p279"/>
          <p:cNvSpPr/>
          <p:nvPr/>
        </p:nvSpPr>
        <p:spPr>
          <a:xfrm>
            <a:off x="4571950" y="-11775"/>
            <a:ext cx="4572000" cy="51435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brand image here to cover this area</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light)">
  <p:cSld name="CUSTOM_4_3">
    <p:bg>
      <p:bgPr>
        <a:blipFill>
          <a:blip r:embed="rId2">
            <a:alphaModFix/>
          </a:blip>
          <a:stretch>
            <a:fillRect/>
          </a:stretch>
        </a:blipFill>
      </p:bgPr>
    </p:bg>
    <p:spTree>
      <p:nvGrpSpPr>
        <p:cNvPr id="192" name="Shape 192"/>
        <p:cNvGrpSpPr/>
        <p:nvPr/>
      </p:nvGrpSpPr>
      <p:grpSpPr>
        <a:xfrm>
          <a:off x="0" y="0"/>
          <a:ext cx="0" cy="0"/>
          <a:chOff x="0" y="0"/>
          <a:chExt cx="0" cy="0"/>
        </a:xfrm>
      </p:grpSpPr>
      <p:sp>
        <p:nvSpPr>
          <p:cNvPr id="193" name="Google Shape;193;p81"/>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194" name="Google Shape;194;p81"/>
          <p:cNvCxnSpPr/>
          <p:nvPr/>
        </p:nvCxnSpPr>
        <p:spPr>
          <a:xfrm rot="10800000">
            <a:off x="4859425" y="2010338"/>
            <a:ext cx="3739200" cy="0"/>
          </a:xfrm>
          <a:prstGeom prst="straightConnector1">
            <a:avLst/>
          </a:prstGeom>
          <a:noFill/>
          <a:ln cap="flat" cmpd="sng" w="9525">
            <a:solidFill>
              <a:schemeClr val="accent1"/>
            </a:solidFill>
            <a:prstDash val="solid"/>
            <a:round/>
            <a:headEnd len="sm" w="sm" type="none"/>
            <a:tailEnd len="sm" w="sm" type="none"/>
          </a:ln>
        </p:spPr>
      </p:cxnSp>
      <p:sp>
        <p:nvSpPr>
          <p:cNvPr id="195" name="Google Shape;195;p81"/>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196" name="Google Shape;196;p81"/>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197" name="Google Shape;197;p81"/>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198" name="Google Shape;198;p81"/>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199" name="Google Shape;199;p81"/>
          <p:cNvCxnSpPr/>
          <p:nvPr/>
        </p:nvCxnSpPr>
        <p:spPr>
          <a:xfrm rot="10800000">
            <a:off x="4859425" y="3057338"/>
            <a:ext cx="3739200" cy="0"/>
          </a:xfrm>
          <a:prstGeom prst="straightConnector1">
            <a:avLst/>
          </a:prstGeom>
          <a:noFill/>
          <a:ln cap="flat" cmpd="sng" w="9525">
            <a:solidFill>
              <a:schemeClr val="accent1"/>
            </a:solidFill>
            <a:prstDash val="solid"/>
            <a:round/>
            <a:headEnd len="sm" w="sm" type="none"/>
            <a:tailEnd len="sm" w="sm" type="none"/>
          </a:ln>
        </p:spPr>
      </p:cxnSp>
      <p:sp>
        <p:nvSpPr>
          <p:cNvPr id="200" name="Google Shape;200;p81"/>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01" name="Google Shape;201;p81"/>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clean)">
  <p:cSld name="CUSTOM_22_1_1_1_1">
    <p:bg>
      <p:bgPr>
        <a:solidFill>
          <a:srgbClr val="FFFFFF"/>
        </a:solidFill>
      </p:bgPr>
    </p:bg>
    <p:spTree>
      <p:nvGrpSpPr>
        <p:cNvPr id="3185" name="Shape 3185"/>
        <p:cNvGrpSpPr/>
        <p:nvPr/>
      </p:nvGrpSpPr>
      <p:grpSpPr>
        <a:xfrm>
          <a:off x="0" y="0"/>
          <a:ext cx="0" cy="0"/>
          <a:chOff x="0" y="0"/>
          <a:chExt cx="0" cy="0"/>
        </a:xfrm>
      </p:grpSpPr>
      <p:cxnSp>
        <p:nvCxnSpPr>
          <p:cNvPr id="3186" name="Google Shape;3186;p280"/>
          <p:cNvCxnSpPr/>
          <p:nvPr/>
        </p:nvCxnSpPr>
        <p:spPr>
          <a:xfrm>
            <a:off x="1154550" y="2806075"/>
            <a:ext cx="6834900" cy="0"/>
          </a:xfrm>
          <a:prstGeom prst="straightConnector1">
            <a:avLst/>
          </a:prstGeom>
          <a:noFill/>
          <a:ln cap="flat" cmpd="sng" w="9525">
            <a:solidFill>
              <a:schemeClr val="accent1"/>
            </a:solidFill>
            <a:prstDash val="solid"/>
            <a:round/>
            <a:headEnd len="sm" w="sm" type="none"/>
            <a:tailEnd len="sm" w="sm" type="none"/>
          </a:ln>
        </p:spPr>
      </p:cxnSp>
      <p:sp>
        <p:nvSpPr>
          <p:cNvPr id="3187" name="Google Shape;3187;p280"/>
          <p:cNvSpPr txBox="1"/>
          <p:nvPr>
            <p:ph idx="1" type="subTitle"/>
          </p:nvPr>
        </p:nvSpPr>
        <p:spPr>
          <a:xfrm>
            <a:off x="1154550" y="2926800"/>
            <a:ext cx="68820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2pPr>
            <a:lvl3pPr lvl="2"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3pPr>
            <a:lvl4pPr lvl="3"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4pPr>
            <a:lvl5pPr lvl="4"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5pPr>
            <a:lvl6pPr lvl="5"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6pPr>
            <a:lvl7pPr lvl="6"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7pPr>
            <a:lvl8pPr lvl="7"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8pPr>
            <a:lvl9pPr lvl="8"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9pPr>
          </a:lstStyle>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detailed)">
  <p:cSld name="CUSTOM_22_1_1_1_1_1">
    <p:bg>
      <p:bgPr>
        <a:blipFill>
          <a:blip r:embed="rId2">
            <a:alphaModFix/>
          </a:blip>
          <a:stretch>
            <a:fillRect/>
          </a:stretch>
        </a:blipFill>
      </p:bgPr>
    </p:bg>
    <p:spTree>
      <p:nvGrpSpPr>
        <p:cNvPr id="3188" name="Shape 3188"/>
        <p:cNvGrpSpPr/>
        <p:nvPr/>
      </p:nvGrpSpPr>
      <p:grpSpPr>
        <a:xfrm>
          <a:off x="0" y="0"/>
          <a:ext cx="0" cy="0"/>
          <a:chOff x="0" y="0"/>
          <a:chExt cx="0" cy="0"/>
        </a:xfrm>
      </p:grpSpPr>
      <p:sp>
        <p:nvSpPr>
          <p:cNvPr id="3189" name="Google Shape;3189;p281"/>
          <p:cNvSpPr txBox="1"/>
          <p:nvPr>
            <p:ph type="ctrTitle"/>
          </p:nvPr>
        </p:nvSpPr>
        <p:spPr>
          <a:xfrm>
            <a:off x="423200" y="3620475"/>
            <a:ext cx="2474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3190" name="Google Shape;3190;p281"/>
          <p:cNvSpPr txBox="1"/>
          <p:nvPr>
            <p:ph idx="2" type="ctrTitle"/>
          </p:nvPr>
        </p:nvSpPr>
        <p:spPr>
          <a:xfrm>
            <a:off x="423200" y="4032800"/>
            <a:ext cx="2474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pic>
        <p:nvPicPr>
          <p:cNvPr id="3191" name="Google Shape;3191;p281"/>
          <p:cNvPicPr preferRelativeResize="0"/>
          <p:nvPr/>
        </p:nvPicPr>
        <p:blipFill rotWithShape="1">
          <a:blip r:embed="rId3">
            <a:alphaModFix/>
          </a:blip>
          <a:srcRect b="0" l="0" r="0" t="0"/>
          <a:stretch/>
        </p:blipFill>
        <p:spPr>
          <a:xfrm>
            <a:off x="857946" y="771350"/>
            <a:ext cx="1608513" cy="440658"/>
          </a:xfrm>
          <a:prstGeom prst="rect">
            <a:avLst/>
          </a:prstGeom>
          <a:noFill/>
          <a:ln>
            <a:noFill/>
          </a:ln>
        </p:spPr>
      </p:pic>
      <p:cxnSp>
        <p:nvCxnSpPr>
          <p:cNvPr id="3192" name="Google Shape;3192;p281"/>
          <p:cNvCxnSpPr/>
          <p:nvPr/>
        </p:nvCxnSpPr>
        <p:spPr>
          <a:xfrm>
            <a:off x="564100" y="1363275"/>
            <a:ext cx="2218200" cy="0"/>
          </a:xfrm>
          <a:prstGeom prst="straightConnector1">
            <a:avLst/>
          </a:prstGeom>
          <a:noFill/>
          <a:ln cap="flat" cmpd="sng" w="9525">
            <a:solidFill>
              <a:schemeClr val="lt2"/>
            </a:solidFill>
            <a:prstDash val="solid"/>
            <a:round/>
            <a:headEnd len="sm" w="sm" type="none"/>
            <a:tailEnd len="sm" w="sm" type="none"/>
          </a:ln>
        </p:spPr>
      </p:cxnSp>
      <p:sp>
        <p:nvSpPr>
          <p:cNvPr id="3193" name="Google Shape;3193;p281"/>
          <p:cNvSpPr/>
          <p:nvPr/>
        </p:nvSpPr>
        <p:spPr>
          <a:xfrm>
            <a:off x="3880900" y="0"/>
            <a:ext cx="2277000" cy="2596200"/>
          </a:xfrm>
          <a:prstGeom prst="rect">
            <a:avLst/>
          </a:prstGeom>
          <a:solidFill>
            <a:srgbClr val="FFFFFF">
              <a:alpha val="6705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281"/>
          <p:cNvSpPr/>
          <p:nvPr/>
        </p:nvSpPr>
        <p:spPr>
          <a:xfrm>
            <a:off x="7107100" y="842075"/>
            <a:ext cx="1804800" cy="22473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visual (behind the website image)</a:t>
            </a:r>
            <a:endParaRPr b="0" i="0" sz="1000" u="none" cap="none" strike="noStrike">
              <a:solidFill>
                <a:schemeClr val="accent1"/>
              </a:solidFill>
              <a:latin typeface="Montserrat"/>
              <a:ea typeface="Montserrat"/>
              <a:cs typeface="Montserrat"/>
              <a:sym typeface="Montserrat"/>
            </a:endParaRPr>
          </a:p>
        </p:txBody>
      </p:sp>
      <p:sp>
        <p:nvSpPr>
          <p:cNvPr id="3195" name="Google Shape;3195;p281"/>
          <p:cNvSpPr/>
          <p:nvPr/>
        </p:nvSpPr>
        <p:spPr>
          <a:xfrm>
            <a:off x="3899175" y="2743475"/>
            <a:ext cx="4030200" cy="19674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Insert screenshot of brand website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1">
  <p:cSld name="CUSTOM_23">
    <p:bg>
      <p:bgPr>
        <a:blipFill>
          <a:blip r:embed="rId2">
            <a:alphaModFix/>
          </a:blip>
          <a:stretch>
            <a:fillRect/>
          </a:stretch>
        </a:blipFill>
      </p:bgPr>
    </p:bg>
    <p:spTree>
      <p:nvGrpSpPr>
        <p:cNvPr id="3196" name="Shape 3196"/>
        <p:cNvGrpSpPr/>
        <p:nvPr/>
      </p:nvGrpSpPr>
      <p:grpSpPr>
        <a:xfrm>
          <a:off x="0" y="0"/>
          <a:ext cx="0" cy="0"/>
          <a:chOff x="0" y="0"/>
          <a:chExt cx="0" cy="0"/>
        </a:xfrm>
      </p:grpSpPr>
      <p:sp>
        <p:nvSpPr>
          <p:cNvPr id="3197" name="Google Shape;3197;p282"/>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3198" name="Google Shape;3198;p282"/>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3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2">
  <p:cSld name="CUSTOM_23_1">
    <p:bg>
      <p:bgPr>
        <a:blipFill>
          <a:blip r:embed="rId2">
            <a:alphaModFix/>
          </a:blip>
          <a:stretch>
            <a:fillRect/>
          </a:stretch>
        </a:blipFill>
      </p:bgPr>
    </p:bg>
    <p:spTree>
      <p:nvGrpSpPr>
        <p:cNvPr id="3199" name="Shape 3199"/>
        <p:cNvGrpSpPr/>
        <p:nvPr/>
      </p:nvGrpSpPr>
      <p:grpSpPr>
        <a:xfrm>
          <a:off x="0" y="0"/>
          <a:ext cx="0" cy="0"/>
          <a:chOff x="0" y="0"/>
          <a:chExt cx="0" cy="0"/>
        </a:xfrm>
      </p:grpSpPr>
      <p:sp>
        <p:nvSpPr>
          <p:cNvPr id="3200" name="Google Shape;3200;p283"/>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3201" name="Google Shape;3201;p283"/>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3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2">
  <p:cSld name="CUSTOM_22_1_1_2_1">
    <p:bg>
      <p:bgPr>
        <a:solidFill>
          <a:srgbClr val="FFFFFF"/>
        </a:solidFill>
      </p:bgPr>
    </p:bg>
    <p:spTree>
      <p:nvGrpSpPr>
        <p:cNvPr id="3202" name="Shape 3202"/>
        <p:cNvGrpSpPr/>
        <p:nvPr/>
      </p:nvGrpSpPr>
      <p:grpSpPr>
        <a:xfrm>
          <a:off x="0" y="0"/>
          <a:ext cx="0" cy="0"/>
          <a:chOff x="0" y="0"/>
          <a:chExt cx="0" cy="0"/>
        </a:xfrm>
      </p:grpSpPr>
      <p:sp>
        <p:nvSpPr>
          <p:cNvPr id="3203" name="Google Shape;3203;p284"/>
          <p:cNvSpPr/>
          <p:nvPr/>
        </p:nvSpPr>
        <p:spPr>
          <a:xfrm>
            <a:off x="5863050" y="566250"/>
            <a:ext cx="3280800" cy="4011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284"/>
          <p:cNvSpPr txBox="1"/>
          <p:nvPr>
            <p:ph type="ctrTitle"/>
          </p:nvPr>
        </p:nvSpPr>
        <p:spPr>
          <a:xfrm>
            <a:off x="3070950" y="1224975"/>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pic>
        <p:nvPicPr>
          <p:cNvPr id="3205" name="Google Shape;3205;p284"/>
          <p:cNvPicPr preferRelativeResize="0"/>
          <p:nvPr/>
        </p:nvPicPr>
        <p:blipFill rotWithShape="1">
          <a:blip r:embed="rId2">
            <a:alphaModFix/>
          </a:blip>
          <a:srcRect b="0" l="0" r="0" t="0"/>
          <a:stretch/>
        </p:blipFill>
        <p:spPr>
          <a:xfrm>
            <a:off x="6415100" y="1888026"/>
            <a:ext cx="262450" cy="229650"/>
          </a:xfrm>
          <a:prstGeom prst="rect">
            <a:avLst/>
          </a:prstGeom>
          <a:noFill/>
          <a:ln>
            <a:noFill/>
          </a:ln>
        </p:spPr>
      </p:pic>
      <p:sp>
        <p:nvSpPr>
          <p:cNvPr id="3206" name="Google Shape;3206;p284"/>
          <p:cNvSpPr txBox="1"/>
          <p:nvPr>
            <p:ph idx="2" type="ctrTitle"/>
          </p:nvPr>
        </p:nvSpPr>
        <p:spPr>
          <a:xfrm>
            <a:off x="6415100" y="2227325"/>
            <a:ext cx="2313000" cy="1497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3207" name="Google Shape;3207;p284"/>
          <p:cNvSpPr txBox="1"/>
          <p:nvPr>
            <p:ph idx="3" type="ctrTitle"/>
          </p:nvPr>
        </p:nvSpPr>
        <p:spPr>
          <a:xfrm>
            <a:off x="3070950" y="15453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208" name="Google Shape;3208;p284"/>
          <p:cNvSpPr txBox="1"/>
          <p:nvPr>
            <p:ph idx="4" type="ctrTitle"/>
          </p:nvPr>
        </p:nvSpPr>
        <p:spPr>
          <a:xfrm>
            <a:off x="3070950" y="1973468"/>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3209" name="Google Shape;3209;p284"/>
          <p:cNvSpPr txBox="1"/>
          <p:nvPr>
            <p:ph idx="5" type="ctrTitle"/>
          </p:nvPr>
        </p:nvSpPr>
        <p:spPr>
          <a:xfrm>
            <a:off x="3070950" y="22938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210" name="Google Shape;3210;p284"/>
          <p:cNvSpPr txBox="1"/>
          <p:nvPr>
            <p:ph idx="6" type="ctrTitle"/>
          </p:nvPr>
        </p:nvSpPr>
        <p:spPr>
          <a:xfrm>
            <a:off x="3070950" y="3156667"/>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3211" name="Google Shape;3211;p284"/>
          <p:cNvSpPr txBox="1"/>
          <p:nvPr>
            <p:ph idx="7" type="ctrTitle"/>
          </p:nvPr>
        </p:nvSpPr>
        <p:spPr>
          <a:xfrm>
            <a:off x="6415095" y="1162475"/>
            <a:ext cx="2226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212" name="Google Shape;3212;p284"/>
          <p:cNvSpPr txBox="1"/>
          <p:nvPr>
            <p:ph idx="8" type="ctrTitle"/>
          </p:nvPr>
        </p:nvSpPr>
        <p:spPr>
          <a:xfrm>
            <a:off x="6415095" y="1488970"/>
            <a:ext cx="19545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3213" name="Google Shape;3213;p284"/>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3214" name="Google Shape;3214;p284"/>
          <p:cNvSpPr txBox="1"/>
          <p:nvPr>
            <p:ph idx="9" type="ctrTitle"/>
          </p:nvPr>
        </p:nvSpPr>
        <p:spPr>
          <a:xfrm>
            <a:off x="3070950" y="3830992"/>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3215" name="Google Shape;3215;p284"/>
          <p:cNvSpPr txBox="1"/>
          <p:nvPr>
            <p:ph idx="13" type="title"/>
          </p:nvPr>
        </p:nvSpPr>
        <p:spPr>
          <a:xfrm>
            <a:off x="3070950" y="362677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216" name="Google Shape;3216;p284"/>
          <p:cNvSpPr txBox="1"/>
          <p:nvPr>
            <p:ph idx="14" type="ctrTitle"/>
          </p:nvPr>
        </p:nvSpPr>
        <p:spPr>
          <a:xfrm>
            <a:off x="4356000" y="3830992"/>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3217" name="Google Shape;3217;p284"/>
          <p:cNvSpPr txBox="1"/>
          <p:nvPr>
            <p:ph idx="15" type="title"/>
          </p:nvPr>
        </p:nvSpPr>
        <p:spPr>
          <a:xfrm>
            <a:off x="4356000" y="3626775"/>
            <a:ext cx="8982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218" name="Google Shape;3218;p284"/>
          <p:cNvSpPr txBox="1"/>
          <p:nvPr>
            <p:ph idx="16" type="ctrTitle"/>
          </p:nvPr>
        </p:nvSpPr>
        <p:spPr>
          <a:xfrm>
            <a:off x="3070950" y="4486868"/>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3219" name="Google Shape;3219;p284"/>
          <p:cNvSpPr txBox="1"/>
          <p:nvPr>
            <p:ph idx="17" type="title"/>
          </p:nvPr>
        </p:nvSpPr>
        <p:spPr>
          <a:xfrm>
            <a:off x="3070950" y="4282651"/>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light)">
  <p:cSld name="CUSTOM_14_1">
    <p:bg>
      <p:bgPr>
        <a:solidFill>
          <a:srgbClr val="FFFFFF"/>
        </a:solidFill>
      </p:bgPr>
    </p:bg>
    <p:spTree>
      <p:nvGrpSpPr>
        <p:cNvPr id="3220" name="Shape 3220"/>
        <p:cNvGrpSpPr/>
        <p:nvPr/>
      </p:nvGrpSpPr>
      <p:grpSpPr>
        <a:xfrm>
          <a:off x="0" y="0"/>
          <a:ext cx="0" cy="0"/>
          <a:chOff x="0" y="0"/>
          <a:chExt cx="0" cy="0"/>
        </a:xfrm>
      </p:grpSpPr>
      <p:sp>
        <p:nvSpPr>
          <p:cNvPr id="3221" name="Google Shape;3221;p285"/>
          <p:cNvSpPr txBox="1"/>
          <p:nvPr>
            <p:ph idx="1" type="subTitle"/>
          </p:nvPr>
        </p:nvSpPr>
        <p:spPr>
          <a:xfrm>
            <a:off x="5034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222" name="Google Shape;3222;p285"/>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223" name="Google Shape;3223;p285"/>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9pPr>
          </a:lstStyle>
          <a:p/>
        </p:txBody>
      </p:sp>
      <p:sp>
        <p:nvSpPr>
          <p:cNvPr id="3224" name="Google Shape;3224;p285"/>
          <p:cNvSpPr txBox="1"/>
          <p:nvPr>
            <p:ph idx="3" type="ctrTitle"/>
          </p:nvPr>
        </p:nvSpPr>
        <p:spPr>
          <a:xfrm>
            <a:off x="67588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225" name="Google Shape;3225;p285"/>
          <p:cNvSpPr txBox="1"/>
          <p:nvPr>
            <p:ph idx="4" type="subTitle"/>
          </p:nvPr>
        </p:nvSpPr>
        <p:spPr>
          <a:xfrm>
            <a:off x="25615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226" name="Google Shape;3226;p285"/>
          <p:cNvSpPr txBox="1"/>
          <p:nvPr>
            <p:ph idx="5" type="ctrTitle"/>
          </p:nvPr>
        </p:nvSpPr>
        <p:spPr>
          <a:xfrm>
            <a:off x="2737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227" name="Google Shape;3227;p285"/>
          <p:cNvSpPr txBox="1"/>
          <p:nvPr>
            <p:ph idx="6" type="subTitle"/>
          </p:nvPr>
        </p:nvSpPr>
        <p:spPr>
          <a:xfrm>
            <a:off x="46197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228" name="Google Shape;3228;p285"/>
          <p:cNvSpPr txBox="1"/>
          <p:nvPr>
            <p:ph idx="7" type="ctrTitle"/>
          </p:nvPr>
        </p:nvSpPr>
        <p:spPr>
          <a:xfrm>
            <a:off x="4800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229" name="Google Shape;3229;p285"/>
          <p:cNvSpPr txBox="1"/>
          <p:nvPr>
            <p:ph idx="8" type="subTitle"/>
          </p:nvPr>
        </p:nvSpPr>
        <p:spPr>
          <a:xfrm>
            <a:off x="66778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230" name="Google Shape;3230;p285"/>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dark)">
  <p:cSld name="CUSTOM_14_1_1">
    <p:bg>
      <p:bgPr>
        <a:solidFill>
          <a:schemeClr val="dk1"/>
        </a:solidFill>
      </p:bgPr>
    </p:bg>
    <p:spTree>
      <p:nvGrpSpPr>
        <p:cNvPr id="3231" name="Shape 3231"/>
        <p:cNvGrpSpPr/>
        <p:nvPr/>
      </p:nvGrpSpPr>
      <p:grpSpPr>
        <a:xfrm>
          <a:off x="0" y="0"/>
          <a:ext cx="0" cy="0"/>
          <a:chOff x="0" y="0"/>
          <a:chExt cx="0" cy="0"/>
        </a:xfrm>
      </p:grpSpPr>
      <p:sp>
        <p:nvSpPr>
          <p:cNvPr id="3232" name="Google Shape;3232;p286"/>
          <p:cNvSpPr txBox="1"/>
          <p:nvPr>
            <p:ph idx="1" type="subTitle"/>
          </p:nvPr>
        </p:nvSpPr>
        <p:spPr>
          <a:xfrm>
            <a:off x="5034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233" name="Google Shape;3233;p286"/>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3F3F3"/>
              </a:buClr>
              <a:buSzPts val="1600"/>
              <a:buFont typeface="Montserrat"/>
              <a:buNone/>
              <a:defRPr b="1" sz="16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2pPr>
            <a:lvl3pPr lvl="2"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3pPr>
            <a:lvl4pPr lvl="3"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4pPr>
            <a:lvl5pPr lvl="4"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5pPr>
            <a:lvl6pPr lvl="5"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6pPr>
            <a:lvl7pPr lvl="6"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7pPr>
            <a:lvl8pPr lvl="7"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8pPr>
            <a:lvl9pPr lvl="8"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9pPr>
          </a:lstStyle>
          <a:p/>
        </p:txBody>
      </p:sp>
      <p:sp>
        <p:nvSpPr>
          <p:cNvPr id="3234" name="Google Shape;3234;p286"/>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3F3F3"/>
              </a:buClr>
              <a:buSzPts val="1300"/>
              <a:buFont typeface="Montserrat"/>
              <a:buNone/>
              <a:defRPr sz="13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9pPr>
          </a:lstStyle>
          <a:p/>
        </p:txBody>
      </p:sp>
      <p:sp>
        <p:nvSpPr>
          <p:cNvPr id="3235" name="Google Shape;3235;p286"/>
          <p:cNvSpPr txBox="1"/>
          <p:nvPr>
            <p:ph idx="3" type="ctrTitle"/>
          </p:nvPr>
        </p:nvSpPr>
        <p:spPr>
          <a:xfrm>
            <a:off x="675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236" name="Google Shape;3236;p286"/>
          <p:cNvSpPr txBox="1"/>
          <p:nvPr>
            <p:ph idx="4" type="subTitle"/>
          </p:nvPr>
        </p:nvSpPr>
        <p:spPr>
          <a:xfrm>
            <a:off x="25616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237" name="Google Shape;3237;p286"/>
          <p:cNvSpPr txBox="1"/>
          <p:nvPr>
            <p:ph idx="5" type="ctrTitle"/>
          </p:nvPr>
        </p:nvSpPr>
        <p:spPr>
          <a:xfrm>
            <a:off x="2738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238" name="Google Shape;3238;p286"/>
          <p:cNvSpPr txBox="1"/>
          <p:nvPr>
            <p:ph idx="6" type="subTitle"/>
          </p:nvPr>
        </p:nvSpPr>
        <p:spPr>
          <a:xfrm>
            <a:off x="46197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239" name="Google Shape;3239;p286"/>
          <p:cNvSpPr txBox="1"/>
          <p:nvPr>
            <p:ph idx="7" type="ctrTitle"/>
          </p:nvPr>
        </p:nvSpPr>
        <p:spPr>
          <a:xfrm>
            <a:off x="480011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240" name="Google Shape;3240;p286"/>
          <p:cNvSpPr txBox="1"/>
          <p:nvPr>
            <p:ph idx="8" type="subTitle"/>
          </p:nvPr>
        </p:nvSpPr>
        <p:spPr>
          <a:xfrm>
            <a:off x="66779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241" name="Google Shape;3241;p286"/>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_AND_BODY_2">
  <p:cSld name="TITLE_AND_BODY_2">
    <p:spTree>
      <p:nvGrpSpPr>
        <p:cNvPr id="3242" name="Shape 3242"/>
        <p:cNvGrpSpPr/>
        <p:nvPr/>
      </p:nvGrpSpPr>
      <p:grpSpPr>
        <a:xfrm>
          <a:off x="0" y="0"/>
          <a:ext cx="0" cy="0"/>
          <a:chOff x="0" y="0"/>
          <a:chExt cx="0" cy="0"/>
        </a:xfrm>
      </p:grpSpPr>
      <p:sp>
        <p:nvSpPr>
          <p:cNvPr id="3243" name="Google Shape;3243;p287"/>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244" name="Google Shape;3244;p287"/>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gn="l">
              <a:lnSpc>
                <a:spcPct val="115000"/>
              </a:lnSpc>
              <a:spcBef>
                <a:spcPts val="0"/>
              </a:spcBef>
              <a:spcAft>
                <a:spcPts val="0"/>
              </a:spcAft>
              <a:buSzPts val="18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0"/>
              </a:spcBef>
              <a:spcAft>
                <a:spcPts val="0"/>
              </a:spcAft>
              <a:buSzPts val="1400"/>
              <a:buChar char="■"/>
              <a:defRPr/>
            </a:lvl3pPr>
            <a:lvl4pPr indent="-317500" lvl="3" marL="1828800" algn="l">
              <a:lnSpc>
                <a:spcPct val="115000"/>
              </a:lnSpc>
              <a:spcBef>
                <a:spcPts val="0"/>
              </a:spcBef>
              <a:spcAft>
                <a:spcPts val="0"/>
              </a:spcAft>
              <a:buSzPts val="1400"/>
              <a:buChar char="●"/>
              <a:defRPr/>
            </a:lvl4pPr>
            <a:lvl5pPr indent="-317500" lvl="4" marL="2286000" algn="l">
              <a:lnSpc>
                <a:spcPct val="115000"/>
              </a:lnSpc>
              <a:spcBef>
                <a:spcPts val="0"/>
              </a:spcBef>
              <a:spcAft>
                <a:spcPts val="0"/>
              </a:spcAft>
              <a:buSzPts val="1400"/>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3245" name="Google Shape;3245;p287"/>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3246" name="Shape 3246"/>
        <p:cNvGrpSpPr/>
        <p:nvPr/>
      </p:nvGrpSpPr>
      <p:grpSpPr>
        <a:xfrm>
          <a:off x="0" y="0"/>
          <a:ext cx="0" cy="0"/>
          <a:chOff x="0" y="0"/>
          <a:chExt cx="0" cy="0"/>
        </a:xfrm>
      </p:grpSpPr>
      <p:sp>
        <p:nvSpPr>
          <p:cNvPr id="3247" name="Google Shape;3247;p288"/>
          <p:cNvSpPr txBox="1"/>
          <p:nvPr>
            <p:ph type="title"/>
          </p:nvPr>
        </p:nvSpPr>
        <p:spPr>
          <a:xfrm>
            <a:off x="311700" y="2150850"/>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3248" name="Google Shape;3248;p28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_AND_BODY_3">
  <p:cSld name="TITLE_AND_BODY_3">
    <p:spTree>
      <p:nvGrpSpPr>
        <p:cNvPr id="3249" name="Shape 3249"/>
        <p:cNvGrpSpPr/>
        <p:nvPr/>
      </p:nvGrpSpPr>
      <p:grpSpPr>
        <a:xfrm>
          <a:off x="0" y="0"/>
          <a:ext cx="0" cy="0"/>
          <a:chOff x="0" y="0"/>
          <a:chExt cx="0" cy="0"/>
        </a:xfrm>
      </p:grpSpPr>
      <p:sp>
        <p:nvSpPr>
          <p:cNvPr id="3250" name="Google Shape;3250;p289"/>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251" name="Google Shape;3251;p289"/>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gn="l">
              <a:lnSpc>
                <a:spcPct val="115000"/>
              </a:lnSpc>
              <a:spcBef>
                <a:spcPts val="0"/>
              </a:spcBef>
              <a:spcAft>
                <a:spcPts val="0"/>
              </a:spcAft>
              <a:buSzPts val="18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0"/>
              </a:spcBef>
              <a:spcAft>
                <a:spcPts val="0"/>
              </a:spcAft>
              <a:buSzPts val="1400"/>
              <a:buChar char="■"/>
              <a:defRPr/>
            </a:lvl3pPr>
            <a:lvl4pPr indent="-317500" lvl="3" marL="1828800" algn="l">
              <a:lnSpc>
                <a:spcPct val="115000"/>
              </a:lnSpc>
              <a:spcBef>
                <a:spcPts val="0"/>
              </a:spcBef>
              <a:spcAft>
                <a:spcPts val="0"/>
              </a:spcAft>
              <a:buSzPts val="1400"/>
              <a:buChar char="●"/>
              <a:defRPr/>
            </a:lvl4pPr>
            <a:lvl5pPr indent="-317500" lvl="4" marL="2286000" algn="l">
              <a:lnSpc>
                <a:spcPct val="115000"/>
              </a:lnSpc>
              <a:spcBef>
                <a:spcPts val="0"/>
              </a:spcBef>
              <a:spcAft>
                <a:spcPts val="0"/>
              </a:spcAft>
              <a:buSzPts val="1400"/>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3252" name="Google Shape;3252;p28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dark)">
  <p:cSld name="CUSTOM_4_2">
    <p:bg>
      <p:bgPr>
        <a:blipFill>
          <a:blip r:embed="rId2">
            <a:alphaModFix/>
          </a:blip>
          <a:stretch>
            <a:fillRect/>
          </a:stretch>
        </a:blipFill>
      </p:bgPr>
    </p:bg>
    <p:spTree>
      <p:nvGrpSpPr>
        <p:cNvPr id="202" name="Shape 202"/>
        <p:cNvGrpSpPr/>
        <p:nvPr/>
      </p:nvGrpSpPr>
      <p:grpSpPr>
        <a:xfrm>
          <a:off x="0" y="0"/>
          <a:ext cx="0" cy="0"/>
          <a:chOff x="0" y="0"/>
          <a:chExt cx="0" cy="0"/>
        </a:xfrm>
      </p:grpSpPr>
      <p:sp>
        <p:nvSpPr>
          <p:cNvPr id="203" name="Google Shape;203;p82"/>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04" name="Google Shape;204;p82"/>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05" name="Google Shape;205;p82"/>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06" name="Google Shape;206;p82"/>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07" name="Google Shape;207;p82"/>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08" name="Google Shape;208;p82"/>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09" name="Google Shape;209;p82"/>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10" name="Google Shape;210;p82"/>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11" name="Google Shape;211;p82"/>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12" name="Google Shape;212;p82"/>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213" name="Google Shape;213;p82"/>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3253" name="Shape 3253"/>
        <p:cNvGrpSpPr/>
        <p:nvPr/>
      </p:nvGrpSpPr>
      <p:grpSpPr>
        <a:xfrm>
          <a:off x="0" y="0"/>
          <a:ext cx="0" cy="0"/>
          <a:chOff x="0" y="0"/>
          <a:chExt cx="0" cy="0"/>
        </a:xfrm>
      </p:grpSpPr>
      <p:sp>
        <p:nvSpPr>
          <p:cNvPr id="3254" name="Google Shape;3254;p290"/>
          <p:cNvSpPr txBox="1"/>
          <p:nvPr>
            <p:ph type="title"/>
          </p:nvPr>
        </p:nvSpPr>
        <p:spPr>
          <a:xfrm>
            <a:off x="457200" y="205978"/>
            <a:ext cx="8229600" cy="857400"/>
          </a:xfrm>
          <a:prstGeom prst="rect">
            <a:avLst/>
          </a:prstGeom>
          <a:noFill/>
          <a:ln>
            <a:noFill/>
          </a:ln>
        </p:spPr>
        <p:txBody>
          <a:bodyPr anchorCtr="0" anchor="ctr" bIns="91425" lIns="91425" spcFirstLastPara="1" rIns="91425" wrap="square" tIns="91425">
            <a:normAutofit/>
          </a:bodyPr>
          <a:lstStyle>
            <a:lvl1pPr lvl="0" marR="0" rtl="1" algn="ctr">
              <a:lnSpc>
                <a:spcPct val="10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algn="l">
              <a:lnSpc>
                <a:spcPct val="100000"/>
              </a:lnSpc>
              <a:spcBef>
                <a:spcPts val="0"/>
              </a:spcBef>
              <a:spcAft>
                <a:spcPts val="0"/>
              </a:spcAft>
              <a:buSzPts val="1400"/>
              <a:buFont typeface="Arial"/>
              <a:buNone/>
              <a:defRPr sz="1400"/>
            </a:lvl2pPr>
            <a:lvl3pPr lvl="2" algn="l">
              <a:lnSpc>
                <a:spcPct val="100000"/>
              </a:lnSpc>
              <a:spcBef>
                <a:spcPts val="0"/>
              </a:spcBef>
              <a:spcAft>
                <a:spcPts val="0"/>
              </a:spcAft>
              <a:buSzPts val="1400"/>
              <a:buFont typeface="Arial"/>
              <a:buNone/>
              <a:defRPr sz="1400"/>
            </a:lvl3pPr>
            <a:lvl4pPr lvl="3" algn="l">
              <a:lnSpc>
                <a:spcPct val="100000"/>
              </a:lnSpc>
              <a:spcBef>
                <a:spcPts val="0"/>
              </a:spcBef>
              <a:spcAft>
                <a:spcPts val="0"/>
              </a:spcAft>
              <a:buSzPts val="1400"/>
              <a:buFont typeface="Arial"/>
              <a:buNone/>
              <a:defRPr sz="1400"/>
            </a:lvl4pPr>
            <a:lvl5pPr lvl="4" algn="l">
              <a:lnSpc>
                <a:spcPct val="100000"/>
              </a:lnSpc>
              <a:spcBef>
                <a:spcPts val="0"/>
              </a:spcBef>
              <a:spcAft>
                <a:spcPts val="0"/>
              </a:spcAft>
              <a:buSzPts val="1400"/>
              <a:buFont typeface="Arial"/>
              <a:buNone/>
              <a:defRPr sz="1400"/>
            </a:lvl5pPr>
            <a:lvl6pPr lvl="5" algn="l">
              <a:lnSpc>
                <a:spcPct val="100000"/>
              </a:lnSpc>
              <a:spcBef>
                <a:spcPts val="0"/>
              </a:spcBef>
              <a:spcAft>
                <a:spcPts val="0"/>
              </a:spcAft>
              <a:buSzPts val="1400"/>
              <a:buFont typeface="Arial"/>
              <a:buNone/>
              <a:defRPr sz="1400"/>
            </a:lvl6pPr>
            <a:lvl7pPr lvl="6" algn="l">
              <a:lnSpc>
                <a:spcPct val="100000"/>
              </a:lnSpc>
              <a:spcBef>
                <a:spcPts val="0"/>
              </a:spcBef>
              <a:spcAft>
                <a:spcPts val="0"/>
              </a:spcAft>
              <a:buSzPts val="1400"/>
              <a:buFont typeface="Arial"/>
              <a:buNone/>
              <a:defRPr sz="1400"/>
            </a:lvl7pPr>
            <a:lvl8pPr lvl="7" algn="l">
              <a:lnSpc>
                <a:spcPct val="100000"/>
              </a:lnSpc>
              <a:spcBef>
                <a:spcPts val="0"/>
              </a:spcBef>
              <a:spcAft>
                <a:spcPts val="0"/>
              </a:spcAft>
              <a:buSzPts val="1400"/>
              <a:buFont typeface="Arial"/>
              <a:buNone/>
              <a:defRPr sz="1400"/>
            </a:lvl8pPr>
            <a:lvl9pPr lvl="8" algn="l">
              <a:lnSpc>
                <a:spcPct val="100000"/>
              </a:lnSpc>
              <a:spcBef>
                <a:spcPts val="0"/>
              </a:spcBef>
              <a:spcAft>
                <a:spcPts val="0"/>
              </a:spcAft>
              <a:buSzPts val="1400"/>
              <a:buFont typeface="Arial"/>
              <a:buNone/>
              <a:defRPr sz="1400"/>
            </a:lvl9pPr>
          </a:lstStyle>
          <a:p/>
        </p:txBody>
      </p:sp>
      <p:sp>
        <p:nvSpPr>
          <p:cNvPr id="3255" name="Google Shape;3255;p290"/>
          <p:cNvSpPr txBox="1"/>
          <p:nvPr>
            <p:ph idx="1" type="body"/>
          </p:nvPr>
        </p:nvSpPr>
        <p:spPr>
          <a:xfrm>
            <a:off x="457200" y="1200150"/>
            <a:ext cx="8229600" cy="3394500"/>
          </a:xfrm>
          <a:prstGeom prst="rect">
            <a:avLst/>
          </a:prstGeom>
          <a:noFill/>
          <a:ln>
            <a:noFill/>
          </a:ln>
        </p:spPr>
        <p:txBody>
          <a:bodyPr anchorCtr="0" anchor="t" bIns="91425" lIns="91425" spcFirstLastPara="1" rIns="91425" wrap="square" tIns="91425">
            <a:normAutofit/>
          </a:bodyPr>
          <a:lstStyle>
            <a:lvl1pPr indent="-431800" lvl="0" marL="457200" marR="0" rtl="1" algn="r">
              <a:lnSpc>
                <a:spcPct val="100000"/>
              </a:lnSpc>
              <a:spcBef>
                <a:spcPts val="600"/>
              </a:spcBef>
              <a:spcAft>
                <a:spcPts val="0"/>
              </a:spcAft>
              <a:buClr>
                <a:schemeClr val="dk1"/>
              </a:buClr>
              <a:buSzPts val="3200"/>
              <a:buFont typeface="Arial"/>
              <a:buChar char="•"/>
              <a:defRPr b="0" i="0" sz="3200" u="none" cap="none" strike="noStrike">
                <a:solidFill>
                  <a:schemeClr val="dk1"/>
                </a:solidFill>
                <a:latin typeface="Calibri"/>
                <a:ea typeface="Calibri"/>
                <a:cs typeface="Calibri"/>
                <a:sym typeface="Calibri"/>
              </a:defRPr>
            </a:lvl1pPr>
            <a:lvl2pPr indent="-406400" lvl="1" marL="914400" marR="0" rtl="1" algn="r">
              <a:lnSpc>
                <a:spcPct val="100000"/>
              </a:lnSpc>
              <a:spcBef>
                <a:spcPts val="6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2pPr>
            <a:lvl3pPr indent="-381000" lvl="2" marL="1371600" marR="0" rtl="1" algn="r">
              <a:lnSpc>
                <a:spcPct val="10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3pPr>
            <a:lvl4pPr indent="-355600" lvl="3" marL="18288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4pPr>
            <a:lvl5pPr indent="-355600" lvl="4" marL="22860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5pPr>
            <a:lvl6pPr indent="-355600" lvl="5" marL="27432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6pPr>
            <a:lvl7pPr indent="-355600" lvl="6" marL="32004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7pPr>
            <a:lvl8pPr indent="-355600" lvl="7" marL="36576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8pPr>
            <a:lvl9pPr indent="-355600" lvl="8" marL="41148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9pPr>
          </a:lstStyle>
          <a:p/>
        </p:txBody>
      </p:sp>
      <p:sp>
        <p:nvSpPr>
          <p:cNvPr id="3256" name="Google Shape;3256;p290"/>
          <p:cNvSpPr txBox="1"/>
          <p:nvPr>
            <p:ph idx="10" type="dt"/>
          </p:nvPr>
        </p:nvSpPr>
        <p:spPr>
          <a:xfrm>
            <a:off x="6553200" y="4767263"/>
            <a:ext cx="2133600" cy="273900"/>
          </a:xfrm>
          <a:prstGeom prst="rect">
            <a:avLst/>
          </a:prstGeom>
          <a:noFill/>
          <a:ln>
            <a:noFill/>
          </a:ln>
        </p:spPr>
        <p:txBody>
          <a:bodyPr anchorCtr="0" anchor="ctr" bIns="91425" lIns="91425" spcFirstLastPara="1" rIns="91425" wrap="square" tIns="91425">
            <a:noAutofit/>
          </a:bodyPr>
          <a:lstStyle>
            <a:lvl1pPr lvl="0" marR="0" rtl="0" algn="r">
              <a:lnSpc>
                <a:spcPct val="100000"/>
              </a:lnSpc>
              <a:spcBef>
                <a:spcPts val="0"/>
              </a:spcBef>
              <a:spcAft>
                <a:spcPts val="0"/>
              </a:spcAft>
              <a:buClr>
                <a:srgbClr val="888888"/>
              </a:buClr>
              <a:buSzPts val="1200"/>
              <a:buFont typeface="Calibri"/>
              <a:buNone/>
              <a:defRPr b="0" i="0" sz="1200" u="none" cap="none" strike="noStrike">
                <a:solidFill>
                  <a:srgbClr val="888888"/>
                </a:solidFill>
                <a:latin typeface="Calibri"/>
                <a:ea typeface="Calibri"/>
                <a:cs typeface="Calibri"/>
                <a:sym typeface="Calibri"/>
              </a:defRPr>
            </a:lvl1pPr>
            <a:lvl2pPr lvl="1"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9pPr>
          </a:lstStyle>
          <a:p/>
        </p:txBody>
      </p:sp>
      <p:sp>
        <p:nvSpPr>
          <p:cNvPr id="3257" name="Google Shape;3257;p290"/>
          <p:cNvSpPr txBox="1"/>
          <p:nvPr>
            <p:ph idx="11" type="ftr"/>
          </p:nvPr>
        </p:nvSpPr>
        <p:spPr>
          <a:xfrm>
            <a:off x="3124200" y="4767263"/>
            <a:ext cx="2895600" cy="273900"/>
          </a:xfrm>
          <a:prstGeom prst="rect">
            <a:avLst/>
          </a:prstGeom>
          <a:noFill/>
          <a:ln>
            <a:noFill/>
          </a:ln>
        </p:spPr>
        <p:txBody>
          <a:bodyPr anchorCtr="0" anchor="ctr" bIns="91425" lIns="91425" spcFirstLastPara="1" rIns="91425" wrap="square" tIns="91425">
            <a:noAutofit/>
          </a:bodyPr>
          <a:lstStyle>
            <a:lvl1pPr lvl="0" marR="0" rtl="0" algn="ctr">
              <a:lnSpc>
                <a:spcPct val="100000"/>
              </a:lnSpc>
              <a:spcBef>
                <a:spcPts val="0"/>
              </a:spcBef>
              <a:spcAft>
                <a:spcPts val="0"/>
              </a:spcAft>
              <a:buClr>
                <a:srgbClr val="888888"/>
              </a:buClr>
              <a:buSzPts val="1200"/>
              <a:buFont typeface="Calibri"/>
              <a:buNone/>
              <a:defRPr b="0" i="0" sz="1200" u="none" cap="none" strike="noStrike">
                <a:solidFill>
                  <a:srgbClr val="888888"/>
                </a:solidFill>
                <a:latin typeface="Calibri"/>
                <a:ea typeface="Calibri"/>
                <a:cs typeface="Calibri"/>
                <a:sym typeface="Calibri"/>
              </a:defRPr>
            </a:lvl1pPr>
            <a:lvl2pPr lvl="1"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9pPr>
          </a:lstStyle>
          <a:p/>
        </p:txBody>
      </p:sp>
      <p:sp>
        <p:nvSpPr>
          <p:cNvPr id="3258" name="Google Shape;3258;p290"/>
          <p:cNvSpPr txBox="1"/>
          <p:nvPr>
            <p:ph idx="12" type="sldNum"/>
          </p:nvPr>
        </p:nvSpPr>
        <p:spPr>
          <a:xfrm>
            <a:off x="457200" y="4767263"/>
            <a:ext cx="2133600" cy="273900"/>
          </a:xfrm>
          <a:prstGeom prst="rect">
            <a:avLst/>
          </a:prstGeom>
          <a:noFill/>
          <a:ln>
            <a:noFill/>
          </a:ln>
        </p:spPr>
        <p:txBody>
          <a:bodyPr anchorCtr="0" anchor="ctr" bIns="34275" lIns="68575" spcFirstLastPara="1" rIns="68575" wrap="square" tIns="34275">
            <a:noAutofit/>
          </a:bodyPr>
          <a:lstStyle>
            <a:lvl1pPr indent="0" lvl="0"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1pPr>
            <a:lvl2pPr indent="0" lvl="1"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2pPr>
            <a:lvl3pPr indent="0" lvl="2"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3pPr>
            <a:lvl4pPr indent="0" lvl="3"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4pPr>
            <a:lvl5pPr indent="0" lvl="4"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5pPr>
            <a:lvl6pPr indent="0" lvl="5"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6pPr>
            <a:lvl7pPr indent="0" lvl="6"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7pPr>
            <a:lvl8pPr indent="0" lvl="7"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8pPr>
            <a:lvl9pPr indent="0" lvl="8"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3 1">
  <p:cSld name="CUSTOM_17_1_1_1_1_1">
    <p:bg>
      <p:bgPr>
        <a:solidFill>
          <a:srgbClr val="FFFFFF"/>
        </a:solidFill>
      </p:bgPr>
    </p:bg>
    <p:spTree>
      <p:nvGrpSpPr>
        <p:cNvPr id="3259" name="Shape 3259"/>
        <p:cNvGrpSpPr/>
        <p:nvPr/>
      </p:nvGrpSpPr>
      <p:grpSpPr>
        <a:xfrm>
          <a:off x="0" y="0"/>
          <a:ext cx="0" cy="0"/>
          <a:chOff x="0" y="0"/>
          <a:chExt cx="0" cy="0"/>
        </a:xfrm>
      </p:grpSpPr>
      <p:sp>
        <p:nvSpPr>
          <p:cNvPr id="3260" name="Google Shape;3260;p291"/>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0042E4"/>
              </a:buClr>
              <a:buSzPts val="1600"/>
              <a:buFont typeface="Montserrat"/>
              <a:buNone/>
              <a:defRPr b="1" sz="16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261" name="Google Shape;3261;p291"/>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3262" name="Google Shape;3262;p291"/>
          <p:cNvCxnSpPr/>
          <p:nvPr/>
        </p:nvCxnSpPr>
        <p:spPr>
          <a:xfrm>
            <a:off x="239363" y="3948500"/>
            <a:ext cx="8677200" cy="0"/>
          </a:xfrm>
          <a:prstGeom prst="straightConnector1">
            <a:avLst/>
          </a:prstGeom>
          <a:noFill/>
          <a:ln cap="flat" cmpd="sng" w="9525">
            <a:solidFill>
              <a:srgbClr val="ADBFCE"/>
            </a:solidFill>
            <a:prstDash val="solid"/>
            <a:round/>
            <a:headEnd len="sm" w="sm" type="none"/>
            <a:tailEnd len="med" w="med" type="triangle"/>
          </a:ln>
        </p:spPr>
      </p:cxnSp>
      <p:sp>
        <p:nvSpPr>
          <p:cNvPr id="3263" name="Google Shape;3263;p291"/>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9pPr>
          </a:lstStyle>
          <a:p/>
        </p:txBody>
      </p:sp>
      <p:sp>
        <p:nvSpPr>
          <p:cNvPr id="3264" name="Google Shape;3264;p291"/>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9pPr>
          </a:lstStyle>
          <a:p/>
        </p:txBody>
      </p:sp>
      <p:sp>
        <p:nvSpPr>
          <p:cNvPr id="3265" name="Google Shape;3265;p291"/>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9pPr>
          </a:lstStyle>
          <a:p/>
        </p:txBody>
      </p:sp>
      <p:sp>
        <p:nvSpPr>
          <p:cNvPr id="3266" name="Google Shape;3266;p291"/>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9pPr>
          </a:lstStyle>
          <a:p/>
        </p:txBody>
      </p:sp>
      <p:sp>
        <p:nvSpPr>
          <p:cNvPr id="3267" name="Google Shape;3267;p291"/>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9pPr>
          </a:lstStyle>
          <a:p/>
        </p:txBody>
      </p:sp>
      <p:sp>
        <p:nvSpPr>
          <p:cNvPr id="3268" name="Google Shape;3268;p291"/>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9pPr>
          </a:lstStyle>
          <a:p/>
        </p:txBody>
      </p:sp>
      <p:sp>
        <p:nvSpPr>
          <p:cNvPr id="3269" name="Google Shape;3269;p291"/>
          <p:cNvSpPr txBox="1"/>
          <p:nvPr>
            <p:ph idx="1" type="subTitle"/>
          </p:nvPr>
        </p:nvSpPr>
        <p:spPr>
          <a:xfrm>
            <a:off x="924775" y="2113105"/>
            <a:ext cx="7138800" cy="395700"/>
          </a:xfrm>
          <a:prstGeom prst="rect">
            <a:avLst/>
          </a:prstGeom>
          <a:solidFill>
            <a:srgbClr val="D2E3F3"/>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1pPr>
            <a:lvl2pPr lvl="1"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2pPr>
            <a:lvl3pPr lvl="2"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3pPr>
            <a:lvl4pPr lvl="3"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4pPr>
            <a:lvl5pPr lvl="4"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5pPr>
            <a:lvl6pPr lvl="5"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6pPr>
            <a:lvl7pPr lvl="6"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7pPr>
            <a:lvl8pPr lvl="7"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8pPr>
            <a:lvl9pPr lvl="8" algn="l">
              <a:lnSpc>
                <a:spcPct val="115000"/>
              </a:lnSpc>
              <a:spcBef>
                <a:spcPts val="1000"/>
              </a:spcBef>
              <a:spcAft>
                <a:spcPts val="1000"/>
              </a:spcAft>
              <a:buClr>
                <a:srgbClr val="272850"/>
              </a:buClr>
              <a:buSzPts val="800"/>
              <a:buFont typeface="Montserrat"/>
              <a:buNone/>
              <a:defRPr b="1" sz="800">
                <a:solidFill>
                  <a:srgbClr val="272850"/>
                </a:solidFill>
                <a:latin typeface="Montserrat"/>
                <a:ea typeface="Montserrat"/>
                <a:cs typeface="Montserrat"/>
                <a:sym typeface="Montserrat"/>
              </a:defRPr>
            </a:lvl9pPr>
          </a:lstStyle>
          <a:p/>
        </p:txBody>
      </p:sp>
      <p:sp>
        <p:nvSpPr>
          <p:cNvPr id="3270" name="Google Shape;3270;p291"/>
          <p:cNvSpPr txBox="1"/>
          <p:nvPr>
            <p:ph idx="9" type="subTitle"/>
          </p:nvPr>
        </p:nvSpPr>
        <p:spPr>
          <a:xfrm>
            <a:off x="1502575" y="2718015"/>
            <a:ext cx="3351900" cy="395700"/>
          </a:xfrm>
          <a:prstGeom prst="rect">
            <a:avLst/>
          </a:prstGeom>
          <a:solidFill>
            <a:srgbClr val="CBEAE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1pPr>
            <a:lvl2pPr lvl="1"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2pPr>
            <a:lvl3pPr lvl="2"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3pPr>
            <a:lvl4pPr lvl="3"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4pPr>
            <a:lvl5pPr lvl="4"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5pPr>
            <a:lvl6pPr lvl="5"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6pPr>
            <a:lvl7pPr lvl="6"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7pPr>
            <a:lvl8pPr lvl="7"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8pPr>
            <a:lvl9pPr lvl="8" algn="l">
              <a:lnSpc>
                <a:spcPct val="115000"/>
              </a:lnSpc>
              <a:spcBef>
                <a:spcPts val="1000"/>
              </a:spcBef>
              <a:spcAft>
                <a:spcPts val="1000"/>
              </a:spcAft>
              <a:buClr>
                <a:srgbClr val="272850"/>
              </a:buClr>
              <a:buSzPts val="800"/>
              <a:buFont typeface="Montserrat"/>
              <a:buNone/>
              <a:defRPr b="1" sz="800">
                <a:solidFill>
                  <a:srgbClr val="272850"/>
                </a:solidFill>
                <a:latin typeface="Montserrat"/>
                <a:ea typeface="Montserrat"/>
                <a:cs typeface="Montserrat"/>
                <a:sym typeface="Montserrat"/>
              </a:defRPr>
            </a:lvl9pPr>
          </a:lstStyle>
          <a:p/>
        </p:txBody>
      </p:sp>
      <p:sp>
        <p:nvSpPr>
          <p:cNvPr id="3271" name="Google Shape;3271;p291"/>
          <p:cNvSpPr txBox="1"/>
          <p:nvPr>
            <p:ph idx="13" type="subTitle"/>
          </p:nvPr>
        </p:nvSpPr>
        <p:spPr>
          <a:xfrm>
            <a:off x="496150" y="1512285"/>
            <a:ext cx="3351900" cy="395700"/>
          </a:xfrm>
          <a:prstGeom prst="rect">
            <a:avLst/>
          </a:prstGeom>
          <a:solidFill>
            <a:srgbClr val="FAE8E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1pPr>
            <a:lvl2pPr lvl="1"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2pPr>
            <a:lvl3pPr lvl="2"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3pPr>
            <a:lvl4pPr lvl="3"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4pPr>
            <a:lvl5pPr lvl="4"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5pPr>
            <a:lvl6pPr lvl="5"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6pPr>
            <a:lvl7pPr lvl="6"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7pPr>
            <a:lvl8pPr lvl="7"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8pPr>
            <a:lvl9pPr lvl="8" algn="l">
              <a:lnSpc>
                <a:spcPct val="115000"/>
              </a:lnSpc>
              <a:spcBef>
                <a:spcPts val="1000"/>
              </a:spcBef>
              <a:spcAft>
                <a:spcPts val="1000"/>
              </a:spcAft>
              <a:buClr>
                <a:srgbClr val="272850"/>
              </a:buClr>
              <a:buSzPts val="800"/>
              <a:buFont typeface="Montserrat"/>
              <a:buNone/>
              <a:defRPr b="1" sz="800">
                <a:solidFill>
                  <a:srgbClr val="272850"/>
                </a:solidFill>
                <a:latin typeface="Montserrat"/>
                <a:ea typeface="Montserrat"/>
                <a:cs typeface="Montserrat"/>
                <a:sym typeface="Montserrat"/>
              </a:defRPr>
            </a:lvl9pPr>
          </a:lstStyle>
          <a:p/>
        </p:txBody>
      </p:sp>
      <p:sp>
        <p:nvSpPr>
          <p:cNvPr id="3272" name="Google Shape;3272;p291"/>
          <p:cNvSpPr txBox="1"/>
          <p:nvPr>
            <p:ph idx="14" type="subTitle"/>
          </p:nvPr>
        </p:nvSpPr>
        <p:spPr>
          <a:xfrm>
            <a:off x="4976225" y="2718015"/>
            <a:ext cx="3351900" cy="395700"/>
          </a:xfrm>
          <a:prstGeom prst="rect">
            <a:avLst/>
          </a:prstGeom>
          <a:solidFill>
            <a:srgbClr val="CBEAE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1pPr>
            <a:lvl2pPr lvl="1"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2pPr>
            <a:lvl3pPr lvl="2"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3pPr>
            <a:lvl4pPr lvl="3"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4pPr>
            <a:lvl5pPr lvl="4"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5pPr>
            <a:lvl6pPr lvl="5"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6pPr>
            <a:lvl7pPr lvl="6"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7pPr>
            <a:lvl8pPr lvl="7"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8pPr>
            <a:lvl9pPr lvl="8" algn="l">
              <a:lnSpc>
                <a:spcPct val="115000"/>
              </a:lnSpc>
              <a:spcBef>
                <a:spcPts val="1000"/>
              </a:spcBef>
              <a:spcAft>
                <a:spcPts val="1000"/>
              </a:spcAft>
              <a:buClr>
                <a:srgbClr val="272850"/>
              </a:buClr>
              <a:buSzPts val="800"/>
              <a:buFont typeface="Montserrat"/>
              <a:buNone/>
              <a:defRPr b="1" sz="800">
                <a:solidFill>
                  <a:srgbClr val="272850"/>
                </a:solidFill>
                <a:latin typeface="Montserrat"/>
                <a:ea typeface="Montserrat"/>
                <a:cs typeface="Montserrat"/>
                <a:sym typeface="Montserrat"/>
              </a:defRPr>
            </a:lvl9pPr>
          </a:lstStyle>
          <a:p/>
        </p:txBody>
      </p:sp>
      <p:sp>
        <p:nvSpPr>
          <p:cNvPr id="3273" name="Google Shape;3273;p291"/>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1pPr>
            <a:lvl2pPr lvl="1"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2pPr>
            <a:lvl3pPr lvl="2"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3pPr>
            <a:lvl4pPr lvl="3"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4pPr>
            <a:lvl5pPr lvl="4"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5pPr>
            <a:lvl6pPr lvl="5"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6pPr>
            <a:lvl7pPr lvl="6"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7pPr>
            <a:lvl8pPr lvl="7" algn="l">
              <a:lnSpc>
                <a:spcPct val="115000"/>
              </a:lnSpc>
              <a:spcBef>
                <a:spcPts val="1000"/>
              </a:spcBef>
              <a:spcAft>
                <a:spcPts val="0"/>
              </a:spcAft>
              <a:buClr>
                <a:srgbClr val="272850"/>
              </a:buClr>
              <a:buSzPts val="800"/>
              <a:buFont typeface="Montserrat"/>
              <a:buNone/>
              <a:defRPr b="1" sz="800">
                <a:solidFill>
                  <a:srgbClr val="272850"/>
                </a:solidFill>
                <a:latin typeface="Montserrat"/>
                <a:ea typeface="Montserrat"/>
                <a:cs typeface="Montserrat"/>
                <a:sym typeface="Montserrat"/>
              </a:defRPr>
            </a:lvl8pPr>
            <a:lvl9pPr lvl="8" algn="l">
              <a:lnSpc>
                <a:spcPct val="115000"/>
              </a:lnSpc>
              <a:spcBef>
                <a:spcPts val="1000"/>
              </a:spcBef>
              <a:spcAft>
                <a:spcPts val="1000"/>
              </a:spcAft>
              <a:buClr>
                <a:srgbClr val="272850"/>
              </a:buClr>
              <a:buSzPts val="800"/>
              <a:buFont typeface="Montserrat"/>
              <a:buNone/>
              <a:defRPr b="1" sz="8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_POINT_1_1">
  <p:cSld name="MAIN_POINT_1_1">
    <p:spTree>
      <p:nvGrpSpPr>
        <p:cNvPr id="3274" name="Shape 3274"/>
        <p:cNvGrpSpPr/>
        <p:nvPr/>
      </p:nvGrpSpPr>
      <p:grpSpPr>
        <a:xfrm>
          <a:off x="0" y="0"/>
          <a:ext cx="0" cy="0"/>
          <a:chOff x="0" y="0"/>
          <a:chExt cx="0" cy="0"/>
        </a:xfrm>
      </p:grpSpPr>
      <p:sp>
        <p:nvSpPr>
          <p:cNvPr id="3275" name="Google Shape;3275;p292"/>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276" name="Google Shape;3276;p292"/>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_AND_BODY_6">
  <p:cSld name="TITLE_AND_BODY_6">
    <p:spTree>
      <p:nvGrpSpPr>
        <p:cNvPr id="3277" name="Shape 3277"/>
        <p:cNvGrpSpPr/>
        <p:nvPr/>
      </p:nvGrpSpPr>
      <p:grpSpPr>
        <a:xfrm>
          <a:off x="0" y="0"/>
          <a:ext cx="0" cy="0"/>
          <a:chOff x="0" y="0"/>
          <a:chExt cx="0" cy="0"/>
        </a:xfrm>
      </p:grpSpPr>
      <p:sp>
        <p:nvSpPr>
          <p:cNvPr id="3278" name="Google Shape;3278;p29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279" name="Google Shape;3279;p293"/>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gn="l">
              <a:lnSpc>
                <a:spcPct val="115000"/>
              </a:lnSpc>
              <a:spcBef>
                <a:spcPts val="0"/>
              </a:spcBef>
              <a:spcAft>
                <a:spcPts val="0"/>
              </a:spcAft>
              <a:buSzPts val="18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0"/>
              </a:spcBef>
              <a:spcAft>
                <a:spcPts val="0"/>
              </a:spcAft>
              <a:buSzPts val="1400"/>
              <a:buChar char="■"/>
              <a:defRPr/>
            </a:lvl3pPr>
            <a:lvl4pPr indent="-317500" lvl="3" marL="1828800" algn="l">
              <a:lnSpc>
                <a:spcPct val="115000"/>
              </a:lnSpc>
              <a:spcBef>
                <a:spcPts val="0"/>
              </a:spcBef>
              <a:spcAft>
                <a:spcPts val="0"/>
              </a:spcAft>
              <a:buSzPts val="1400"/>
              <a:buChar char="●"/>
              <a:defRPr/>
            </a:lvl4pPr>
            <a:lvl5pPr indent="-317500" lvl="4" marL="2286000" algn="l">
              <a:lnSpc>
                <a:spcPct val="115000"/>
              </a:lnSpc>
              <a:spcBef>
                <a:spcPts val="0"/>
              </a:spcBef>
              <a:spcAft>
                <a:spcPts val="0"/>
              </a:spcAft>
              <a:buSzPts val="1400"/>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3280" name="Google Shape;3280;p29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yers profile 1">
  <p:cSld name="CUSTOM_22_2">
    <p:bg>
      <p:bgPr>
        <a:solidFill>
          <a:srgbClr val="FFFFFF"/>
        </a:solidFill>
      </p:bgPr>
    </p:bg>
    <p:spTree>
      <p:nvGrpSpPr>
        <p:cNvPr id="3281" name="Shape 3281"/>
        <p:cNvGrpSpPr/>
        <p:nvPr/>
      </p:nvGrpSpPr>
      <p:grpSpPr>
        <a:xfrm>
          <a:off x="0" y="0"/>
          <a:ext cx="0" cy="0"/>
          <a:chOff x="0" y="0"/>
          <a:chExt cx="0" cy="0"/>
        </a:xfrm>
      </p:grpSpPr>
      <p:sp>
        <p:nvSpPr>
          <p:cNvPr id="3282" name="Google Shape;3282;p294"/>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283" name="Google Shape;3283;p294"/>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pic>
        <p:nvPicPr>
          <p:cNvPr id="3284" name="Google Shape;3284;p294"/>
          <p:cNvPicPr preferRelativeResize="0"/>
          <p:nvPr/>
        </p:nvPicPr>
        <p:blipFill rotWithShape="1">
          <a:blip r:embed="rId2">
            <a:alphaModFix/>
          </a:blip>
          <a:srcRect b="0" l="0" r="0" t="0"/>
          <a:stretch/>
        </p:blipFill>
        <p:spPr>
          <a:xfrm>
            <a:off x="561475" y="1241213"/>
            <a:ext cx="3837947" cy="2661075"/>
          </a:xfrm>
          <a:prstGeom prst="rect">
            <a:avLst/>
          </a:prstGeom>
          <a:noFill/>
          <a:ln>
            <a:noFill/>
          </a:ln>
        </p:spPr>
      </p:pic>
      <p:pic>
        <p:nvPicPr>
          <p:cNvPr id="3285" name="Google Shape;3285;p294"/>
          <p:cNvPicPr preferRelativeResize="0"/>
          <p:nvPr/>
        </p:nvPicPr>
        <p:blipFill rotWithShape="1">
          <a:blip r:embed="rId3">
            <a:alphaModFix/>
          </a:blip>
          <a:srcRect b="0" l="0" r="0" t="0"/>
          <a:stretch/>
        </p:blipFill>
        <p:spPr>
          <a:xfrm>
            <a:off x="4817452" y="1241213"/>
            <a:ext cx="3837923" cy="2661075"/>
          </a:xfrm>
          <a:prstGeom prst="rect">
            <a:avLst/>
          </a:prstGeom>
          <a:noFill/>
          <a:ln>
            <a:noFill/>
          </a:ln>
        </p:spPr>
      </p:pic>
      <p:sp>
        <p:nvSpPr>
          <p:cNvPr id="3286" name="Google Shape;3286;p294"/>
          <p:cNvSpPr txBox="1"/>
          <p:nvPr>
            <p:ph idx="3" type="ctrTitle"/>
          </p:nvPr>
        </p:nvSpPr>
        <p:spPr>
          <a:xfrm>
            <a:off x="2589075"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287" name="Google Shape;3287;p294"/>
          <p:cNvSpPr txBox="1"/>
          <p:nvPr>
            <p:ph idx="4" type="ctrTitle"/>
          </p:nvPr>
        </p:nvSpPr>
        <p:spPr>
          <a:xfrm>
            <a:off x="2589075"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288" name="Google Shape;3288;p294"/>
          <p:cNvSpPr txBox="1"/>
          <p:nvPr>
            <p:ph idx="5" type="ctrTitle"/>
          </p:nvPr>
        </p:nvSpPr>
        <p:spPr>
          <a:xfrm>
            <a:off x="6782450"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289" name="Google Shape;3289;p294"/>
          <p:cNvSpPr txBox="1"/>
          <p:nvPr>
            <p:ph idx="6" type="ctrTitle"/>
          </p:nvPr>
        </p:nvSpPr>
        <p:spPr>
          <a:xfrm>
            <a:off x="6782450"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290" name="Google Shape;3290;p294"/>
          <p:cNvSpPr txBox="1"/>
          <p:nvPr>
            <p:ph idx="1" type="subTitle"/>
          </p:nvPr>
        </p:nvSpPr>
        <p:spPr>
          <a:xfrm>
            <a:off x="774925" y="3480263"/>
            <a:ext cx="1395000" cy="290700"/>
          </a:xfrm>
          <a:prstGeom prst="rect">
            <a:avLst/>
          </a:prstGeom>
          <a:solidFill>
            <a:schemeClr val="dk1"/>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291" name="Google Shape;3291;p294"/>
          <p:cNvSpPr txBox="1"/>
          <p:nvPr>
            <p:ph idx="7" type="subTitle"/>
          </p:nvPr>
        </p:nvSpPr>
        <p:spPr>
          <a:xfrm>
            <a:off x="5052225" y="3480263"/>
            <a:ext cx="1395000" cy="290700"/>
          </a:xfrm>
          <a:prstGeom prst="rect">
            <a:avLst/>
          </a:prstGeom>
          <a:solidFill>
            <a:srgbClr val="FFFFFF"/>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p:cSld name="CUSTOM_16_2">
    <p:bg>
      <p:bgPr>
        <a:blipFill>
          <a:blip r:embed="rId2">
            <a:alphaModFix/>
          </a:blip>
          <a:stretch>
            <a:fillRect/>
          </a:stretch>
        </a:blipFill>
      </p:bgPr>
    </p:bg>
    <p:spTree>
      <p:nvGrpSpPr>
        <p:cNvPr id="3296" name="Shape 3296"/>
        <p:cNvGrpSpPr/>
        <p:nvPr/>
      </p:nvGrpSpPr>
      <p:grpSpPr>
        <a:xfrm>
          <a:off x="0" y="0"/>
          <a:ext cx="0" cy="0"/>
          <a:chOff x="0" y="0"/>
          <a:chExt cx="0" cy="0"/>
        </a:xfrm>
      </p:grpSpPr>
      <p:sp>
        <p:nvSpPr>
          <p:cNvPr id="3297" name="Google Shape;3297;p38"/>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298" name="Google Shape;3298;p38"/>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299" name="Google Shape;3299;p38"/>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300" name="Google Shape;3300;p38"/>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1" type="title">
  <p:cSld name="TITLE">
    <p:bg>
      <p:bgPr>
        <a:blipFill>
          <a:blip r:embed="rId2">
            <a:alphaModFix/>
          </a:blip>
          <a:stretch>
            <a:fillRect/>
          </a:stretch>
        </a:blipFill>
      </p:bgPr>
    </p:bg>
    <p:spTree>
      <p:nvGrpSpPr>
        <p:cNvPr id="3301" name="Shape 3301"/>
        <p:cNvGrpSpPr/>
        <p:nvPr/>
      </p:nvGrpSpPr>
      <p:grpSpPr>
        <a:xfrm>
          <a:off x="0" y="0"/>
          <a:ext cx="0" cy="0"/>
          <a:chOff x="0" y="0"/>
          <a:chExt cx="0" cy="0"/>
        </a:xfrm>
      </p:grpSpPr>
      <p:sp>
        <p:nvSpPr>
          <p:cNvPr id="3302" name="Google Shape;3302;p525"/>
          <p:cNvSpPr txBox="1"/>
          <p:nvPr>
            <p:ph idx="1" type="subTitle"/>
          </p:nvPr>
        </p:nvSpPr>
        <p:spPr>
          <a:xfrm>
            <a:off x="518375" y="3235550"/>
            <a:ext cx="31344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cxnSp>
        <p:nvCxnSpPr>
          <p:cNvPr id="3303" name="Google Shape;3303;p525"/>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pic>
        <p:nvPicPr>
          <p:cNvPr id="3304" name="Google Shape;3304;p525"/>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sp>
        <p:nvSpPr>
          <p:cNvPr id="3305" name="Google Shape;3305;p525"/>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pic>
        <p:nvPicPr>
          <p:cNvPr id="3306" name="Google Shape;3306;p525"/>
          <p:cNvPicPr preferRelativeResize="0"/>
          <p:nvPr/>
        </p:nvPicPr>
        <p:blipFill rotWithShape="1">
          <a:blip r:embed="rId3">
            <a:alphaModFix amt="32000"/>
          </a:blip>
          <a:srcRect b="0" l="0" r="0" t="0"/>
          <a:stretch/>
        </p:blipFill>
        <p:spPr>
          <a:xfrm>
            <a:off x="7412581" y="2944450"/>
            <a:ext cx="1138877" cy="311851"/>
          </a:xfrm>
          <a:prstGeom prst="rect">
            <a:avLst/>
          </a:prstGeom>
          <a:noFill/>
          <a:ln>
            <a:noFill/>
          </a:ln>
        </p:spPr>
      </p:pic>
    </p:spTree>
  </p:cSld>
  <p:clrMapOvr>
    <a:masterClrMapping/>
  </p:clrMapOvr>
</p:sldLayout>
</file>

<file path=ppt/slideLayouts/slideLayout3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3" type="secHead">
  <p:cSld name="SECTION_HEADER">
    <p:bg>
      <p:bgPr>
        <a:blipFill>
          <a:blip r:embed="rId2">
            <a:alphaModFix/>
          </a:blip>
          <a:stretch>
            <a:fillRect/>
          </a:stretch>
        </a:blipFill>
      </p:bgPr>
    </p:bg>
    <p:spTree>
      <p:nvGrpSpPr>
        <p:cNvPr id="3307" name="Shape 3307"/>
        <p:cNvGrpSpPr/>
        <p:nvPr/>
      </p:nvGrpSpPr>
      <p:grpSpPr>
        <a:xfrm>
          <a:off x="0" y="0"/>
          <a:ext cx="0" cy="0"/>
          <a:chOff x="0" y="0"/>
          <a:chExt cx="0" cy="0"/>
        </a:xfrm>
      </p:grpSpPr>
      <p:sp>
        <p:nvSpPr>
          <p:cNvPr id="3308" name="Google Shape;3308;p526"/>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3309" name="Google Shape;3309;p526"/>
          <p:cNvCxnSpPr/>
          <p:nvPr/>
        </p:nvCxnSpPr>
        <p:spPr>
          <a:xfrm>
            <a:off x="518375" y="3044375"/>
            <a:ext cx="6834900" cy="0"/>
          </a:xfrm>
          <a:prstGeom prst="straightConnector1">
            <a:avLst/>
          </a:prstGeom>
          <a:noFill/>
          <a:ln cap="flat" cmpd="sng" w="9525">
            <a:solidFill>
              <a:schemeClr val="lt2"/>
            </a:solidFill>
            <a:prstDash val="solid"/>
            <a:round/>
            <a:headEnd len="sm" w="sm" type="none"/>
            <a:tailEnd len="sm" w="sm" type="none"/>
          </a:ln>
        </p:spPr>
      </p:cxnSp>
      <p:sp>
        <p:nvSpPr>
          <p:cNvPr id="3310" name="Google Shape;3310;p526"/>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3311" name="Google Shape;3311;p526"/>
          <p:cNvSpPr txBox="1"/>
          <p:nvPr>
            <p:ph idx="2" type="ctrTitle"/>
          </p:nvPr>
        </p:nvSpPr>
        <p:spPr>
          <a:xfrm>
            <a:off x="518375" y="2498297"/>
            <a:ext cx="6834900" cy="4893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pic>
        <p:nvPicPr>
          <p:cNvPr id="3312" name="Google Shape;3312;p526"/>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3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4" type="tx">
  <p:cSld name="TITLE_AND_BODY">
    <p:bg>
      <p:bgPr>
        <a:blipFill>
          <a:blip r:embed="rId2">
            <a:alphaModFix/>
          </a:blip>
          <a:stretch>
            <a:fillRect/>
          </a:stretch>
        </a:blipFill>
      </p:bgPr>
    </p:bg>
    <p:spTree>
      <p:nvGrpSpPr>
        <p:cNvPr id="3313" name="Shape 3313"/>
        <p:cNvGrpSpPr/>
        <p:nvPr/>
      </p:nvGrpSpPr>
      <p:grpSpPr>
        <a:xfrm>
          <a:off x="0" y="0"/>
          <a:ext cx="0" cy="0"/>
          <a:chOff x="0" y="0"/>
          <a:chExt cx="0" cy="0"/>
        </a:xfrm>
      </p:grpSpPr>
      <p:sp>
        <p:nvSpPr>
          <p:cNvPr id="3314" name="Google Shape;3314;p527"/>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3315" name="Google Shape;3315;p527"/>
          <p:cNvCxnSpPr/>
          <p:nvPr/>
        </p:nvCxnSpPr>
        <p:spPr>
          <a:xfrm>
            <a:off x="518375" y="3044375"/>
            <a:ext cx="6834900" cy="0"/>
          </a:xfrm>
          <a:prstGeom prst="straightConnector1">
            <a:avLst/>
          </a:prstGeom>
          <a:noFill/>
          <a:ln cap="flat" cmpd="sng" w="9525">
            <a:solidFill>
              <a:schemeClr val="accent3"/>
            </a:solidFill>
            <a:prstDash val="solid"/>
            <a:round/>
            <a:headEnd len="sm" w="sm" type="none"/>
            <a:tailEnd len="sm" w="sm" type="none"/>
          </a:ln>
        </p:spPr>
      </p:cxnSp>
      <p:sp>
        <p:nvSpPr>
          <p:cNvPr id="3316" name="Google Shape;3316;p527"/>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3317" name="Google Shape;3317;p527"/>
          <p:cNvSpPr txBox="1"/>
          <p:nvPr>
            <p:ph idx="2" type="ctrTitle"/>
          </p:nvPr>
        </p:nvSpPr>
        <p:spPr>
          <a:xfrm>
            <a:off x="518375" y="2498297"/>
            <a:ext cx="6834900" cy="4854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2pPr>
            <a:lvl3pPr lvl="2"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3pPr>
            <a:lvl4pPr lvl="3"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4pPr>
            <a:lvl5pPr lvl="4"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5pPr>
            <a:lvl6pPr lvl="5"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6pPr>
            <a:lvl7pPr lvl="6"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7pPr>
            <a:lvl8pPr lvl="7"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8pPr>
            <a:lvl9pPr lvl="8"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9pPr>
          </a:lstStyle>
          <a:p/>
        </p:txBody>
      </p:sp>
      <p:pic>
        <p:nvPicPr>
          <p:cNvPr id="3318" name="Google Shape;3318;p527"/>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3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5" type="twoColTx">
  <p:cSld name="TITLE_AND_TWO_COLUMNS">
    <p:bg>
      <p:bgPr>
        <a:blipFill>
          <a:blip r:embed="rId2">
            <a:alphaModFix/>
          </a:blip>
          <a:stretch>
            <a:fillRect/>
          </a:stretch>
        </a:blipFill>
      </p:bgPr>
    </p:bg>
    <p:spTree>
      <p:nvGrpSpPr>
        <p:cNvPr id="3319" name="Shape 3319"/>
        <p:cNvGrpSpPr/>
        <p:nvPr/>
      </p:nvGrpSpPr>
      <p:grpSpPr>
        <a:xfrm>
          <a:off x="0" y="0"/>
          <a:ext cx="0" cy="0"/>
          <a:chOff x="0" y="0"/>
          <a:chExt cx="0" cy="0"/>
        </a:xfrm>
      </p:grpSpPr>
      <p:sp>
        <p:nvSpPr>
          <p:cNvPr id="3320" name="Google Shape;3320;p528"/>
          <p:cNvSpPr txBox="1"/>
          <p:nvPr>
            <p:ph type="ctrTitle"/>
          </p:nvPr>
        </p:nvSpPr>
        <p:spPr>
          <a:xfrm>
            <a:off x="518375" y="2493508"/>
            <a:ext cx="6834900" cy="6681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Font typeface="Montserrat Medium"/>
              <a:buNone/>
              <a:defRPr sz="2000">
                <a:latin typeface="Montserrat Medium"/>
                <a:ea typeface="Montserrat Medium"/>
                <a:cs typeface="Montserrat Medium"/>
                <a:sym typeface="Montserrat Medium"/>
              </a:defRPr>
            </a:lvl1pPr>
            <a:lvl2pPr lvl="1" algn="l">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l">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l">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l">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l">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l">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l">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l">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3321" name="Google Shape;3321;p528"/>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2pPr>
            <a:lvl3pPr lvl="2"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3pPr>
            <a:lvl4pPr lvl="3"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4pPr>
            <a:lvl5pPr lvl="4"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5pPr>
            <a:lvl6pPr lvl="5"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6pPr>
            <a:lvl7pPr lvl="6"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7pPr>
            <a:lvl8pPr lvl="7"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8pPr>
            <a:lvl9pPr lvl="8"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9pPr>
          </a:lstStyle>
          <a:p/>
        </p:txBody>
      </p:sp>
      <p:cxnSp>
        <p:nvCxnSpPr>
          <p:cNvPr id="3322" name="Google Shape;3322;p528"/>
          <p:cNvCxnSpPr/>
          <p:nvPr/>
        </p:nvCxnSpPr>
        <p:spPr>
          <a:xfrm>
            <a:off x="518375" y="3044375"/>
            <a:ext cx="6834900" cy="0"/>
          </a:xfrm>
          <a:prstGeom prst="straightConnector1">
            <a:avLst/>
          </a:prstGeom>
          <a:noFill/>
          <a:ln cap="flat" cmpd="sng" w="9525">
            <a:solidFill>
              <a:schemeClr val="accent1"/>
            </a:solidFill>
            <a:prstDash val="solid"/>
            <a:round/>
            <a:headEnd len="sm" w="sm" type="none"/>
            <a:tailEnd len="sm" w="sm" type="none"/>
          </a:ln>
        </p:spPr>
      </p:cxnSp>
      <p:sp>
        <p:nvSpPr>
          <p:cNvPr id="3323" name="Google Shape;3323;p528"/>
          <p:cNvSpPr txBox="1"/>
          <p:nvPr>
            <p:ph idx="2"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pic>
        <p:nvPicPr>
          <p:cNvPr id="3324" name="Google Shape;3324;p528"/>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light)">
  <p:cSld name="CUSTOM_4_2_1">
    <p:bg>
      <p:bgPr>
        <a:blipFill>
          <a:blip r:embed="rId2">
            <a:alphaModFix/>
          </a:blip>
          <a:stretch>
            <a:fillRect/>
          </a:stretch>
        </a:blipFill>
      </p:bgPr>
    </p:bg>
    <p:spTree>
      <p:nvGrpSpPr>
        <p:cNvPr id="214" name="Shape 214"/>
        <p:cNvGrpSpPr/>
        <p:nvPr/>
      </p:nvGrpSpPr>
      <p:grpSpPr>
        <a:xfrm>
          <a:off x="0" y="0"/>
          <a:ext cx="0" cy="0"/>
          <a:chOff x="0" y="0"/>
          <a:chExt cx="0" cy="0"/>
        </a:xfrm>
      </p:grpSpPr>
      <p:sp>
        <p:nvSpPr>
          <p:cNvPr id="215" name="Google Shape;215;p83"/>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16" name="Google Shape;216;p83"/>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17" name="Google Shape;217;p83"/>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18" name="Google Shape;218;p83"/>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19" name="Google Shape;219;p83"/>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20" name="Google Shape;220;p83"/>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21" name="Google Shape;221;p83"/>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22" name="Google Shape;222;p83"/>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23" name="Google Shape;223;p83"/>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224" name="Google Shape;224;p83"/>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225" name="Google Shape;225;p83"/>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2" type="titleOnly">
  <p:cSld name="TITLE_ONLY">
    <p:bg>
      <p:bgPr>
        <a:blipFill>
          <a:blip r:embed="rId2">
            <a:alphaModFix/>
          </a:blip>
          <a:stretch>
            <a:fillRect/>
          </a:stretch>
        </a:blipFill>
      </p:bgPr>
    </p:bg>
    <p:spTree>
      <p:nvGrpSpPr>
        <p:cNvPr id="3325" name="Shape 3325"/>
        <p:cNvGrpSpPr/>
        <p:nvPr/>
      </p:nvGrpSpPr>
      <p:grpSpPr>
        <a:xfrm>
          <a:off x="0" y="0"/>
          <a:ext cx="0" cy="0"/>
          <a:chOff x="0" y="0"/>
          <a:chExt cx="0" cy="0"/>
        </a:xfrm>
      </p:grpSpPr>
      <p:sp>
        <p:nvSpPr>
          <p:cNvPr id="3326" name="Google Shape;3326;p52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pic>
        <p:nvPicPr>
          <p:cNvPr id="3327" name="Google Shape;3327;p529"/>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cxnSp>
        <p:nvCxnSpPr>
          <p:cNvPr id="3328" name="Google Shape;3328;p529"/>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3329" name="Google Shape;3329;p529"/>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9pPr>
          </a:lstStyle>
          <a:p/>
        </p:txBody>
      </p:sp>
      <p:pic>
        <p:nvPicPr>
          <p:cNvPr id="3330" name="Google Shape;3330;p529"/>
          <p:cNvPicPr preferRelativeResize="0"/>
          <p:nvPr/>
        </p:nvPicPr>
        <p:blipFill rotWithShape="1">
          <a:blip r:embed="rId3">
            <a:alphaModFix amt="32000"/>
          </a:blip>
          <a:srcRect b="0" l="0" r="0" t="0"/>
          <a:stretch/>
        </p:blipFill>
        <p:spPr>
          <a:xfrm>
            <a:off x="7412581" y="2944450"/>
            <a:ext cx="1138877" cy="311851"/>
          </a:xfrm>
          <a:prstGeom prst="rect">
            <a:avLst/>
          </a:prstGeom>
          <a:noFill/>
          <a:ln>
            <a:noFill/>
          </a:ln>
        </p:spPr>
      </p:pic>
    </p:spTree>
  </p:cSld>
  <p:clrMapOvr>
    <a:masterClrMapping/>
  </p:clrMapOvr>
</p:sldLayout>
</file>

<file path=ppt/slideLayouts/slideLayout3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p:cSld name="ONE_COLUMN_TEXT">
    <p:bg>
      <p:bgPr>
        <a:blipFill>
          <a:blip r:embed="rId2">
            <a:alphaModFix/>
          </a:blip>
          <a:stretch>
            <a:fillRect/>
          </a:stretch>
        </a:blipFill>
      </p:bgPr>
    </p:bg>
    <p:spTree>
      <p:nvGrpSpPr>
        <p:cNvPr id="3331" name="Shape 3331"/>
        <p:cNvGrpSpPr/>
        <p:nvPr/>
      </p:nvGrpSpPr>
      <p:grpSpPr>
        <a:xfrm>
          <a:off x="0" y="0"/>
          <a:ext cx="0" cy="0"/>
          <a:chOff x="0" y="0"/>
          <a:chExt cx="0" cy="0"/>
        </a:xfrm>
      </p:grpSpPr>
      <p:sp>
        <p:nvSpPr>
          <p:cNvPr id="3332" name="Google Shape;3332;p530"/>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3333" name="Google Shape;3333;p530"/>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334" name="Google Shape;3334;p530"/>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3335" name="Google Shape;3335;p530"/>
          <p:cNvCxnSpPr/>
          <p:nvPr/>
        </p:nvCxnSpPr>
        <p:spPr>
          <a:xfrm>
            <a:off x="38334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3336" name="Google Shape;3336;p530"/>
          <p:cNvSpPr/>
          <p:nvPr/>
        </p:nvSpPr>
        <p:spPr>
          <a:xfrm>
            <a:off x="4186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2"/>
                </a:solidFill>
                <a:latin typeface="Montserrat"/>
                <a:ea typeface="Montserrat"/>
                <a:cs typeface="Montserrat"/>
                <a:sym typeface="Montserrat"/>
              </a:rPr>
              <a:t>Place wide icon here</a:t>
            </a:r>
            <a:endParaRPr b="0" i="0" sz="1000" u="none" cap="none" strike="noStrike">
              <a:solidFill>
                <a:schemeClr val="accent2"/>
              </a:solidFill>
              <a:latin typeface="Montserrat"/>
              <a:ea typeface="Montserrat"/>
              <a:cs typeface="Montserrat"/>
              <a:sym typeface="Montserrat"/>
            </a:endParaRPr>
          </a:p>
        </p:txBody>
      </p:sp>
    </p:spTree>
  </p:cSld>
  <p:clrMapOvr>
    <a:masterClrMapping/>
  </p:clrMapOvr>
</p:sldLayout>
</file>

<file path=ppt/slideLayouts/slideLayout3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p:cSld name="MAIN_POINT">
    <p:bg>
      <p:bgPr>
        <a:solidFill>
          <a:srgbClr val="FFFFFF"/>
        </a:solidFill>
      </p:bgPr>
    </p:bg>
    <p:spTree>
      <p:nvGrpSpPr>
        <p:cNvPr id="3337" name="Shape 3337"/>
        <p:cNvGrpSpPr/>
        <p:nvPr/>
      </p:nvGrpSpPr>
      <p:grpSpPr>
        <a:xfrm>
          <a:off x="0" y="0"/>
          <a:ext cx="0" cy="0"/>
          <a:chOff x="0" y="0"/>
          <a:chExt cx="0" cy="0"/>
        </a:xfrm>
      </p:grpSpPr>
      <p:sp>
        <p:nvSpPr>
          <p:cNvPr id="3338" name="Google Shape;3338;p531"/>
          <p:cNvSpPr txBox="1"/>
          <p:nvPr/>
        </p:nvSpPr>
        <p:spPr>
          <a:xfrm>
            <a:off x="1643525" y="1059600"/>
            <a:ext cx="5856900" cy="2745600"/>
          </a:xfrm>
          <a:prstGeom prst="rect">
            <a:avLst/>
          </a:prstGeom>
          <a:solidFill>
            <a:srgbClr val="EEF3F6"/>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531"/>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340" name="Google Shape;3340;p531"/>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3341" name="Google Shape;3341;p531"/>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9pPr>
          </a:lstStyle>
          <a:p/>
        </p:txBody>
      </p:sp>
      <p:sp>
        <p:nvSpPr>
          <p:cNvPr id="3342" name="Google Shape;3342;p531"/>
          <p:cNvSpPr/>
          <p:nvPr/>
        </p:nvSpPr>
        <p:spPr>
          <a:xfrm>
            <a:off x="4346675" y="1413450"/>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rgbClr val="FFFFFF"/>
                </a:solidFill>
                <a:latin typeface="Montserrat"/>
                <a:ea typeface="Montserrat"/>
                <a:cs typeface="Montserrat"/>
                <a:sym typeface="Montserrat"/>
              </a:rPr>
              <a:t>Sq icons</a:t>
            </a:r>
            <a:endParaRPr b="0" i="0" sz="5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3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p:cSld name="SECTION_TITLE_AND_DESCRIPTION">
    <p:bg>
      <p:bgPr>
        <a:blipFill>
          <a:blip r:embed="rId2">
            <a:alphaModFix/>
          </a:blip>
          <a:stretch>
            <a:fillRect/>
          </a:stretch>
        </a:blipFill>
      </p:bgPr>
    </p:bg>
    <p:spTree>
      <p:nvGrpSpPr>
        <p:cNvPr id="3343" name="Shape 3343"/>
        <p:cNvGrpSpPr/>
        <p:nvPr/>
      </p:nvGrpSpPr>
      <p:grpSpPr>
        <a:xfrm>
          <a:off x="0" y="0"/>
          <a:ext cx="0" cy="0"/>
          <a:chOff x="0" y="0"/>
          <a:chExt cx="0" cy="0"/>
        </a:xfrm>
      </p:grpSpPr>
      <p:sp>
        <p:nvSpPr>
          <p:cNvPr id="3344" name="Google Shape;3344;p532"/>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3345" name="Google Shape;3345;p532"/>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3346" name="Google Shape;3346;p532"/>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3347" name="Google Shape;3347;p532"/>
          <p:cNvCxnSpPr/>
          <p:nvPr/>
        </p:nvCxnSpPr>
        <p:spPr>
          <a:xfrm>
            <a:off x="46160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3348" name="Google Shape;3348;p532"/>
          <p:cNvSpPr/>
          <p:nvPr/>
        </p:nvSpPr>
        <p:spPr>
          <a:xfrm>
            <a:off x="1288325" y="1923900"/>
            <a:ext cx="3199800" cy="13497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wide icon here</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p:cSld name="CAPTION_ONLY">
    <p:bg>
      <p:bgPr>
        <a:blipFill>
          <a:blip r:embed="rId2">
            <a:alphaModFix/>
          </a:blip>
          <a:stretch>
            <a:fillRect/>
          </a:stretch>
        </a:blipFill>
      </p:bgPr>
    </p:bg>
    <p:spTree>
      <p:nvGrpSpPr>
        <p:cNvPr id="3349" name="Shape 3349"/>
        <p:cNvGrpSpPr/>
        <p:nvPr/>
      </p:nvGrpSpPr>
      <p:grpSpPr>
        <a:xfrm>
          <a:off x="0" y="0"/>
          <a:ext cx="0" cy="0"/>
          <a:chOff x="0" y="0"/>
          <a:chExt cx="0" cy="0"/>
        </a:xfrm>
      </p:grpSpPr>
      <p:sp>
        <p:nvSpPr>
          <p:cNvPr id="3350" name="Google Shape;3350;p533"/>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3351" name="Google Shape;3351;p533"/>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3352" name="Google Shape;3352;p533"/>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3353" name="Google Shape;3353;p533"/>
          <p:cNvCxnSpPr/>
          <p:nvPr/>
        </p:nvCxnSpPr>
        <p:spPr>
          <a:xfrm>
            <a:off x="3964400" y="1707925"/>
            <a:ext cx="0" cy="1767300"/>
          </a:xfrm>
          <a:prstGeom prst="straightConnector1">
            <a:avLst/>
          </a:prstGeom>
          <a:noFill/>
          <a:ln cap="flat" cmpd="sng" w="9525">
            <a:solidFill>
              <a:schemeClr val="accent3"/>
            </a:solidFill>
            <a:prstDash val="solid"/>
            <a:round/>
            <a:headEnd len="sm" w="sm" type="none"/>
            <a:tailEnd len="sm" w="sm" type="none"/>
          </a:ln>
        </p:spPr>
      </p:cxnSp>
      <p:sp>
        <p:nvSpPr>
          <p:cNvPr id="3354" name="Google Shape;3354;p533"/>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3355" name="Google Shape;3355;p533"/>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356" name="Google Shape;3356;p533"/>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3357" name="Google Shape;3357;p533"/>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358" name="Google Shape;3358;p533"/>
          <p:cNvSpPr/>
          <p:nvPr/>
        </p:nvSpPr>
        <p:spPr>
          <a:xfrm>
            <a:off x="1382200" y="1715775"/>
            <a:ext cx="450600" cy="400800"/>
          </a:xfrm>
          <a:prstGeom prst="rect">
            <a:avLst/>
          </a:prstGeom>
          <a:solidFill>
            <a:srgbClr val="434472">
              <a:alpha val="49019"/>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chemeClr val="accent3"/>
                </a:solidFill>
                <a:latin typeface="Montserrat"/>
                <a:ea typeface="Montserrat"/>
                <a:cs typeface="Montserrat"/>
                <a:sym typeface="Montserrat"/>
              </a:rPr>
              <a:t>Sq icons</a:t>
            </a:r>
            <a:endParaRPr b="0" i="0" sz="6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3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p:cSld name="BIG_NUMBER">
    <p:bg>
      <p:bgPr>
        <a:solidFill>
          <a:srgbClr val="FFFFFF"/>
        </a:solidFill>
      </p:bgPr>
    </p:bg>
    <p:spTree>
      <p:nvGrpSpPr>
        <p:cNvPr id="3359" name="Shape 3359"/>
        <p:cNvGrpSpPr/>
        <p:nvPr/>
      </p:nvGrpSpPr>
      <p:grpSpPr>
        <a:xfrm>
          <a:off x="0" y="0"/>
          <a:ext cx="0" cy="0"/>
          <a:chOff x="0" y="0"/>
          <a:chExt cx="0" cy="0"/>
        </a:xfrm>
      </p:grpSpPr>
      <p:sp>
        <p:nvSpPr>
          <p:cNvPr id="3360" name="Google Shape;3360;p534"/>
          <p:cNvSpPr txBox="1"/>
          <p:nvPr/>
        </p:nvSpPr>
        <p:spPr>
          <a:xfrm>
            <a:off x="1643525" y="1020100"/>
            <a:ext cx="5856900" cy="27456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534"/>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3362" name="Google Shape;3362;p534"/>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chemeClr val="dk1"/>
              </a:buClr>
              <a:buSzPts val="800"/>
              <a:buFont typeface="Montserrat"/>
              <a:buChar char="➔"/>
              <a:defRPr sz="800">
                <a:solidFill>
                  <a:schemeClr val="dk1"/>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272850"/>
              </a:buClr>
              <a:buSzPts val="800"/>
              <a:buFont typeface="Montserrat"/>
              <a:buChar char="●"/>
              <a:defRPr sz="8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3363" name="Shape 3363"/>
        <p:cNvGrpSpPr/>
        <p:nvPr/>
      </p:nvGrpSpPr>
      <p:grpSpPr>
        <a:xfrm>
          <a:off x="0" y="0"/>
          <a:ext cx="0" cy="0"/>
          <a:chOff x="0" y="0"/>
          <a:chExt cx="0" cy="0"/>
        </a:xfrm>
      </p:grpSpPr>
    </p:spTree>
  </p:cSld>
  <p:clrMapOvr>
    <a:masterClrMapping/>
  </p:clrMapOvr>
</p:sldLayout>
</file>

<file path=ppt/slideLayouts/slideLayout3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p:cSld name="CUSTOM_3">
    <p:bg>
      <p:bgPr>
        <a:solidFill>
          <a:srgbClr val="FFFFFF"/>
        </a:solidFill>
      </p:bgPr>
    </p:bg>
    <p:spTree>
      <p:nvGrpSpPr>
        <p:cNvPr id="3364" name="Shape 3364"/>
        <p:cNvGrpSpPr/>
        <p:nvPr/>
      </p:nvGrpSpPr>
      <p:grpSpPr>
        <a:xfrm>
          <a:off x="0" y="0"/>
          <a:ext cx="0" cy="0"/>
          <a:chOff x="0" y="0"/>
          <a:chExt cx="0" cy="0"/>
        </a:xfrm>
      </p:grpSpPr>
      <p:sp>
        <p:nvSpPr>
          <p:cNvPr id="3365" name="Google Shape;3365;p536"/>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366" name="Google Shape;3366;p536"/>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367" name="Google Shape;3367;p536"/>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368" name="Google Shape;3368;p536"/>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p:cSld name="CUSTOM_3_1">
    <p:bg>
      <p:bgPr>
        <a:blipFill>
          <a:blip r:embed="rId2">
            <a:alphaModFix/>
          </a:blip>
          <a:stretch>
            <a:fillRect/>
          </a:stretch>
        </a:blipFill>
      </p:bgPr>
    </p:bg>
    <p:spTree>
      <p:nvGrpSpPr>
        <p:cNvPr id="3369" name="Shape 3369"/>
        <p:cNvGrpSpPr/>
        <p:nvPr/>
      </p:nvGrpSpPr>
      <p:grpSpPr>
        <a:xfrm>
          <a:off x="0" y="0"/>
          <a:ext cx="0" cy="0"/>
          <a:chOff x="0" y="0"/>
          <a:chExt cx="0" cy="0"/>
        </a:xfrm>
      </p:grpSpPr>
      <p:sp>
        <p:nvSpPr>
          <p:cNvPr id="3370" name="Google Shape;3370;p537"/>
          <p:cNvSpPr/>
          <p:nvPr/>
        </p:nvSpPr>
        <p:spPr>
          <a:xfrm>
            <a:off x="5952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537"/>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372" name="Google Shape;3372;p537"/>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373" name="Google Shape;3373;p537"/>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3374" name="Google Shape;3374;p537"/>
          <p:cNvSpPr/>
          <p:nvPr/>
        </p:nvSpPr>
        <p:spPr>
          <a:xfrm>
            <a:off x="33993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537"/>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376" name="Google Shape;3376;p537"/>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3377" name="Google Shape;3377;p537"/>
          <p:cNvSpPr/>
          <p:nvPr/>
        </p:nvSpPr>
        <p:spPr>
          <a:xfrm>
            <a:off x="62034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537"/>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379" name="Google Shape;3379;p537"/>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p:cSld name="CUSTOM_4">
    <p:bg>
      <p:bgPr>
        <a:blipFill>
          <a:blip r:embed="rId2">
            <a:alphaModFix/>
          </a:blip>
          <a:stretch>
            <a:fillRect/>
          </a:stretch>
        </a:blipFill>
      </p:bgPr>
    </p:bg>
    <p:spTree>
      <p:nvGrpSpPr>
        <p:cNvPr id="3380" name="Shape 3380"/>
        <p:cNvGrpSpPr/>
        <p:nvPr/>
      </p:nvGrpSpPr>
      <p:grpSpPr>
        <a:xfrm>
          <a:off x="0" y="0"/>
          <a:ext cx="0" cy="0"/>
          <a:chOff x="0" y="0"/>
          <a:chExt cx="0" cy="0"/>
        </a:xfrm>
      </p:grpSpPr>
      <p:sp>
        <p:nvSpPr>
          <p:cNvPr id="3381" name="Google Shape;3381;p538"/>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3382" name="Google Shape;3382;p538"/>
          <p:cNvCxnSpPr/>
          <p:nvPr/>
        </p:nvCxnSpPr>
        <p:spPr>
          <a:xfrm rot="10800000">
            <a:off x="4859425" y="2010338"/>
            <a:ext cx="3739200" cy="0"/>
          </a:xfrm>
          <a:prstGeom prst="straightConnector1">
            <a:avLst/>
          </a:prstGeom>
          <a:noFill/>
          <a:ln cap="flat" cmpd="sng" w="9525">
            <a:solidFill>
              <a:schemeClr val="accent3"/>
            </a:solidFill>
            <a:prstDash val="solid"/>
            <a:round/>
            <a:headEnd len="sm" w="sm" type="none"/>
            <a:tailEnd len="sm" w="sm" type="none"/>
          </a:ln>
        </p:spPr>
      </p:cxnSp>
      <p:sp>
        <p:nvSpPr>
          <p:cNvPr id="3383" name="Google Shape;3383;p538"/>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3384" name="Google Shape;3384;p538"/>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3385" name="Google Shape;3385;p538"/>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3386" name="Google Shape;3386;p538"/>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3387" name="Google Shape;3387;p538"/>
          <p:cNvCxnSpPr/>
          <p:nvPr/>
        </p:nvCxnSpPr>
        <p:spPr>
          <a:xfrm rot="10800000">
            <a:off x="4859425" y="3057338"/>
            <a:ext cx="3739200" cy="0"/>
          </a:xfrm>
          <a:prstGeom prst="straightConnector1">
            <a:avLst/>
          </a:prstGeom>
          <a:noFill/>
          <a:ln cap="flat" cmpd="sng" w="9525">
            <a:solidFill>
              <a:schemeClr val="accent3"/>
            </a:solidFill>
            <a:prstDash val="solid"/>
            <a:round/>
            <a:headEnd len="sm" w="sm" type="none"/>
            <a:tailEnd len="sm" w="sm" type="none"/>
          </a:ln>
        </p:spPr>
      </p:cxnSp>
      <p:sp>
        <p:nvSpPr>
          <p:cNvPr id="3388" name="Google Shape;3388;p538"/>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3389" name="Google Shape;3389;p538"/>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light)">
  <p:cSld name="CUSTOM_4_1">
    <p:bg>
      <p:bgPr>
        <a:blipFill>
          <a:blip r:embed="rId2">
            <a:alphaModFix/>
          </a:blip>
          <a:stretch>
            <a:fillRect/>
          </a:stretch>
        </a:blipFill>
      </p:bgPr>
    </p:bg>
    <p:spTree>
      <p:nvGrpSpPr>
        <p:cNvPr id="226" name="Shape 226"/>
        <p:cNvGrpSpPr/>
        <p:nvPr/>
      </p:nvGrpSpPr>
      <p:grpSpPr>
        <a:xfrm>
          <a:off x="0" y="0"/>
          <a:ext cx="0" cy="0"/>
          <a:chOff x="0" y="0"/>
          <a:chExt cx="0" cy="0"/>
        </a:xfrm>
      </p:grpSpPr>
      <p:sp>
        <p:nvSpPr>
          <p:cNvPr id="227" name="Google Shape;227;p84"/>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28" name="Google Shape;228;p84"/>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29" name="Google Shape;229;p84"/>
          <p:cNvSpPr txBox="1"/>
          <p:nvPr>
            <p:ph idx="3" type="title"/>
          </p:nvPr>
        </p:nvSpPr>
        <p:spPr>
          <a:xfrm>
            <a:off x="669500"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30" name="Google Shape;230;p84"/>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1" name="Google Shape;231;p84"/>
          <p:cNvSpPr txBox="1"/>
          <p:nvPr>
            <p:ph idx="5" type="title"/>
          </p:nvPr>
        </p:nvSpPr>
        <p:spPr>
          <a:xfrm>
            <a:off x="669500"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32" name="Google Shape;232;p84"/>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3" name="Google Shape;233;p84"/>
          <p:cNvSpPr txBox="1"/>
          <p:nvPr>
            <p:ph idx="7" type="title"/>
          </p:nvPr>
        </p:nvSpPr>
        <p:spPr>
          <a:xfrm>
            <a:off x="669500"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34" name="Google Shape;234;p84"/>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5" name="Google Shape;235;p84"/>
          <p:cNvSpPr txBox="1"/>
          <p:nvPr>
            <p:ph idx="9" type="title"/>
          </p:nvPr>
        </p:nvSpPr>
        <p:spPr>
          <a:xfrm>
            <a:off x="669500"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36" name="Google Shape;236;p84"/>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7" name="Google Shape;237;p84"/>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38" name="Google Shape;238;p84"/>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39" name="Google Shape;239;p84"/>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40" name="Google Shape;240;p84"/>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41" name="Google Shape;241;p84"/>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242" name="Google Shape;242;p84"/>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243" name="Google Shape;243;p84"/>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p:cSld name="CUSTOM_4_2">
    <p:bg>
      <p:bgPr>
        <a:blipFill>
          <a:blip r:embed="rId2">
            <a:alphaModFix/>
          </a:blip>
          <a:stretch>
            <a:fillRect/>
          </a:stretch>
        </a:blipFill>
      </p:bgPr>
    </p:bg>
    <p:spTree>
      <p:nvGrpSpPr>
        <p:cNvPr id="3390" name="Shape 3390"/>
        <p:cNvGrpSpPr/>
        <p:nvPr/>
      </p:nvGrpSpPr>
      <p:grpSpPr>
        <a:xfrm>
          <a:off x="0" y="0"/>
          <a:ext cx="0" cy="0"/>
          <a:chOff x="0" y="0"/>
          <a:chExt cx="0" cy="0"/>
        </a:xfrm>
      </p:grpSpPr>
      <p:sp>
        <p:nvSpPr>
          <p:cNvPr id="3391" name="Google Shape;3391;p539"/>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392" name="Google Shape;3392;p539"/>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3393" name="Google Shape;3393;p539"/>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3394" name="Google Shape;3394;p539"/>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3395" name="Google Shape;3395;p539"/>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3396" name="Google Shape;3396;p539"/>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3397" name="Google Shape;3397;p539"/>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3398" name="Google Shape;3398;p539"/>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3399" name="Google Shape;3399;p539"/>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3400" name="Google Shape;3400;p539"/>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3401" name="Google Shape;3401;p539"/>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3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light)">
  <p:cSld name="CUSTOM_4_1">
    <p:bg>
      <p:bgPr>
        <a:blipFill>
          <a:blip r:embed="rId2">
            <a:alphaModFix/>
          </a:blip>
          <a:stretch>
            <a:fillRect/>
          </a:stretch>
        </a:blipFill>
      </p:bgPr>
    </p:bg>
    <p:spTree>
      <p:nvGrpSpPr>
        <p:cNvPr id="3402" name="Shape 3402"/>
        <p:cNvGrpSpPr/>
        <p:nvPr/>
      </p:nvGrpSpPr>
      <p:grpSpPr>
        <a:xfrm>
          <a:off x="0" y="0"/>
          <a:ext cx="0" cy="0"/>
          <a:chOff x="0" y="0"/>
          <a:chExt cx="0" cy="0"/>
        </a:xfrm>
      </p:grpSpPr>
      <p:sp>
        <p:nvSpPr>
          <p:cNvPr id="3403" name="Google Shape;3403;p540"/>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404" name="Google Shape;3404;p540"/>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3405" name="Google Shape;3405;p540"/>
          <p:cNvSpPr txBox="1"/>
          <p:nvPr>
            <p:ph idx="3" type="title"/>
          </p:nvPr>
        </p:nvSpPr>
        <p:spPr>
          <a:xfrm>
            <a:off x="669500"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3406" name="Google Shape;3406;p540"/>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3407" name="Google Shape;3407;p540"/>
          <p:cNvSpPr txBox="1"/>
          <p:nvPr>
            <p:ph idx="5" type="title"/>
          </p:nvPr>
        </p:nvSpPr>
        <p:spPr>
          <a:xfrm>
            <a:off x="669500"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3408" name="Google Shape;3408;p540"/>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3409" name="Google Shape;3409;p540"/>
          <p:cNvSpPr txBox="1"/>
          <p:nvPr>
            <p:ph idx="7" type="title"/>
          </p:nvPr>
        </p:nvSpPr>
        <p:spPr>
          <a:xfrm>
            <a:off x="669500"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3410" name="Google Shape;3410;p540"/>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3411" name="Google Shape;3411;p540"/>
          <p:cNvSpPr txBox="1"/>
          <p:nvPr>
            <p:ph idx="9" type="title"/>
          </p:nvPr>
        </p:nvSpPr>
        <p:spPr>
          <a:xfrm>
            <a:off x="669500"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3412" name="Google Shape;3412;p540"/>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3413" name="Google Shape;3413;p540"/>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3414" name="Google Shape;3414;p540"/>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3415" name="Google Shape;3415;p540"/>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3416" name="Google Shape;3416;p540"/>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3417" name="Google Shape;3417;p540"/>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3418" name="Google Shape;3418;p540"/>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3419" name="Google Shape;3419;p540"/>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dark)">
  <p:cSld name="CUSTOM_4_1_1">
    <p:bg>
      <p:bgPr>
        <a:solidFill>
          <a:schemeClr val="dk1"/>
        </a:solidFill>
      </p:bgPr>
    </p:bg>
    <p:spTree>
      <p:nvGrpSpPr>
        <p:cNvPr id="3420" name="Shape 3420"/>
        <p:cNvGrpSpPr/>
        <p:nvPr/>
      </p:nvGrpSpPr>
      <p:grpSpPr>
        <a:xfrm>
          <a:off x="0" y="0"/>
          <a:ext cx="0" cy="0"/>
          <a:chOff x="0" y="0"/>
          <a:chExt cx="0" cy="0"/>
        </a:xfrm>
      </p:grpSpPr>
      <p:sp>
        <p:nvSpPr>
          <p:cNvPr id="3421" name="Google Shape;3421;p541"/>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3422" name="Google Shape;3422;p541"/>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3423" name="Google Shape;3423;p541"/>
          <p:cNvSpPr txBox="1"/>
          <p:nvPr>
            <p:ph idx="3" type="title"/>
          </p:nvPr>
        </p:nvSpPr>
        <p:spPr>
          <a:xfrm>
            <a:off x="66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3424" name="Google Shape;3424;p541"/>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3425" name="Google Shape;3425;p541"/>
          <p:cNvSpPr txBox="1"/>
          <p:nvPr>
            <p:ph idx="5" type="title"/>
          </p:nvPr>
        </p:nvSpPr>
        <p:spPr>
          <a:xfrm>
            <a:off x="66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3426" name="Google Shape;3426;p541"/>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3427" name="Google Shape;3427;p541"/>
          <p:cNvSpPr txBox="1"/>
          <p:nvPr>
            <p:ph idx="7" type="title"/>
          </p:nvPr>
        </p:nvSpPr>
        <p:spPr>
          <a:xfrm>
            <a:off x="66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3428" name="Google Shape;3428;p541"/>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3429" name="Google Shape;3429;p541"/>
          <p:cNvSpPr txBox="1"/>
          <p:nvPr>
            <p:ph idx="9" type="title"/>
          </p:nvPr>
        </p:nvSpPr>
        <p:spPr>
          <a:xfrm>
            <a:off x="66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3430" name="Google Shape;3430;p541"/>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3431" name="Google Shape;3431;p541"/>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3432" name="Google Shape;3432;p541"/>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3433" name="Google Shape;3433;p541"/>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3434" name="Google Shape;3434;p541"/>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3435" name="Google Shape;3435;p541"/>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3436" name="Google Shape;3436;p541"/>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3437" name="Google Shape;3437;p541"/>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Tree>
  </p:cSld>
  <p:clrMapOvr>
    <a:masterClrMapping/>
  </p:clrMapOvr>
</p:sldLayout>
</file>

<file path=ppt/slideLayouts/slideLayout3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light)">
  <p:cSld name="CUSTOM_6">
    <p:bg>
      <p:bgPr>
        <a:solidFill>
          <a:srgbClr val="FFFFFF"/>
        </a:solidFill>
      </p:bgPr>
    </p:bg>
    <p:spTree>
      <p:nvGrpSpPr>
        <p:cNvPr id="3438" name="Shape 3438"/>
        <p:cNvGrpSpPr/>
        <p:nvPr/>
      </p:nvGrpSpPr>
      <p:grpSpPr>
        <a:xfrm>
          <a:off x="0" y="0"/>
          <a:ext cx="0" cy="0"/>
          <a:chOff x="0" y="0"/>
          <a:chExt cx="0" cy="0"/>
        </a:xfrm>
      </p:grpSpPr>
      <p:sp>
        <p:nvSpPr>
          <p:cNvPr id="3439" name="Google Shape;3439;p542"/>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440" name="Google Shape;3440;p542"/>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441" name="Google Shape;3441;p542"/>
          <p:cNvSpPr txBox="1"/>
          <p:nvPr>
            <p:ph idx="2" type="subTitle"/>
          </p:nvPr>
        </p:nvSpPr>
        <p:spPr>
          <a:xfrm>
            <a:off x="47415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light)">
  <p:cSld name="CUSTOM_21">
    <p:bg>
      <p:bgPr>
        <a:solidFill>
          <a:srgbClr val="FFFFFF"/>
        </a:solidFill>
      </p:bgPr>
    </p:bg>
    <p:spTree>
      <p:nvGrpSpPr>
        <p:cNvPr id="3442" name="Shape 3442"/>
        <p:cNvGrpSpPr/>
        <p:nvPr/>
      </p:nvGrpSpPr>
      <p:grpSpPr>
        <a:xfrm>
          <a:off x="0" y="0"/>
          <a:ext cx="0" cy="0"/>
          <a:chOff x="0" y="0"/>
          <a:chExt cx="0" cy="0"/>
        </a:xfrm>
      </p:grpSpPr>
      <p:sp>
        <p:nvSpPr>
          <p:cNvPr id="3443" name="Google Shape;3443;p543"/>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444" name="Google Shape;3444;p543"/>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light)">
  <p:cSld name="CUSTOM_21_2_1">
    <p:bg>
      <p:bgPr>
        <a:solidFill>
          <a:srgbClr val="FFFFFF"/>
        </a:solidFill>
      </p:bgPr>
    </p:bg>
    <p:spTree>
      <p:nvGrpSpPr>
        <p:cNvPr id="3445" name="Shape 3445"/>
        <p:cNvGrpSpPr/>
        <p:nvPr/>
      </p:nvGrpSpPr>
      <p:grpSpPr>
        <a:xfrm>
          <a:off x="0" y="0"/>
          <a:ext cx="0" cy="0"/>
          <a:chOff x="0" y="0"/>
          <a:chExt cx="0" cy="0"/>
        </a:xfrm>
      </p:grpSpPr>
      <p:sp>
        <p:nvSpPr>
          <p:cNvPr id="3446" name="Google Shape;3446;p544"/>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272850"/>
              </a:buClr>
              <a:buSzPts val="1600"/>
              <a:buFont typeface="Montserrat"/>
              <a:buNone/>
              <a:defRPr b="1" sz="16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447" name="Google Shape;3447;p544"/>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272850"/>
              </a:buClr>
              <a:buSzPts val="3000"/>
              <a:buFont typeface="Montserrat"/>
              <a:buNone/>
              <a:defRPr sz="3000">
                <a:solidFill>
                  <a:srgbClr val="272850"/>
                </a:solidFill>
                <a:latin typeface="Montserrat"/>
                <a:ea typeface="Montserrat"/>
                <a:cs typeface="Montserrat"/>
                <a:sym typeface="Montserrat"/>
              </a:defRPr>
            </a:lvl1pPr>
            <a:lvl2pPr lvl="1"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grey)">
  <p:cSld name="CUSTOM_21_2_1_1">
    <p:bg>
      <p:bgPr>
        <a:solidFill>
          <a:srgbClr val="EEF3F6"/>
        </a:solidFill>
      </p:bgPr>
    </p:bg>
    <p:spTree>
      <p:nvGrpSpPr>
        <p:cNvPr id="3448" name="Shape 3448"/>
        <p:cNvGrpSpPr/>
        <p:nvPr/>
      </p:nvGrpSpPr>
      <p:grpSpPr>
        <a:xfrm>
          <a:off x="0" y="0"/>
          <a:ext cx="0" cy="0"/>
          <a:chOff x="0" y="0"/>
          <a:chExt cx="0" cy="0"/>
        </a:xfrm>
      </p:grpSpPr>
      <p:sp>
        <p:nvSpPr>
          <p:cNvPr id="3449" name="Google Shape;3449;p545"/>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SzPts val="1600"/>
              <a:buFont typeface="Montserrat"/>
              <a:buNone/>
              <a:defRPr b="1" sz="16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450" name="Google Shape;3450;p545"/>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dk1"/>
              </a:buClr>
              <a:buSzPts val="3000"/>
              <a:buFont typeface="Montserrat"/>
              <a:buNone/>
              <a:defRPr sz="3000">
                <a:solidFill>
                  <a:schemeClr val="dk1"/>
                </a:solidFill>
                <a:latin typeface="Montserrat"/>
                <a:ea typeface="Montserrat"/>
                <a:cs typeface="Montserrat"/>
                <a:sym typeface="Montserrat"/>
              </a:defRPr>
            </a:lvl1pPr>
            <a:lvl2pPr lvl="1"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dark)">
  <p:cSld name="CUSTOM_21_2_1_1_1">
    <p:bg>
      <p:bgPr>
        <a:solidFill>
          <a:schemeClr val="dk1"/>
        </a:solidFill>
      </p:bgPr>
    </p:bg>
    <p:spTree>
      <p:nvGrpSpPr>
        <p:cNvPr id="3451" name="Shape 3451"/>
        <p:cNvGrpSpPr/>
        <p:nvPr/>
      </p:nvGrpSpPr>
      <p:grpSpPr>
        <a:xfrm>
          <a:off x="0" y="0"/>
          <a:ext cx="0" cy="0"/>
          <a:chOff x="0" y="0"/>
          <a:chExt cx="0" cy="0"/>
        </a:xfrm>
      </p:grpSpPr>
      <p:sp>
        <p:nvSpPr>
          <p:cNvPr id="3452" name="Google Shape;3452;p546"/>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3453" name="Google Shape;3453;p546"/>
          <p:cNvSpPr txBox="1"/>
          <p:nvPr>
            <p:ph idx="1" type="subTitle"/>
          </p:nvPr>
        </p:nvSpPr>
        <p:spPr>
          <a:xfrm>
            <a:off x="1864650" y="2062788"/>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dark)">
  <p:cSld name="CUSTOM_21_1">
    <p:bg>
      <p:bgPr>
        <a:solidFill>
          <a:schemeClr val="dk1"/>
        </a:solidFill>
      </p:bgPr>
    </p:bg>
    <p:spTree>
      <p:nvGrpSpPr>
        <p:cNvPr id="3454" name="Shape 3454"/>
        <p:cNvGrpSpPr/>
        <p:nvPr/>
      </p:nvGrpSpPr>
      <p:grpSpPr>
        <a:xfrm>
          <a:off x="0" y="0"/>
          <a:ext cx="0" cy="0"/>
          <a:chOff x="0" y="0"/>
          <a:chExt cx="0" cy="0"/>
        </a:xfrm>
      </p:grpSpPr>
      <p:sp>
        <p:nvSpPr>
          <p:cNvPr id="3455" name="Google Shape;3455;p547"/>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3456" name="Google Shape;3456;p547"/>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grey)">
  <p:cSld name="CUSTOM_21_1_1">
    <p:bg>
      <p:bgPr>
        <a:blipFill>
          <a:blip r:embed="rId2">
            <a:alphaModFix/>
          </a:blip>
          <a:stretch>
            <a:fillRect/>
          </a:stretch>
        </a:blipFill>
      </p:bgPr>
    </p:bg>
    <p:spTree>
      <p:nvGrpSpPr>
        <p:cNvPr id="3457" name="Shape 3457"/>
        <p:cNvGrpSpPr/>
        <p:nvPr/>
      </p:nvGrpSpPr>
      <p:grpSpPr>
        <a:xfrm>
          <a:off x="0" y="0"/>
          <a:ext cx="0" cy="0"/>
          <a:chOff x="0" y="0"/>
          <a:chExt cx="0" cy="0"/>
        </a:xfrm>
      </p:grpSpPr>
      <p:sp>
        <p:nvSpPr>
          <p:cNvPr id="3458" name="Google Shape;3458;p548"/>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459" name="Google Shape;3459;p548"/>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dark)">
  <p:cSld name="CUSTOM_4_1_1">
    <p:bg>
      <p:bgPr>
        <a:solidFill>
          <a:schemeClr val="dk1"/>
        </a:solidFill>
      </p:bgPr>
    </p:bg>
    <p:spTree>
      <p:nvGrpSpPr>
        <p:cNvPr id="244" name="Shape 244"/>
        <p:cNvGrpSpPr/>
        <p:nvPr/>
      </p:nvGrpSpPr>
      <p:grpSpPr>
        <a:xfrm>
          <a:off x="0" y="0"/>
          <a:ext cx="0" cy="0"/>
          <a:chOff x="0" y="0"/>
          <a:chExt cx="0" cy="0"/>
        </a:xfrm>
      </p:grpSpPr>
      <p:sp>
        <p:nvSpPr>
          <p:cNvPr id="245" name="Google Shape;245;p85"/>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46" name="Google Shape;246;p85"/>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47" name="Google Shape;247;p85"/>
          <p:cNvSpPr txBox="1"/>
          <p:nvPr>
            <p:ph idx="3" type="title"/>
          </p:nvPr>
        </p:nvSpPr>
        <p:spPr>
          <a:xfrm>
            <a:off x="66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48" name="Google Shape;248;p85"/>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49" name="Google Shape;249;p85"/>
          <p:cNvSpPr txBox="1"/>
          <p:nvPr>
            <p:ph idx="5" type="title"/>
          </p:nvPr>
        </p:nvSpPr>
        <p:spPr>
          <a:xfrm>
            <a:off x="66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50" name="Google Shape;250;p85"/>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51" name="Google Shape;251;p85"/>
          <p:cNvSpPr txBox="1"/>
          <p:nvPr>
            <p:ph idx="7" type="title"/>
          </p:nvPr>
        </p:nvSpPr>
        <p:spPr>
          <a:xfrm>
            <a:off x="66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52" name="Google Shape;252;p85"/>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53" name="Google Shape;253;p85"/>
          <p:cNvSpPr txBox="1"/>
          <p:nvPr>
            <p:ph idx="9" type="title"/>
          </p:nvPr>
        </p:nvSpPr>
        <p:spPr>
          <a:xfrm>
            <a:off x="66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54" name="Google Shape;254;p85"/>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55" name="Google Shape;255;p85"/>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56" name="Google Shape;256;p85"/>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57" name="Google Shape;257;p85"/>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58" name="Google Shape;258;p85"/>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59" name="Google Shape;259;p85"/>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260" name="Google Shape;260;p85"/>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261" name="Google Shape;261;p85"/>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Tree>
  </p:cSld>
  <p:clrMapOvr>
    <a:masterClrMapping/>
  </p:clrMapOvr>
</p:sldLayout>
</file>

<file path=ppt/slideLayouts/slideLayout3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dark)">
  <p:cSld name="CUSTOM_6_3">
    <p:bg>
      <p:bgPr>
        <a:solidFill>
          <a:schemeClr val="dk1"/>
        </a:solidFill>
      </p:bgPr>
    </p:bg>
    <p:spTree>
      <p:nvGrpSpPr>
        <p:cNvPr id="3460" name="Shape 3460"/>
        <p:cNvGrpSpPr/>
        <p:nvPr/>
      </p:nvGrpSpPr>
      <p:grpSpPr>
        <a:xfrm>
          <a:off x="0" y="0"/>
          <a:ext cx="0" cy="0"/>
          <a:chOff x="0" y="0"/>
          <a:chExt cx="0" cy="0"/>
        </a:xfrm>
      </p:grpSpPr>
      <p:sp>
        <p:nvSpPr>
          <p:cNvPr id="3461" name="Google Shape;3461;p549"/>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3462" name="Google Shape;3462;p549"/>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463" name="Google Shape;3463;p549"/>
          <p:cNvSpPr txBox="1"/>
          <p:nvPr>
            <p:ph idx="2" type="subTitle"/>
          </p:nvPr>
        </p:nvSpPr>
        <p:spPr>
          <a:xfrm>
            <a:off x="472290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light)">
  <p:cSld name="CUSTOM_6_2">
    <p:bg>
      <p:bgPr>
        <a:solidFill>
          <a:srgbClr val="FFFFFF"/>
        </a:solidFill>
      </p:bgPr>
    </p:bg>
    <p:spTree>
      <p:nvGrpSpPr>
        <p:cNvPr id="3464" name="Shape 3464"/>
        <p:cNvGrpSpPr/>
        <p:nvPr/>
      </p:nvGrpSpPr>
      <p:grpSpPr>
        <a:xfrm>
          <a:off x="0" y="0"/>
          <a:ext cx="0" cy="0"/>
          <a:chOff x="0" y="0"/>
          <a:chExt cx="0" cy="0"/>
        </a:xfrm>
      </p:grpSpPr>
      <p:sp>
        <p:nvSpPr>
          <p:cNvPr id="3465" name="Google Shape;3465;p550"/>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466" name="Google Shape;3466;p550"/>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1300"/>
              <a:buFont typeface="Montserrat"/>
              <a:buNone/>
              <a:defRPr sz="1300">
                <a:solidFill>
                  <a:schemeClr val="dk1"/>
                </a:solidFill>
                <a:latin typeface="Montserrat"/>
                <a:ea typeface="Montserrat"/>
                <a:cs typeface="Montserrat"/>
                <a:sym typeface="Montserrat"/>
              </a:defRPr>
            </a:lvl9pPr>
          </a:lstStyle>
          <a:p/>
        </p:txBody>
      </p:sp>
      <p:sp>
        <p:nvSpPr>
          <p:cNvPr id="3467" name="Google Shape;3467;p550"/>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900"/>
              <a:buFont typeface="Montserrat"/>
              <a:buNone/>
              <a:defRPr b="1" sz="9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3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dark)">
  <p:cSld name="CUSTOM_6_2_1">
    <p:bg>
      <p:bgPr>
        <a:solidFill>
          <a:schemeClr val="dk1"/>
        </a:solidFill>
      </p:bgPr>
    </p:bg>
    <p:spTree>
      <p:nvGrpSpPr>
        <p:cNvPr id="3468" name="Shape 3468"/>
        <p:cNvGrpSpPr/>
        <p:nvPr/>
      </p:nvGrpSpPr>
      <p:grpSpPr>
        <a:xfrm>
          <a:off x="0" y="0"/>
          <a:ext cx="0" cy="0"/>
          <a:chOff x="0" y="0"/>
          <a:chExt cx="0" cy="0"/>
        </a:xfrm>
      </p:grpSpPr>
      <p:sp>
        <p:nvSpPr>
          <p:cNvPr id="3469" name="Google Shape;3469;p551"/>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3470" name="Google Shape;3470;p551"/>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3471" name="Google Shape;3471;p551"/>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light)">
  <p:cSld name="CUSTOM_6_1">
    <p:bg>
      <p:bgPr>
        <a:blipFill>
          <a:blip r:embed="rId2">
            <a:alphaModFix/>
          </a:blip>
          <a:stretch>
            <a:fillRect/>
          </a:stretch>
        </a:blipFill>
      </p:bgPr>
    </p:bg>
    <p:spTree>
      <p:nvGrpSpPr>
        <p:cNvPr id="3472" name="Shape 3472"/>
        <p:cNvGrpSpPr/>
        <p:nvPr/>
      </p:nvGrpSpPr>
      <p:grpSpPr>
        <a:xfrm>
          <a:off x="0" y="0"/>
          <a:ext cx="0" cy="0"/>
          <a:chOff x="0" y="0"/>
          <a:chExt cx="0" cy="0"/>
        </a:xfrm>
      </p:grpSpPr>
      <p:sp>
        <p:nvSpPr>
          <p:cNvPr id="3473" name="Google Shape;3473;p552"/>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474" name="Google Shape;3474;p552"/>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475" name="Google Shape;3475;p552"/>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476" name="Google Shape;3476;p552"/>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477" name="Google Shape;3477;p552"/>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478" name="Google Shape;3478;p552"/>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479" name="Google Shape;3479;p552"/>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480" name="Google Shape;3480;p552"/>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481" name="Google Shape;3481;p552"/>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482" name="Google Shape;3482;p552"/>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483" name="Google Shape;3483;p552"/>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484" name="Google Shape;3484;p552"/>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485" name="Google Shape;3485;p552"/>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486" name="Google Shape;3486;p552"/>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487" name="Google Shape;3487;p552"/>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488" name="Google Shape;3488;p552"/>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dark)">
  <p:cSld name="CUSTOM_7">
    <p:bg>
      <p:bgPr>
        <a:blipFill>
          <a:blip r:embed="rId2">
            <a:alphaModFix/>
          </a:blip>
          <a:stretch>
            <a:fillRect/>
          </a:stretch>
        </a:blipFill>
      </p:bgPr>
    </p:bg>
    <p:spTree>
      <p:nvGrpSpPr>
        <p:cNvPr id="3489" name="Shape 3489"/>
        <p:cNvGrpSpPr/>
        <p:nvPr/>
      </p:nvGrpSpPr>
      <p:grpSpPr>
        <a:xfrm>
          <a:off x="0" y="0"/>
          <a:ext cx="0" cy="0"/>
          <a:chOff x="0" y="0"/>
          <a:chExt cx="0" cy="0"/>
        </a:xfrm>
      </p:grpSpPr>
      <p:sp>
        <p:nvSpPr>
          <p:cNvPr id="3490" name="Google Shape;3490;p553"/>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491" name="Google Shape;3491;p553"/>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492" name="Google Shape;3492;p553"/>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493" name="Google Shape;3493;p553"/>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494" name="Google Shape;3494;p553"/>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495" name="Google Shape;3495;p553"/>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496" name="Google Shape;3496;p553"/>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497" name="Google Shape;3497;p553"/>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498" name="Google Shape;3498;p553"/>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499" name="Google Shape;3499;p553"/>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500" name="Google Shape;3500;p553"/>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501" name="Google Shape;3501;p553"/>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502" name="Google Shape;3502;p553"/>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503" name="Google Shape;3503;p553"/>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504" name="Google Shape;3504;p553"/>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505" name="Google Shape;3505;p553"/>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light)">
  <p:cSld name="CUSTOM_8">
    <p:bg>
      <p:bgPr>
        <a:blipFill>
          <a:blip r:embed="rId2">
            <a:alphaModFix/>
          </a:blip>
          <a:stretch>
            <a:fillRect/>
          </a:stretch>
        </a:blipFill>
      </p:bgPr>
    </p:bg>
    <p:spTree>
      <p:nvGrpSpPr>
        <p:cNvPr id="3506" name="Shape 3506"/>
        <p:cNvGrpSpPr/>
        <p:nvPr/>
      </p:nvGrpSpPr>
      <p:grpSpPr>
        <a:xfrm>
          <a:off x="0" y="0"/>
          <a:ext cx="0" cy="0"/>
          <a:chOff x="0" y="0"/>
          <a:chExt cx="0" cy="0"/>
        </a:xfrm>
      </p:grpSpPr>
      <p:sp>
        <p:nvSpPr>
          <p:cNvPr id="3507" name="Google Shape;3507;p554"/>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08" name="Google Shape;3508;p554"/>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09" name="Google Shape;3509;p554"/>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10" name="Google Shape;3510;p554"/>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11" name="Google Shape;3511;p554"/>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12" name="Google Shape;3512;p554"/>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13" name="Google Shape;3513;p554"/>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14" name="Google Shape;3514;p554"/>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15" name="Google Shape;3515;p554"/>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16" name="Google Shape;3516;p554"/>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17" name="Google Shape;3517;p554"/>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518" name="Google Shape;3518;p554"/>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519" name="Google Shape;3519;p554"/>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520" name="Google Shape;3520;p554"/>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dark)">
  <p:cSld name="CUSTOM_8_2">
    <p:bg>
      <p:bgPr>
        <a:blipFill>
          <a:blip r:embed="rId2">
            <a:alphaModFix/>
          </a:blip>
          <a:stretch>
            <a:fillRect/>
          </a:stretch>
        </a:blipFill>
      </p:bgPr>
    </p:bg>
    <p:spTree>
      <p:nvGrpSpPr>
        <p:cNvPr id="3521" name="Shape 3521"/>
        <p:cNvGrpSpPr/>
        <p:nvPr/>
      </p:nvGrpSpPr>
      <p:grpSpPr>
        <a:xfrm>
          <a:off x="0" y="0"/>
          <a:ext cx="0" cy="0"/>
          <a:chOff x="0" y="0"/>
          <a:chExt cx="0" cy="0"/>
        </a:xfrm>
      </p:grpSpPr>
      <p:sp>
        <p:nvSpPr>
          <p:cNvPr id="3522" name="Google Shape;3522;p555"/>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23" name="Google Shape;3523;p555"/>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24" name="Google Shape;3524;p555"/>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25" name="Google Shape;3525;p555"/>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26" name="Google Shape;3526;p555"/>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27" name="Google Shape;3527;p555"/>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28" name="Google Shape;3528;p555"/>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29" name="Google Shape;3529;p555"/>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30" name="Google Shape;3530;p555"/>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31" name="Google Shape;3531;p555"/>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32" name="Google Shape;3532;p555"/>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533" name="Google Shape;3533;p555"/>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534" name="Google Shape;3534;p555"/>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535" name="Google Shape;3535;p555"/>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light)">
  <p:cSld name="CUSTOM_9">
    <p:bg>
      <p:bgPr>
        <a:blipFill>
          <a:blip r:embed="rId2">
            <a:alphaModFix/>
          </a:blip>
          <a:stretch>
            <a:fillRect/>
          </a:stretch>
        </a:blipFill>
      </p:bgPr>
    </p:bg>
    <p:spTree>
      <p:nvGrpSpPr>
        <p:cNvPr id="3536" name="Shape 3536"/>
        <p:cNvGrpSpPr/>
        <p:nvPr/>
      </p:nvGrpSpPr>
      <p:grpSpPr>
        <a:xfrm>
          <a:off x="0" y="0"/>
          <a:ext cx="0" cy="0"/>
          <a:chOff x="0" y="0"/>
          <a:chExt cx="0" cy="0"/>
        </a:xfrm>
      </p:grpSpPr>
      <p:sp>
        <p:nvSpPr>
          <p:cNvPr id="3537" name="Google Shape;3537;p556"/>
          <p:cNvSpPr txBox="1"/>
          <p:nvPr>
            <p:ph type="ctrTitle"/>
          </p:nvPr>
        </p:nvSpPr>
        <p:spPr>
          <a:xfrm>
            <a:off x="436252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3538" name="Google Shape;3538;p556"/>
          <p:cNvSpPr txBox="1"/>
          <p:nvPr>
            <p:ph idx="2" type="ctrTitle"/>
          </p:nvPr>
        </p:nvSpPr>
        <p:spPr>
          <a:xfrm>
            <a:off x="669657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3539" name="Google Shape;3539;p556"/>
          <p:cNvSpPr txBox="1"/>
          <p:nvPr>
            <p:ph idx="3" type="ctrTitle"/>
          </p:nvPr>
        </p:nvSpPr>
        <p:spPr>
          <a:xfrm>
            <a:off x="436252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540" name="Google Shape;3540;p556"/>
          <p:cNvSpPr txBox="1"/>
          <p:nvPr>
            <p:ph idx="4" type="ctrTitle"/>
          </p:nvPr>
        </p:nvSpPr>
        <p:spPr>
          <a:xfrm>
            <a:off x="669657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541" name="Google Shape;3541;p556"/>
          <p:cNvSpPr txBox="1"/>
          <p:nvPr>
            <p:ph idx="5" type="ctrTitle"/>
          </p:nvPr>
        </p:nvSpPr>
        <p:spPr>
          <a:xfrm>
            <a:off x="436252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42" name="Google Shape;3542;p556"/>
          <p:cNvSpPr txBox="1"/>
          <p:nvPr>
            <p:ph idx="6" type="ctrTitle"/>
          </p:nvPr>
        </p:nvSpPr>
        <p:spPr>
          <a:xfrm>
            <a:off x="669657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43" name="Google Shape;3543;p556"/>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3544" name="Google Shape;3544;p556"/>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3545" name="Google Shape;3545;p556"/>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546" name="Google Shape;3546;p556"/>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547" name="Google Shape;3547;p556"/>
          <p:cNvSpPr txBox="1"/>
          <p:nvPr>
            <p:ph idx="14" type="ctrTitle"/>
          </p:nvPr>
        </p:nvSpPr>
        <p:spPr>
          <a:xfrm>
            <a:off x="436252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48" name="Google Shape;3548;p556"/>
          <p:cNvSpPr txBox="1"/>
          <p:nvPr>
            <p:ph idx="15" type="ctrTitle"/>
          </p:nvPr>
        </p:nvSpPr>
        <p:spPr>
          <a:xfrm>
            <a:off x="669657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3549" name="Google Shape;3549;p556"/>
          <p:cNvCxnSpPr/>
          <p:nvPr/>
        </p:nvCxnSpPr>
        <p:spPr>
          <a:xfrm>
            <a:off x="4362524" y="2548288"/>
            <a:ext cx="4232400" cy="0"/>
          </a:xfrm>
          <a:prstGeom prst="straightConnector1">
            <a:avLst/>
          </a:prstGeom>
          <a:noFill/>
          <a:ln cap="flat" cmpd="sng" w="9525">
            <a:solidFill>
              <a:schemeClr val="accent1"/>
            </a:solidFill>
            <a:prstDash val="solid"/>
            <a:round/>
            <a:headEnd len="sm" w="sm" type="none"/>
            <a:tailEnd len="sm" w="sm" type="none"/>
          </a:ln>
        </p:spPr>
      </p:cxnSp>
      <p:sp>
        <p:nvSpPr>
          <p:cNvPr id="3550" name="Google Shape;3550;p556"/>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551" name="Google Shape;3551;p556"/>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552" name="Google Shape;3552;p556"/>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553" name="Google Shape;3553;p556"/>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dark)">
  <p:cSld name="CUSTOM_9_1">
    <p:bg>
      <p:bgPr>
        <a:blipFill>
          <a:blip r:embed="rId2">
            <a:alphaModFix/>
          </a:blip>
          <a:stretch>
            <a:fillRect/>
          </a:stretch>
        </a:blipFill>
      </p:bgPr>
    </p:bg>
    <p:spTree>
      <p:nvGrpSpPr>
        <p:cNvPr id="3554" name="Shape 3554"/>
        <p:cNvGrpSpPr/>
        <p:nvPr/>
      </p:nvGrpSpPr>
      <p:grpSpPr>
        <a:xfrm>
          <a:off x="0" y="0"/>
          <a:ext cx="0" cy="0"/>
          <a:chOff x="0" y="0"/>
          <a:chExt cx="0" cy="0"/>
        </a:xfrm>
      </p:grpSpPr>
      <p:sp>
        <p:nvSpPr>
          <p:cNvPr id="3555" name="Google Shape;3555;p557"/>
          <p:cNvSpPr txBox="1"/>
          <p:nvPr>
            <p:ph type="ctrTitle"/>
          </p:nvPr>
        </p:nvSpPr>
        <p:spPr>
          <a:xfrm>
            <a:off x="436252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556" name="Google Shape;3556;p557"/>
          <p:cNvSpPr txBox="1"/>
          <p:nvPr>
            <p:ph idx="2" type="ctrTitle"/>
          </p:nvPr>
        </p:nvSpPr>
        <p:spPr>
          <a:xfrm>
            <a:off x="669657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557" name="Google Shape;3557;p557"/>
          <p:cNvSpPr txBox="1"/>
          <p:nvPr>
            <p:ph idx="3" type="ctrTitle"/>
          </p:nvPr>
        </p:nvSpPr>
        <p:spPr>
          <a:xfrm>
            <a:off x="436252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558" name="Google Shape;3558;p557"/>
          <p:cNvSpPr txBox="1"/>
          <p:nvPr>
            <p:ph idx="4" type="ctrTitle"/>
          </p:nvPr>
        </p:nvSpPr>
        <p:spPr>
          <a:xfrm>
            <a:off x="669657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559" name="Google Shape;3559;p557"/>
          <p:cNvSpPr txBox="1"/>
          <p:nvPr>
            <p:ph idx="5" type="ctrTitle"/>
          </p:nvPr>
        </p:nvSpPr>
        <p:spPr>
          <a:xfrm>
            <a:off x="436252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560" name="Google Shape;3560;p557"/>
          <p:cNvSpPr txBox="1"/>
          <p:nvPr>
            <p:ph idx="6" type="ctrTitle"/>
          </p:nvPr>
        </p:nvSpPr>
        <p:spPr>
          <a:xfrm>
            <a:off x="669657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561" name="Google Shape;3561;p557"/>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562" name="Google Shape;3562;p557"/>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563" name="Google Shape;3563;p557"/>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564" name="Google Shape;3564;p557"/>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565" name="Google Shape;3565;p557"/>
          <p:cNvSpPr txBox="1"/>
          <p:nvPr>
            <p:ph idx="14" type="ctrTitle"/>
          </p:nvPr>
        </p:nvSpPr>
        <p:spPr>
          <a:xfrm>
            <a:off x="436252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566" name="Google Shape;3566;p557"/>
          <p:cNvSpPr txBox="1"/>
          <p:nvPr>
            <p:ph idx="15" type="ctrTitle"/>
          </p:nvPr>
        </p:nvSpPr>
        <p:spPr>
          <a:xfrm>
            <a:off x="669657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3567" name="Google Shape;3567;p557"/>
          <p:cNvCxnSpPr/>
          <p:nvPr/>
        </p:nvCxnSpPr>
        <p:spPr>
          <a:xfrm>
            <a:off x="4362524" y="2548288"/>
            <a:ext cx="4232400" cy="0"/>
          </a:xfrm>
          <a:prstGeom prst="straightConnector1">
            <a:avLst/>
          </a:prstGeom>
          <a:noFill/>
          <a:ln cap="flat" cmpd="sng" w="9525">
            <a:solidFill>
              <a:schemeClr val="accent3"/>
            </a:solidFill>
            <a:prstDash val="solid"/>
            <a:round/>
            <a:headEnd len="sm" w="sm" type="none"/>
            <a:tailEnd len="sm" w="sm" type="none"/>
          </a:ln>
        </p:spPr>
      </p:cxnSp>
      <p:sp>
        <p:nvSpPr>
          <p:cNvPr id="3568" name="Google Shape;3568;p557"/>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569" name="Google Shape;3569;p557"/>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570" name="Google Shape;3570;p557"/>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571" name="Google Shape;3571;p557"/>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3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p:cSld name="CUSTOM_9_1_1">
    <p:bg>
      <p:bgPr>
        <a:solidFill>
          <a:srgbClr val="FFFFFF"/>
        </a:solidFill>
      </p:bgPr>
    </p:bg>
    <p:spTree>
      <p:nvGrpSpPr>
        <p:cNvPr id="3572" name="Shape 3572"/>
        <p:cNvGrpSpPr/>
        <p:nvPr/>
      </p:nvGrpSpPr>
      <p:grpSpPr>
        <a:xfrm>
          <a:off x="0" y="0"/>
          <a:ext cx="0" cy="0"/>
          <a:chOff x="0" y="0"/>
          <a:chExt cx="0" cy="0"/>
        </a:xfrm>
      </p:grpSpPr>
      <p:sp>
        <p:nvSpPr>
          <p:cNvPr id="3573" name="Google Shape;3573;p558"/>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574" name="Google Shape;3574;p558"/>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75" name="Google Shape;3575;p558"/>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76" name="Google Shape;3576;p558"/>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77" name="Google Shape;3577;p558"/>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78" name="Google Shape;3578;p558"/>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79" name="Google Shape;3579;p558"/>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80" name="Google Shape;3580;p558"/>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81" name="Google Shape;3581;p558"/>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82" name="Google Shape;3582;p558"/>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83" name="Google Shape;3583;p558"/>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84" name="Google Shape;3584;p558"/>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85" name="Google Shape;3585;p558"/>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0" name="Shape 20"/>
        <p:cNvGrpSpPr/>
        <p:nvPr/>
      </p:nvGrpSpPr>
      <p:grpSpPr>
        <a:xfrm>
          <a:off x="0" y="0"/>
          <a:ext cx="0" cy="0"/>
          <a:chOff x="0" y="0"/>
          <a:chExt cx="0" cy="0"/>
        </a:xfrm>
      </p:grpSpPr>
      <p:sp>
        <p:nvSpPr>
          <p:cNvPr id="21" name="Google Shape;21;p5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2" name="Google Shape;22;p5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gn="l">
              <a:lnSpc>
                <a:spcPct val="115000"/>
              </a:lnSpc>
              <a:spcBef>
                <a:spcPts val="0"/>
              </a:spcBef>
              <a:spcAft>
                <a:spcPts val="0"/>
              </a:spcAft>
              <a:buSzPts val="18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0"/>
              </a:spcBef>
              <a:spcAft>
                <a:spcPts val="0"/>
              </a:spcAft>
              <a:buSzPts val="1400"/>
              <a:buChar char="■"/>
              <a:defRPr/>
            </a:lvl3pPr>
            <a:lvl4pPr indent="-317500" lvl="3" marL="1828800" algn="l">
              <a:lnSpc>
                <a:spcPct val="115000"/>
              </a:lnSpc>
              <a:spcBef>
                <a:spcPts val="0"/>
              </a:spcBef>
              <a:spcAft>
                <a:spcPts val="0"/>
              </a:spcAft>
              <a:buSzPts val="1400"/>
              <a:buChar char="●"/>
              <a:defRPr/>
            </a:lvl4pPr>
            <a:lvl5pPr indent="-317500" lvl="4" marL="2286000" algn="l">
              <a:lnSpc>
                <a:spcPct val="115000"/>
              </a:lnSpc>
              <a:spcBef>
                <a:spcPts val="0"/>
              </a:spcBef>
              <a:spcAft>
                <a:spcPts val="0"/>
              </a:spcAft>
              <a:buSzPts val="1400"/>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23" name="Google Shape;23;p5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light)">
  <p:cSld name="CUSTOM_6">
    <p:bg>
      <p:bgPr>
        <a:solidFill>
          <a:srgbClr val="FFFFFF"/>
        </a:solidFill>
      </p:bgPr>
    </p:bg>
    <p:spTree>
      <p:nvGrpSpPr>
        <p:cNvPr id="262" name="Shape 262"/>
        <p:cNvGrpSpPr/>
        <p:nvPr/>
      </p:nvGrpSpPr>
      <p:grpSpPr>
        <a:xfrm>
          <a:off x="0" y="0"/>
          <a:ext cx="0" cy="0"/>
          <a:chOff x="0" y="0"/>
          <a:chExt cx="0" cy="0"/>
        </a:xfrm>
      </p:grpSpPr>
      <p:sp>
        <p:nvSpPr>
          <p:cNvPr id="263" name="Google Shape;263;p86"/>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264" name="Google Shape;264;p86"/>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65" name="Google Shape;265;p86"/>
          <p:cNvSpPr txBox="1"/>
          <p:nvPr>
            <p:ph idx="2" type="subTitle"/>
          </p:nvPr>
        </p:nvSpPr>
        <p:spPr>
          <a:xfrm>
            <a:off x="47415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p:cSld name="CUSTOM_9_1_1_1">
    <p:bg>
      <p:bgPr>
        <a:solidFill>
          <a:srgbClr val="FFFFFF"/>
        </a:solidFill>
      </p:bgPr>
    </p:bg>
    <p:spTree>
      <p:nvGrpSpPr>
        <p:cNvPr id="3586" name="Shape 3586"/>
        <p:cNvGrpSpPr/>
        <p:nvPr/>
      </p:nvGrpSpPr>
      <p:grpSpPr>
        <a:xfrm>
          <a:off x="0" y="0"/>
          <a:ext cx="0" cy="0"/>
          <a:chOff x="0" y="0"/>
          <a:chExt cx="0" cy="0"/>
        </a:xfrm>
      </p:grpSpPr>
      <p:sp>
        <p:nvSpPr>
          <p:cNvPr id="3587" name="Google Shape;3587;p559"/>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588" name="Google Shape;3588;p559"/>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89" name="Google Shape;3589;p559"/>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90" name="Google Shape;3590;p559"/>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91" name="Google Shape;3591;p559"/>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92" name="Google Shape;3592;p559"/>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93" name="Google Shape;3593;p559"/>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light)">
  <p:cSld name="CUSTOM_10">
    <p:bg>
      <p:bgPr>
        <a:blipFill>
          <a:blip r:embed="rId2">
            <a:alphaModFix/>
          </a:blip>
          <a:stretch>
            <a:fillRect/>
          </a:stretch>
        </a:blipFill>
      </p:bgPr>
    </p:bg>
    <p:spTree>
      <p:nvGrpSpPr>
        <p:cNvPr id="3594" name="Shape 3594"/>
        <p:cNvGrpSpPr/>
        <p:nvPr/>
      </p:nvGrpSpPr>
      <p:grpSpPr>
        <a:xfrm>
          <a:off x="0" y="0"/>
          <a:ext cx="0" cy="0"/>
          <a:chOff x="0" y="0"/>
          <a:chExt cx="0" cy="0"/>
        </a:xfrm>
      </p:grpSpPr>
      <p:sp>
        <p:nvSpPr>
          <p:cNvPr id="3595" name="Google Shape;3595;p560"/>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596" name="Google Shape;3596;p560"/>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97" name="Google Shape;3597;p560"/>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598" name="Google Shape;3598;p560"/>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599" name="Google Shape;3599;p560"/>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600" name="Google Shape;3600;p560"/>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01" name="Google Shape;3601;p560"/>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602" name="Google Shape;3602;p560"/>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603" name="Google Shape;3603;p560"/>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604" name="Google Shape;3604;p560"/>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dark)">
  <p:cSld name="CUSTOM_10_1">
    <p:bg>
      <p:bgPr>
        <a:blipFill>
          <a:blip r:embed="rId2">
            <a:alphaModFix/>
          </a:blip>
          <a:stretch>
            <a:fillRect/>
          </a:stretch>
        </a:blipFill>
      </p:bgPr>
    </p:bg>
    <p:spTree>
      <p:nvGrpSpPr>
        <p:cNvPr id="3605" name="Shape 3605"/>
        <p:cNvGrpSpPr/>
        <p:nvPr/>
      </p:nvGrpSpPr>
      <p:grpSpPr>
        <a:xfrm>
          <a:off x="0" y="0"/>
          <a:ext cx="0" cy="0"/>
          <a:chOff x="0" y="0"/>
          <a:chExt cx="0" cy="0"/>
        </a:xfrm>
      </p:grpSpPr>
      <p:sp>
        <p:nvSpPr>
          <p:cNvPr id="3606" name="Google Shape;3606;p561"/>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607" name="Google Shape;3607;p561"/>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08" name="Google Shape;3608;p561"/>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609" name="Google Shape;3609;p561"/>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10" name="Google Shape;3610;p561"/>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611" name="Google Shape;3611;p561"/>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12" name="Google Shape;3612;p561"/>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613" name="Google Shape;3613;p561"/>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614" name="Google Shape;3614;p561"/>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615" name="Google Shape;3615;p561"/>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light)">
  <p:cSld name="CUSTOM_11">
    <p:bg>
      <p:bgPr>
        <a:blipFill>
          <a:blip r:embed="rId2">
            <a:alphaModFix/>
          </a:blip>
          <a:stretch>
            <a:fillRect/>
          </a:stretch>
        </a:blipFill>
      </p:bgPr>
    </p:bg>
    <p:spTree>
      <p:nvGrpSpPr>
        <p:cNvPr id="3616" name="Shape 3616"/>
        <p:cNvGrpSpPr/>
        <p:nvPr/>
      </p:nvGrpSpPr>
      <p:grpSpPr>
        <a:xfrm>
          <a:off x="0" y="0"/>
          <a:ext cx="0" cy="0"/>
          <a:chOff x="0" y="0"/>
          <a:chExt cx="0" cy="0"/>
        </a:xfrm>
      </p:grpSpPr>
      <p:sp>
        <p:nvSpPr>
          <p:cNvPr id="3617" name="Google Shape;3617;p562"/>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618" name="Google Shape;3618;p562"/>
          <p:cNvSpPr txBox="1"/>
          <p:nvPr>
            <p:ph idx="2" type="ctrTitle"/>
          </p:nvPr>
        </p:nvSpPr>
        <p:spPr>
          <a:xfrm>
            <a:off x="4945650" y="114945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19" name="Google Shape;3619;p562"/>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620" name="Google Shape;3620;p562"/>
          <p:cNvSpPr txBox="1"/>
          <p:nvPr>
            <p:ph idx="4" type="ctrTitle"/>
          </p:nvPr>
        </p:nvSpPr>
        <p:spPr>
          <a:xfrm>
            <a:off x="4945650" y="206752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21" name="Google Shape;3621;p562"/>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622" name="Google Shape;3622;p562"/>
          <p:cNvSpPr txBox="1"/>
          <p:nvPr>
            <p:ph idx="6" type="ctrTitle"/>
          </p:nvPr>
        </p:nvSpPr>
        <p:spPr>
          <a:xfrm>
            <a:off x="4945650" y="298560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23" name="Google Shape;3623;p562"/>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624" name="Google Shape;3624;p562"/>
          <p:cNvSpPr txBox="1"/>
          <p:nvPr>
            <p:ph idx="8" type="ctrTitle"/>
          </p:nvPr>
        </p:nvSpPr>
        <p:spPr>
          <a:xfrm>
            <a:off x="4945650" y="390367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25" name="Google Shape;3625;p562"/>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626" name="Google Shape;3626;p562"/>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627" name="Google Shape;3627;p562"/>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628" name="Google Shape;3628;p562"/>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dark)">
  <p:cSld name="CUSTOM_11_1">
    <p:bg>
      <p:bgPr>
        <a:blipFill>
          <a:blip r:embed="rId2">
            <a:alphaModFix/>
          </a:blip>
          <a:stretch>
            <a:fillRect/>
          </a:stretch>
        </a:blipFill>
      </p:bgPr>
    </p:bg>
    <p:spTree>
      <p:nvGrpSpPr>
        <p:cNvPr id="3629" name="Shape 3629"/>
        <p:cNvGrpSpPr/>
        <p:nvPr/>
      </p:nvGrpSpPr>
      <p:grpSpPr>
        <a:xfrm>
          <a:off x="0" y="0"/>
          <a:ext cx="0" cy="0"/>
          <a:chOff x="0" y="0"/>
          <a:chExt cx="0" cy="0"/>
        </a:xfrm>
      </p:grpSpPr>
      <p:sp>
        <p:nvSpPr>
          <p:cNvPr id="3630" name="Google Shape;3630;p563"/>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631" name="Google Shape;3631;p563"/>
          <p:cNvSpPr txBox="1"/>
          <p:nvPr>
            <p:ph idx="2" type="ctrTitle"/>
          </p:nvPr>
        </p:nvSpPr>
        <p:spPr>
          <a:xfrm>
            <a:off x="4945650" y="112038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32" name="Google Shape;3632;p563"/>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633" name="Google Shape;3633;p563"/>
          <p:cNvSpPr txBox="1"/>
          <p:nvPr>
            <p:ph idx="4" type="ctrTitle"/>
          </p:nvPr>
        </p:nvSpPr>
        <p:spPr>
          <a:xfrm>
            <a:off x="4945650" y="203846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34" name="Google Shape;3634;p563"/>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635" name="Google Shape;3635;p563"/>
          <p:cNvSpPr txBox="1"/>
          <p:nvPr>
            <p:ph idx="6" type="ctrTitle"/>
          </p:nvPr>
        </p:nvSpPr>
        <p:spPr>
          <a:xfrm>
            <a:off x="4945650" y="295653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36" name="Google Shape;3636;p563"/>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637" name="Google Shape;3637;p563"/>
          <p:cNvSpPr txBox="1"/>
          <p:nvPr>
            <p:ph idx="8" type="ctrTitle"/>
          </p:nvPr>
        </p:nvSpPr>
        <p:spPr>
          <a:xfrm>
            <a:off x="4945650" y="387461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38" name="Google Shape;3638;p563"/>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639" name="Google Shape;3639;p563"/>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640" name="Google Shape;3640;p563"/>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641" name="Google Shape;3641;p563"/>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light)">
  <p:cSld name="CUSTOM_12">
    <p:bg>
      <p:bgPr>
        <a:blipFill>
          <a:blip r:embed="rId2">
            <a:alphaModFix/>
          </a:blip>
          <a:stretch>
            <a:fillRect/>
          </a:stretch>
        </a:blipFill>
      </p:bgPr>
    </p:bg>
    <p:spTree>
      <p:nvGrpSpPr>
        <p:cNvPr id="3642" name="Shape 3642"/>
        <p:cNvGrpSpPr/>
        <p:nvPr/>
      </p:nvGrpSpPr>
      <p:grpSpPr>
        <a:xfrm>
          <a:off x="0" y="0"/>
          <a:ext cx="0" cy="0"/>
          <a:chOff x="0" y="0"/>
          <a:chExt cx="0" cy="0"/>
        </a:xfrm>
      </p:grpSpPr>
      <p:sp>
        <p:nvSpPr>
          <p:cNvPr id="3643" name="Google Shape;3643;p564"/>
          <p:cNvSpPr txBox="1"/>
          <p:nvPr>
            <p:ph type="ctrTitle"/>
          </p:nvPr>
        </p:nvSpPr>
        <p:spPr>
          <a:xfrm>
            <a:off x="3467363"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644" name="Google Shape;3644;p564"/>
          <p:cNvSpPr txBox="1"/>
          <p:nvPr>
            <p:ph idx="2" type="ctrTitle"/>
          </p:nvPr>
        </p:nvSpPr>
        <p:spPr>
          <a:xfrm>
            <a:off x="3467363"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45" name="Google Shape;3645;p564"/>
          <p:cNvSpPr txBox="1"/>
          <p:nvPr>
            <p:ph idx="3" type="ctrTitle"/>
          </p:nvPr>
        </p:nvSpPr>
        <p:spPr>
          <a:xfrm>
            <a:off x="52903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646" name="Google Shape;3646;p564"/>
          <p:cNvSpPr txBox="1"/>
          <p:nvPr>
            <p:ph idx="4" type="ctrTitle"/>
          </p:nvPr>
        </p:nvSpPr>
        <p:spPr>
          <a:xfrm>
            <a:off x="52903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47" name="Google Shape;3647;p564"/>
          <p:cNvSpPr txBox="1"/>
          <p:nvPr>
            <p:ph idx="5" type="ctrTitle"/>
          </p:nvPr>
        </p:nvSpPr>
        <p:spPr>
          <a:xfrm>
            <a:off x="71556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648" name="Google Shape;3648;p564"/>
          <p:cNvSpPr txBox="1"/>
          <p:nvPr>
            <p:ph idx="6" type="ctrTitle"/>
          </p:nvPr>
        </p:nvSpPr>
        <p:spPr>
          <a:xfrm>
            <a:off x="71556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49" name="Google Shape;3649;p564"/>
          <p:cNvSpPr txBox="1"/>
          <p:nvPr>
            <p:ph idx="7" type="ctrTitle"/>
          </p:nvPr>
        </p:nvSpPr>
        <p:spPr>
          <a:xfrm>
            <a:off x="3467363"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650" name="Google Shape;3650;p564"/>
          <p:cNvSpPr txBox="1"/>
          <p:nvPr>
            <p:ph idx="8" type="ctrTitle"/>
          </p:nvPr>
        </p:nvSpPr>
        <p:spPr>
          <a:xfrm>
            <a:off x="3467363"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51" name="Google Shape;3651;p564"/>
          <p:cNvSpPr txBox="1"/>
          <p:nvPr>
            <p:ph idx="9" type="ctrTitle"/>
          </p:nvPr>
        </p:nvSpPr>
        <p:spPr>
          <a:xfrm>
            <a:off x="52903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652" name="Google Shape;3652;p564"/>
          <p:cNvSpPr txBox="1"/>
          <p:nvPr>
            <p:ph idx="13" type="ctrTitle"/>
          </p:nvPr>
        </p:nvSpPr>
        <p:spPr>
          <a:xfrm>
            <a:off x="5290388"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53" name="Google Shape;3653;p564"/>
          <p:cNvSpPr txBox="1"/>
          <p:nvPr>
            <p:ph idx="14" type="ctrTitle"/>
          </p:nvPr>
        </p:nvSpPr>
        <p:spPr>
          <a:xfrm>
            <a:off x="71556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654" name="Google Shape;3654;p564"/>
          <p:cNvSpPr txBox="1"/>
          <p:nvPr>
            <p:ph idx="15" type="ctrTitle"/>
          </p:nvPr>
        </p:nvSpPr>
        <p:spPr>
          <a:xfrm>
            <a:off x="7155687"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3655" name="Google Shape;3655;p564"/>
          <p:cNvCxnSpPr/>
          <p:nvPr/>
        </p:nvCxnSpPr>
        <p:spPr>
          <a:xfrm rot="10800000">
            <a:off x="3353125" y="2672825"/>
            <a:ext cx="5432700" cy="0"/>
          </a:xfrm>
          <a:prstGeom prst="straightConnector1">
            <a:avLst/>
          </a:prstGeom>
          <a:noFill/>
          <a:ln cap="flat" cmpd="sng" w="9525">
            <a:solidFill>
              <a:schemeClr val="accent1"/>
            </a:solidFill>
            <a:prstDash val="solid"/>
            <a:round/>
            <a:headEnd len="sm" w="sm" type="none"/>
            <a:tailEnd len="sm" w="sm" type="none"/>
          </a:ln>
        </p:spPr>
      </p:cxnSp>
      <p:sp>
        <p:nvSpPr>
          <p:cNvPr id="3656" name="Google Shape;3656;p564"/>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657" name="Google Shape;3657;p564"/>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658" name="Google Shape;3658;p564"/>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659" name="Google Shape;3659;p564"/>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dark) ">
  <p:cSld name="CUSTOM_12_1">
    <p:bg>
      <p:bgPr>
        <a:blipFill>
          <a:blip r:embed="rId2">
            <a:alphaModFix/>
          </a:blip>
          <a:stretch>
            <a:fillRect/>
          </a:stretch>
        </a:blipFill>
      </p:bgPr>
    </p:bg>
    <p:spTree>
      <p:nvGrpSpPr>
        <p:cNvPr id="3660" name="Shape 3660"/>
        <p:cNvGrpSpPr/>
        <p:nvPr/>
      </p:nvGrpSpPr>
      <p:grpSpPr>
        <a:xfrm>
          <a:off x="0" y="0"/>
          <a:ext cx="0" cy="0"/>
          <a:chOff x="0" y="0"/>
          <a:chExt cx="0" cy="0"/>
        </a:xfrm>
      </p:grpSpPr>
      <p:sp>
        <p:nvSpPr>
          <p:cNvPr id="3661" name="Google Shape;3661;p565"/>
          <p:cNvSpPr txBox="1"/>
          <p:nvPr>
            <p:ph type="ctrTitle"/>
          </p:nvPr>
        </p:nvSpPr>
        <p:spPr>
          <a:xfrm>
            <a:off x="3505401"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662" name="Google Shape;3662;p565"/>
          <p:cNvSpPr txBox="1"/>
          <p:nvPr>
            <p:ph idx="2" type="ctrTitle"/>
          </p:nvPr>
        </p:nvSpPr>
        <p:spPr>
          <a:xfrm>
            <a:off x="3505400"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63" name="Google Shape;3663;p565"/>
          <p:cNvSpPr txBox="1"/>
          <p:nvPr>
            <p:ph idx="3" type="ctrTitle"/>
          </p:nvPr>
        </p:nvSpPr>
        <p:spPr>
          <a:xfrm>
            <a:off x="5328426"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664" name="Google Shape;3664;p565"/>
          <p:cNvSpPr txBox="1"/>
          <p:nvPr>
            <p:ph idx="4" type="ctrTitle"/>
          </p:nvPr>
        </p:nvSpPr>
        <p:spPr>
          <a:xfrm>
            <a:off x="53284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65" name="Google Shape;3665;p565"/>
          <p:cNvSpPr txBox="1"/>
          <p:nvPr>
            <p:ph idx="5" type="ctrTitle"/>
          </p:nvPr>
        </p:nvSpPr>
        <p:spPr>
          <a:xfrm>
            <a:off x="7193725"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666" name="Google Shape;3666;p565"/>
          <p:cNvSpPr txBox="1"/>
          <p:nvPr>
            <p:ph idx="6" type="ctrTitle"/>
          </p:nvPr>
        </p:nvSpPr>
        <p:spPr>
          <a:xfrm>
            <a:off x="71937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67" name="Google Shape;3667;p565"/>
          <p:cNvSpPr txBox="1"/>
          <p:nvPr>
            <p:ph idx="7" type="ctrTitle"/>
          </p:nvPr>
        </p:nvSpPr>
        <p:spPr>
          <a:xfrm>
            <a:off x="3505401"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668" name="Google Shape;3668;p565"/>
          <p:cNvSpPr txBox="1"/>
          <p:nvPr>
            <p:ph idx="8" type="ctrTitle"/>
          </p:nvPr>
        </p:nvSpPr>
        <p:spPr>
          <a:xfrm>
            <a:off x="3505400"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69" name="Google Shape;3669;p565"/>
          <p:cNvSpPr txBox="1"/>
          <p:nvPr>
            <p:ph idx="9" type="ctrTitle"/>
          </p:nvPr>
        </p:nvSpPr>
        <p:spPr>
          <a:xfrm>
            <a:off x="5328426"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670" name="Google Shape;3670;p565"/>
          <p:cNvSpPr txBox="1"/>
          <p:nvPr>
            <p:ph idx="13" type="ctrTitle"/>
          </p:nvPr>
        </p:nvSpPr>
        <p:spPr>
          <a:xfrm>
            <a:off x="5328425"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671" name="Google Shape;3671;p565"/>
          <p:cNvSpPr txBox="1"/>
          <p:nvPr>
            <p:ph idx="14" type="ctrTitle"/>
          </p:nvPr>
        </p:nvSpPr>
        <p:spPr>
          <a:xfrm>
            <a:off x="7193725"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672" name="Google Shape;3672;p565"/>
          <p:cNvSpPr txBox="1"/>
          <p:nvPr>
            <p:ph idx="15" type="ctrTitle"/>
          </p:nvPr>
        </p:nvSpPr>
        <p:spPr>
          <a:xfrm>
            <a:off x="7193725"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3673" name="Google Shape;3673;p565"/>
          <p:cNvCxnSpPr/>
          <p:nvPr/>
        </p:nvCxnSpPr>
        <p:spPr>
          <a:xfrm rot="10800000">
            <a:off x="3353125" y="2672825"/>
            <a:ext cx="5432700" cy="0"/>
          </a:xfrm>
          <a:prstGeom prst="straightConnector1">
            <a:avLst/>
          </a:prstGeom>
          <a:noFill/>
          <a:ln cap="flat" cmpd="sng" w="9525">
            <a:solidFill>
              <a:schemeClr val="accent3"/>
            </a:solidFill>
            <a:prstDash val="solid"/>
            <a:round/>
            <a:headEnd len="sm" w="sm" type="none"/>
            <a:tailEnd len="sm" w="sm" type="none"/>
          </a:ln>
        </p:spPr>
      </p:cxnSp>
      <p:sp>
        <p:nvSpPr>
          <p:cNvPr id="3674" name="Google Shape;3674;p565"/>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675" name="Google Shape;3675;p565"/>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676" name="Google Shape;3676;p565"/>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677" name="Google Shape;3677;p565"/>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light) ">
  <p:cSld name="CUSTOM_13">
    <p:bg>
      <p:bgPr>
        <a:blipFill>
          <a:blip r:embed="rId2">
            <a:alphaModFix/>
          </a:blip>
          <a:stretch>
            <a:fillRect/>
          </a:stretch>
        </a:blipFill>
      </p:bgPr>
    </p:bg>
    <p:spTree>
      <p:nvGrpSpPr>
        <p:cNvPr id="3678" name="Shape 3678"/>
        <p:cNvGrpSpPr/>
        <p:nvPr/>
      </p:nvGrpSpPr>
      <p:grpSpPr>
        <a:xfrm>
          <a:off x="0" y="0"/>
          <a:ext cx="0" cy="0"/>
          <a:chOff x="0" y="0"/>
          <a:chExt cx="0" cy="0"/>
        </a:xfrm>
      </p:grpSpPr>
      <p:sp>
        <p:nvSpPr>
          <p:cNvPr id="3679" name="Google Shape;3679;p566"/>
          <p:cNvSpPr txBox="1"/>
          <p:nvPr>
            <p:ph type="ctrTitle"/>
          </p:nvPr>
        </p:nvSpPr>
        <p:spPr>
          <a:xfrm>
            <a:off x="32127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80" name="Google Shape;3680;p566"/>
          <p:cNvSpPr txBox="1"/>
          <p:nvPr>
            <p:ph idx="2" type="ctrTitle"/>
          </p:nvPr>
        </p:nvSpPr>
        <p:spPr>
          <a:xfrm>
            <a:off x="518360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81" name="Google Shape;3681;p566"/>
          <p:cNvSpPr txBox="1"/>
          <p:nvPr>
            <p:ph idx="3" type="ctrTitle"/>
          </p:nvPr>
        </p:nvSpPr>
        <p:spPr>
          <a:xfrm>
            <a:off x="71164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82" name="Google Shape;3682;p566"/>
          <p:cNvSpPr txBox="1"/>
          <p:nvPr>
            <p:ph idx="4" type="ctrTitle"/>
          </p:nvPr>
        </p:nvSpPr>
        <p:spPr>
          <a:xfrm>
            <a:off x="32127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83" name="Google Shape;3683;p566"/>
          <p:cNvSpPr txBox="1"/>
          <p:nvPr>
            <p:ph idx="5" type="ctrTitle"/>
          </p:nvPr>
        </p:nvSpPr>
        <p:spPr>
          <a:xfrm>
            <a:off x="518360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84" name="Google Shape;3684;p566"/>
          <p:cNvSpPr txBox="1"/>
          <p:nvPr>
            <p:ph idx="6" type="ctrTitle"/>
          </p:nvPr>
        </p:nvSpPr>
        <p:spPr>
          <a:xfrm>
            <a:off x="71164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85" name="Google Shape;3685;p566"/>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686" name="Google Shape;3686;p566"/>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687" name="Google Shape;3687;p566"/>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688" name="Google Shape;3688;p566"/>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689" name="Google Shape;3689;p566"/>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690" name="Google Shape;3690;p566"/>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691" name="Google Shape;3691;p566"/>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692" name="Google Shape;3692;p566"/>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693" name="Google Shape;3693;p566"/>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694" name="Google Shape;3694;p566"/>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light)  ">
  <p:cSld name="CUSTOM_13_2">
    <p:bg>
      <p:bgPr>
        <a:solidFill>
          <a:srgbClr val="FFFFFF"/>
        </a:solidFill>
      </p:bgPr>
    </p:bg>
    <p:spTree>
      <p:nvGrpSpPr>
        <p:cNvPr id="3695" name="Shape 3695"/>
        <p:cNvGrpSpPr/>
        <p:nvPr/>
      </p:nvGrpSpPr>
      <p:grpSpPr>
        <a:xfrm>
          <a:off x="0" y="0"/>
          <a:ext cx="0" cy="0"/>
          <a:chOff x="0" y="0"/>
          <a:chExt cx="0" cy="0"/>
        </a:xfrm>
      </p:grpSpPr>
      <p:sp>
        <p:nvSpPr>
          <p:cNvPr id="3696" name="Google Shape;3696;p567"/>
          <p:cNvSpPr txBox="1"/>
          <p:nvPr>
            <p:ph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97" name="Google Shape;3697;p567"/>
          <p:cNvSpPr txBox="1"/>
          <p:nvPr>
            <p:ph idx="2"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98" name="Google Shape;3698;p567"/>
          <p:cNvSpPr txBox="1"/>
          <p:nvPr>
            <p:ph idx="3"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699" name="Google Shape;3699;p567"/>
          <p:cNvSpPr txBox="1"/>
          <p:nvPr>
            <p:ph idx="4"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700" name="Google Shape;3700;p567"/>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701" name="Google Shape;3701;p567"/>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702" name="Google Shape;3702;p567"/>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703" name="Google Shape;3703;p567"/>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704" name="Google Shape;3704;p567"/>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705" name="Google Shape;3705;p567"/>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706" name="Google Shape;3706;p567"/>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707" name="Google Shape;3707;p567"/>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dark)">
  <p:cSld name="CUSTOM_13_2_1">
    <p:bg>
      <p:bgPr>
        <a:solidFill>
          <a:schemeClr val="dk1"/>
        </a:solidFill>
      </p:bgPr>
    </p:bg>
    <p:spTree>
      <p:nvGrpSpPr>
        <p:cNvPr id="3708" name="Shape 3708"/>
        <p:cNvGrpSpPr/>
        <p:nvPr/>
      </p:nvGrpSpPr>
      <p:grpSpPr>
        <a:xfrm>
          <a:off x="0" y="0"/>
          <a:ext cx="0" cy="0"/>
          <a:chOff x="0" y="0"/>
          <a:chExt cx="0" cy="0"/>
        </a:xfrm>
      </p:grpSpPr>
      <p:sp>
        <p:nvSpPr>
          <p:cNvPr id="3709" name="Google Shape;3709;p568"/>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10" name="Google Shape;3710;p568"/>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11" name="Google Shape;3711;p568"/>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12" name="Google Shape;3712;p568"/>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13" name="Google Shape;3713;p568"/>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14" name="Google Shape;3714;p568"/>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15" name="Google Shape;3715;p568"/>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16" name="Google Shape;3716;p568"/>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17" name="Google Shape;3717;p568"/>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3718" name="Google Shape;3718;p568"/>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3719" name="Google Shape;3719;p568"/>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
        <p:nvSpPr>
          <p:cNvPr id="3720" name="Google Shape;3720;p568"/>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light) ">
  <p:cSld name="CUSTOM_6_4">
    <p:bg>
      <p:bgPr>
        <a:solidFill>
          <a:srgbClr val="FFFFFF"/>
        </a:solidFill>
      </p:bgPr>
    </p:bg>
    <p:spTree>
      <p:nvGrpSpPr>
        <p:cNvPr id="266" name="Shape 266"/>
        <p:cNvGrpSpPr/>
        <p:nvPr/>
      </p:nvGrpSpPr>
      <p:grpSpPr>
        <a:xfrm>
          <a:off x="0" y="0"/>
          <a:ext cx="0" cy="0"/>
          <a:chOff x="0" y="0"/>
          <a:chExt cx="0" cy="0"/>
        </a:xfrm>
      </p:grpSpPr>
      <p:sp>
        <p:nvSpPr>
          <p:cNvPr id="267" name="Google Shape;267;p87"/>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68" name="Google Shape;268;p87"/>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269" name="Google Shape;269;p87"/>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70" name="Google Shape;270;p87"/>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4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dark)">
  <p:cSld name="CUSTOM_13_2_1_1">
    <p:bg>
      <p:bgPr>
        <a:solidFill>
          <a:schemeClr val="dk1"/>
        </a:solidFill>
      </p:bgPr>
    </p:bg>
    <p:spTree>
      <p:nvGrpSpPr>
        <p:cNvPr id="3721" name="Shape 3721"/>
        <p:cNvGrpSpPr/>
        <p:nvPr/>
      </p:nvGrpSpPr>
      <p:grpSpPr>
        <a:xfrm>
          <a:off x="0" y="0"/>
          <a:ext cx="0" cy="0"/>
          <a:chOff x="0" y="0"/>
          <a:chExt cx="0" cy="0"/>
        </a:xfrm>
      </p:grpSpPr>
      <p:sp>
        <p:nvSpPr>
          <p:cNvPr id="3722" name="Google Shape;3722;p569"/>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23" name="Google Shape;3723;p569"/>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24" name="Google Shape;3724;p569"/>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25" name="Google Shape;3725;p569"/>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26" name="Google Shape;3726;p569"/>
          <p:cNvSpPr txBox="1"/>
          <p:nvPr>
            <p:ph idx="5"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3727" name="Google Shape;3727;p569"/>
          <p:cNvSpPr txBox="1"/>
          <p:nvPr>
            <p:ph idx="6"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28" name="Google Shape;3728;p569"/>
          <p:cNvSpPr txBox="1"/>
          <p:nvPr>
            <p:ph idx="7"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29" name="Google Shape;3729;p569"/>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30" name="Google Shape;3730;p569"/>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light)">
  <p:cSld name="CUSTOM_13_2_1_1_1">
    <p:bg>
      <p:bgPr>
        <a:solidFill>
          <a:srgbClr val="FFFFFF"/>
        </a:solidFill>
      </p:bgPr>
    </p:bg>
    <p:spTree>
      <p:nvGrpSpPr>
        <p:cNvPr id="3731" name="Shape 3731"/>
        <p:cNvGrpSpPr/>
        <p:nvPr/>
      </p:nvGrpSpPr>
      <p:grpSpPr>
        <a:xfrm>
          <a:off x="0" y="0"/>
          <a:ext cx="0" cy="0"/>
          <a:chOff x="0" y="0"/>
          <a:chExt cx="0" cy="0"/>
        </a:xfrm>
      </p:grpSpPr>
      <p:sp>
        <p:nvSpPr>
          <p:cNvPr id="3732" name="Google Shape;3732;p570"/>
          <p:cNvSpPr txBox="1"/>
          <p:nvPr>
            <p:ph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2pPr>
            <a:lvl3pPr lvl="2"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3pPr>
            <a:lvl4pPr lvl="3"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4pPr>
            <a:lvl5pPr lvl="4"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5pPr>
            <a:lvl6pPr lvl="5"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6pPr>
            <a:lvl7pPr lvl="6"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7pPr>
            <a:lvl8pPr lvl="7"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8pPr>
            <a:lvl9pPr lvl="8"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9pPr>
          </a:lstStyle>
          <a:p/>
        </p:txBody>
      </p:sp>
      <p:sp>
        <p:nvSpPr>
          <p:cNvPr id="3733" name="Google Shape;3733;p570"/>
          <p:cNvSpPr txBox="1"/>
          <p:nvPr>
            <p:ph idx="2"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734" name="Google Shape;3734;p570"/>
          <p:cNvSpPr txBox="1"/>
          <p:nvPr>
            <p:ph idx="3"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735" name="Google Shape;3735;p570"/>
          <p:cNvSpPr txBox="1"/>
          <p:nvPr>
            <p:ph idx="4"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736" name="Google Shape;3736;p570"/>
          <p:cNvSpPr txBox="1"/>
          <p:nvPr>
            <p:ph idx="5"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737" name="Google Shape;3737;p570"/>
          <p:cNvSpPr txBox="1"/>
          <p:nvPr>
            <p:ph idx="6"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738" name="Google Shape;3738;p570"/>
          <p:cNvSpPr txBox="1"/>
          <p:nvPr>
            <p:ph idx="7"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739" name="Google Shape;3739;p570"/>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740" name="Google Shape;3740;p570"/>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4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dark)">
  <p:cSld name="CUSTOM_13_1">
    <p:bg>
      <p:bgPr>
        <a:blipFill>
          <a:blip r:embed="rId2">
            <a:alphaModFix/>
          </a:blip>
          <a:stretch>
            <a:fillRect/>
          </a:stretch>
        </a:blipFill>
      </p:bgPr>
    </p:bg>
    <p:spTree>
      <p:nvGrpSpPr>
        <p:cNvPr id="3741" name="Shape 3741"/>
        <p:cNvGrpSpPr/>
        <p:nvPr/>
      </p:nvGrpSpPr>
      <p:grpSpPr>
        <a:xfrm>
          <a:off x="0" y="0"/>
          <a:ext cx="0" cy="0"/>
          <a:chOff x="0" y="0"/>
          <a:chExt cx="0" cy="0"/>
        </a:xfrm>
      </p:grpSpPr>
      <p:sp>
        <p:nvSpPr>
          <p:cNvPr id="3742" name="Google Shape;3742;p571"/>
          <p:cNvSpPr txBox="1"/>
          <p:nvPr>
            <p:ph type="ctrTitle"/>
          </p:nvPr>
        </p:nvSpPr>
        <p:spPr>
          <a:xfrm>
            <a:off x="32127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43" name="Google Shape;3743;p571"/>
          <p:cNvSpPr txBox="1"/>
          <p:nvPr>
            <p:ph idx="2" type="ctrTitle"/>
          </p:nvPr>
        </p:nvSpPr>
        <p:spPr>
          <a:xfrm>
            <a:off x="518360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44" name="Google Shape;3744;p571"/>
          <p:cNvSpPr txBox="1"/>
          <p:nvPr>
            <p:ph idx="3" type="ctrTitle"/>
          </p:nvPr>
        </p:nvSpPr>
        <p:spPr>
          <a:xfrm>
            <a:off x="71164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45" name="Google Shape;3745;p571"/>
          <p:cNvSpPr txBox="1"/>
          <p:nvPr>
            <p:ph idx="4" type="ctrTitle"/>
          </p:nvPr>
        </p:nvSpPr>
        <p:spPr>
          <a:xfrm>
            <a:off x="32127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46" name="Google Shape;3746;p571"/>
          <p:cNvSpPr txBox="1"/>
          <p:nvPr>
            <p:ph idx="5" type="ctrTitle"/>
          </p:nvPr>
        </p:nvSpPr>
        <p:spPr>
          <a:xfrm>
            <a:off x="518360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47" name="Google Shape;3747;p571"/>
          <p:cNvSpPr txBox="1"/>
          <p:nvPr>
            <p:ph idx="6" type="ctrTitle"/>
          </p:nvPr>
        </p:nvSpPr>
        <p:spPr>
          <a:xfrm>
            <a:off x="71164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748" name="Google Shape;3748;p571"/>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49" name="Google Shape;3749;p571"/>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50" name="Google Shape;3750;p571"/>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51" name="Google Shape;3751;p571"/>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52" name="Google Shape;3752;p571"/>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53" name="Google Shape;3753;p571"/>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754" name="Google Shape;3754;p571"/>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755" name="Google Shape;3755;p571"/>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756" name="Google Shape;3756;p571"/>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757" name="Google Shape;3757;p571"/>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p:cSld name="CUSTOM_14">
    <p:bg>
      <p:bgPr>
        <a:blipFill>
          <a:blip r:embed="rId2">
            <a:alphaModFix/>
          </a:blip>
          <a:stretch>
            <a:fillRect/>
          </a:stretch>
        </a:blipFill>
      </p:bgPr>
    </p:bg>
    <p:spTree>
      <p:nvGrpSpPr>
        <p:cNvPr id="3758" name="Shape 3758"/>
        <p:cNvGrpSpPr/>
        <p:nvPr/>
      </p:nvGrpSpPr>
      <p:grpSpPr>
        <a:xfrm>
          <a:off x="0" y="0"/>
          <a:ext cx="0" cy="0"/>
          <a:chOff x="0" y="0"/>
          <a:chExt cx="0" cy="0"/>
        </a:xfrm>
      </p:grpSpPr>
      <p:sp>
        <p:nvSpPr>
          <p:cNvPr id="3759" name="Google Shape;3759;p572"/>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760" name="Google Shape;3760;p572"/>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3761" name="Google Shape;3761;p572"/>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3762" name="Google Shape;3762;p572"/>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763" name="Google Shape;3763;p572"/>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3764" name="Google Shape;3764;p572"/>
          <p:cNvCxnSpPr/>
          <p:nvPr/>
        </p:nvCxnSpPr>
        <p:spPr>
          <a:xfrm>
            <a:off x="3119125"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3765" name="Google Shape;3765;p572"/>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3766" name="Google Shape;3766;p572"/>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767" name="Google Shape;3767;p572"/>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3768" name="Google Shape;3768;p572"/>
          <p:cNvCxnSpPr/>
          <p:nvPr/>
        </p:nvCxnSpPr>
        <p:spPr>
          <a:xfrm>
            <a:off x="5988650"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3769" name="Google Shape;3769;p572"/>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3770" name="Google Shape;3770;p572"/>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771" name="Google Shape;3771;p572"/>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772" name="Google Shape;3772;p572"/>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3773" name="Google Shape;3773;p572"/>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3774" name="Google Shape;3774;p572"/>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4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p:cSld name="CUSTOM_15">
    <p:bg>
      <p:bgPr>
        <a:solidFill>
          <a:srgbClr val="FFFFFF"/>
        </a:solidFill>
      </p:bgPr>
    </p:bg>
    <p:spTree>
      <p:nvGrpSpPr>
        <p:cNvPr id="3775" name="Shape 3775"/>
        <p:cNvGrpSpPr/>
        <p:nvPr/>
      </p:nvGrpSpPr>
      <p:grpSpPr>
        <a:xfrm>
          <a:off x="0" y="0"/>
          <a:ext cx="0" cy="0"/>
          <a:chOff x="0" y="0"/>
          <a:chExt cx="0" cy="0"/>
        </a:xfrm>
      </p:grpSpPr>
      <p:sp>
        <p:nvSpPr>
          <p:cNvPr id="3776" name="Google Shape;3776;p573"/>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777" name="Google Shape;3777;p573"/>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4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au grapghs">
  <p:cSld name="CUSTOM_15_1">
    <p:bg>
      <p:bgPr>
        <a:blipFill>
          <a:blip r:embed="rId2">
            <a:alphaModFix/>
          </a:blip>
          <a:stretch>
            <a:fillRect/>
          </a:stretch>
        </a:blipFill>
      </p:bgPr>
    </p:bg>
    <p:spTree>
      <p:nvGrpSpPr>
        <p:cNvPr id="3778" name="Shape 3778"/>
        <p:cNvGrpSpPr/>
        <p:nvPr/>
      </p:nvGrpSpPr>
      <p:grpSpPr>
        <a:xfrm>
          <a:off x="0" y="0"/>
          <a:ext cx="0" cy="0"/>
          <a:chOff x="0" y="0"/>
          <a:chExt cx="0" cy="0"/>
        </a:xfrm>
      </p:grpSpPr>
      <p:sp>
        <p:nvSpPr>
          <p:cNvPr id="3779" name="Google Shape;3779;p574"/>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780" name="Google Shape;3780;p574"/>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781" name="Google Shape;3781;p574"/>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782" name="Google Shape;3782;p574"/>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p:cSld name="CUSTOM_16">
    <p:bg>
      <p:bgPr>
        <a:blipFill>
          <a:blip r:embed="rId2">
            <a:alphaModFix/>
          </a:blip>
          <a:stretch>
            <a:fillRect/>
          </a:stretch>
        </a:blipFill>
      </p:bgPr>
    </p:bg>
    <p:spTree>
      <p:nvGrpSpPr>
        <p:cNvPr id="3783" name="Shape 3783"/>
        <p:cNvGrpSpPr/>
        <p:nvPr/>
      </p:nvGrpSpPr>
      <p:grpSpPr>
        <a:xfrm>
          <a:off x="0" y="0"/>
          <a:ext cx="0" cy="0"/>
          <a:chOff x="0" y="0"/>
          <a:chExt cx="0" cy="0"/>
        </a:xfrm>
      </p:grpSpPr>
      <p:sp>
        <p:nvSpPr>
          <p:cNvPr id="3784" name="Google Shape;3784;p575"/>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785" name="Google Shape;3785;p575"/>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786" name="Google Shape;3786;p575"/>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787" name="Google Shape;3787;p575"/>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p:cSld name="CUSTOM_16_4">
    <p:bg>
      <p:bgPr>
        <a:blipFill>
          <a:blip r:embed="rId2">
            <a:alphaModFix/>
          </a:blip>
          <a:stretch>
            <a:fillRect/>
          </a:stretch>
        </a:blipFill>
      </p:bgPr>
    </p:bg>
    <p:spTree>
      <p:nvGrpSpPr>
        <p:cNvPr id="3788" name="Shape 3788"/>
        <p:cNvGrpSpPr/>
        <p:nvPr/>
      </p:nvGrpSpPr>
      <p:grpSpPr>
        <a:xfrm>
          <a:off x="0" y="0"/>
          <a:ext cx="0" cy="0"/>
          <a:chOff x="0" y="0"/>
          <a:chExt cx="0" cy="0"/>
        </a:xfrm>
      </p:grpSpPr>
      <p:sp>
        <p:nvSpPr>
          <p:cNvPr id="3789" name="Google Shape;3789;p576"/>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790" name="Google Shape;3790;p576"/>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light)">
  <p:cSld name="CUSTOM_16_3">
    <p:bg>
      <p:bgPr>
        <a:blipFill>
          <a:blip r:embed="rId2">
            <a:alphaModFix/>
          </a:blip>
          <a:stretch>
            <a:fillRect/>
          </a:stretch>
        </a:blipFill>
      </p:bgPr>
    </p:bg>
    <p:spTree>
      <p:nvGrpSpPr>
        <p:cNvPr id="3791" name="Shape 3791"/>
        <p:cNvGrpSpPr/>
        <p:nvPr/>
      </p:nvGrpSpPr>
      <p:grpSpPr>
        <a:xfrm>
          <a:off x="0" y="0"/>
          <a:ext cx="0" cy="0"/>
          <a:chOff x="0" y="0"/>
          <a:chExt cx="0" cy="0"/>
        </a:xfrm>
      </p:grpSpPr>
      <p:sp>
        <p:nvSpPr>
          <p:cNvPr id="3792" name="Google Shape;3792;p577"/>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793" name="Google Shape;3793;p577"/>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794" name="Google Shape;3794;p577"/>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795" name="Google Shape;3795;p577"/>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796" name="Google Shape;3796;p577"/>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797" name="Google Shape;3797;p577"/>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798" name="Google Shape;3798;p577"/>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dark)">
  <p:cSld name="CUSTOM_16_3_1">
    <p:bg>
      <p:bgPr>
        <a:blipFill>
          <a:blip r:embed="rId2">
            <a:alphaModFix/>
          </a:blip>
          <a:stretch>
            <a:fillRect/>
          </a:stretch>
        </a:blipFill>
      </p:bgPr>
    </p:bg>
    <p:spTree>
      <p:nvGrpSpPr>
        <p:cNvPr id="3799" name="Shape 3799"/>
        <p:cNvGrpSpPr/>
        <p:nvPr/>
      </p:nvGrpSpPr>
      <p:grpSpPr>
        <a:xfrm>
          <a:off x="0" y="0"/>
          <a:ext cx="0" cy="0"/>
          <a:chOff x="0" y="0"/>
          <a:chExt cx="0" cy="0"/>
        </a:xfrm>
      </p:grpSpPr>
      <p:sp>
        <p:nvSpPr>
          <p:cNvPr id="3800" name="Google Shape;3800;p578"/>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801" name="Google Shape;3801;p578"/>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802" name="Google Shape;3802;p578"/>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803" name="Google Shape;3803;p578"/>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804" name="Google Shape;3804;p578"/>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805" name="Google Shape;3805;p578"/>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806" name="Google Shape;3806;p578"/>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dark)">
  <p:cSld name="CUSTOM_6_4_1">
    <p:bg>
      <p:bgPr>
        <a:solidFill>
          <a:schemeClr val="dk1"/>
        </a:solidFill>
      </p:bgPr>
    </p:bg>
    <p:spTree>
      <p:nvGrpSpPr>
        <p:cNvPr id="271" name="Shape 271"/>
        <p:cNvGrpSpPr/>
        <p:nvPr/>
      </p:nvGrpSpPr>
      <p:grpSpPr>
        <a:xfrm>
          <a:off x="0" y="0"/>
          <a:ext cx="0" cy="0"/>
          <a:chOff x="0" y="0"/>
          <a:chExt cx="0" cy="0"/>
        </a:xfrm>
      </p:grpSpPr>
      <p:sp>
        <p:nvSpPr>
          <p:cNvPr id="272" name="Google Shape;272;p88"/>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73" name="Google Shape;273;p88"/>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74" name="Google Shape;274;p88"/>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75" name="Google Shape;275;p88"/>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p:cSld name="CUSTOM_16_1">
    <p:bg>
      <p:bgPr>
        <a:blipFill>
          <a:blip r:embed="rId2">
            <a:alphaModFix/>
          </a:blip>
          <a:stretch>
            <a:fillRect/>
          </a:stretch>
        </a:blipFill>
      </p:bgPr>
    </p:bg>
    <p:spTree>
      <p:nvGrpSpPr>
        <p:cNvPr id="3807" name="Shape 3807"/>
        <p:cNvGrpSpPr/>
        <p:nvPr/>
      </p:nvGrpSpPr>
      <p:grpSpPr>
        <a:xfrm>
          <a:off x="0" y="0"/>
          <a:ext cx="0" cy="0"/>
          <a:chOff x="0" y="0"/>
          <a:chExt cx="0" cy="0"/>
        </a:xfrm>
      </p:grpSpPr>
      <p:sp>
        <p:nvSpPr>
          <p:cNvPr id="3808" name="Google Shape;3808;p579"/>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809" name="Google Shape;3809;p579"/>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810" name="Google Shape;3810;p579"/>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811" name="Google Shape;3811;p579"/>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812" name="Google Shape;3812;p579"/>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813" name="Google Shape;3813;p579"/>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814" name="Google Shape;3814;p579"/>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815" name="Google Shape;3815;p579"/>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816" name="Google Shape;3816;p579"/>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817" name="Google Shape;3817;p579"/>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818" name="Google Shape;3818;p579"/>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819" name="Google Shape;3819;p579"/>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820" name="Google Shape;3820;p579"/>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821" name="Google Shape;3821;p579"/>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4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p:cSld name="CUSTOM_16_1_1">
    <p:bg>
      <p:bgPr>
        <a:blipFill>
          <a:blip r:embed="rId2">
            <a:alphaModFix/>
          </a:blip>
          <a:stretch>
            <a:fillRect/>
          </a:stretch>
        </a:blipFill>
      </p:bgPr>
    </p:bg>
    <p:spTree>
      <p:nvGrpSpPr>
        <p:cNvPr id="3822" name="Shape 3822"/>
        <p:cNvGrpSpPr/>
        <p:nvPr/>
      </p:nvGrpSpPr>
      <p:grpSpPr>
        <a:xfrm>
          <a:off x="0" y="0"/>
          <a:ext cx="0" cy="0"/>
          <a:chOff x="0" y="0"/>
          <a:chExt cx="0" cy="0"/>
        </a:xfrm>
      </p:grpSpPr>
      <p:sp>
        <p:nvSpPr>
          <p:cNvPr id="3823" name="Google Shape;3823;p580"/>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824" name="Google Shape;3824;p580"/>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825" name="Google Shape;3825;p580"/>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826" name="Google Shape;3826;p580"/>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827" name="Google Shape;3827;p580"/>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828" name="Google Shape;3828;p580"/>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4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p:cSld name="CUSTOM_16_1_1_1">
    <p:bg>
      <p:bgPr>
        <a:blipFill>
          <a:blip r:embed="rId2">
            <a:alphaModFix/>
          </a:blip>
          <a:stretch>
            <a:fillRect/>
          </a:stretch>
        </a:blipFill>
      </p:bgPr>
    </p:bg>
    <p:spTree>
      <p:nvGrpSpPr>
        <p:cNvPr id="3829" name="Shape 3829"/>
        <p:cNvGrpSpPr/>
        <p:nvPr/>
      </p:nvGrpSpPr>
      <p:grpSpPr>
        <a:xfrm>
          <a:off x="0" y="0"/>
          <a:ext cx="0" cy="0"/>
          <a:chOff x="0" y="0"/>
          <a:chExt cx="0" cy="0"/>
        </a:xfrm>
      </p:grpSpPr>
      <p:sp>
        <p:nvSpPr>
          <p:cNvPr id="3830" name="Google Shape;3830;p581"/>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831" name="Google Shape;3831;p581"/>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832" name="Google Shape;3832;p581"/>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833" name="Google Shape;3833;p581"/>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3834" name="Google Shape;3834;p581"/>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835" name="Google Shape;3835;p581"/>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4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1">
  <p:cSld name="CUSTOM_17">
    <p:bg>
      <p:bgPr>
        <a:blipFill>
          <a:blip r:embed="rId2">
            <a:alphaModFix/>
          </a:blip>
          <a:stretch>
            <a:fillRect/>
          </a:stretch>
        </a:blipFill>
      </p:bgPr>
    </p:bg>
    <p:spTree>
      <p:nvGrpSpPr>
        <p:cNvPr id="3836" name="Shape 3836"/>
        <p:cNvGrpSpPr/>
        <p:nvPr/>
      </p:nvGrpSpPr>
      <p:grpSpPr>
        <a:xfrm>
          <a:off x="0" y="0"/>
          <a:ext cx="0" cy="0"/>
          <a:chOff x="0" y="0"/>
          <a:chExt cx="0" cy="0"/>
        </a:xfrm>
      </p:grpSpPr>
      <p:sp>
        <p:nvSpPr>
          <p:cNvPr id="3837" name="Google Shape;3837;p582"/>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838" name="Google Shape;3838;p582"/>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3839" name="Google Shape;3839;p582"/>
          <p:cNvSpPr txBox="1"/>
          <p:nvPr>
            <p:ph idx="3" type="ctrTitle"/>
          </p:nvPr>
        </p:nvSpPr>
        <p:spPr>
          <a:xfrm>
            <a:off x="239375"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3840" name="Google Shape;3840;p582"/>
          <p:cNvSpPr txBox="1"/>
          <p:nvPr>
            <p:ph idx="4" type="ctrTitle"/>
          </p:nvPr>
        </p:nvSpPr>
        <p:spPr>
          <a:xfrm>
            <a:off x="389858"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3841" name="Google Shape;3841;p582"/>
          <p:cNvSpPr txBox="1"/>
          <p:nvPr>
            <p:ph idx="5" type="ctrTitle"/>
          </p:nvPr>
        </p:nvSpPr>
        <p:spPr>
          <a:xfrm>
            <a:off x="1702872" y="2430325"/>
            <a:ext cx="1271400" cy="1263000"/>
          </a:xfrm>
          <a:prstGeom prst="rect">
            <a:avLst/>
          </a:prstGeom>
          <a:solidFill>
            <a:schemeClr val="dk1"/>
          </a:solidFill>
          <a:ln>
            <a:noFill/>
          </a:ln>
        </p:spPr>
        <p:txBody>
          <a:bodyPr anchorCtr="0" anchor="t" bIns="0" lIns="137150" spcFirstLastPara="1" rIns="45700" wrap="square" tIns="457200">
            <a:noAutofit/>
          </a:bodyPr>
          <a:lstStyle>
            <a:lvl1pPr lvl="0" algn="l">
              <a:lnSpc>
                <a:spcPct val="100000"/>
              </a:lnSpc>
              <a:spcBef>
                <a:spcPts val="0"/>
              </a:spcBef>
              <a:spcAft>
                <a:spcPts val="0"/>
              </a:spcAft>
              <a:buClr>
                <a:srgbClr val="FFFFFF"/>
              </a:buClr>
              <a:buSzPts val="700"/>
              <a:buFont typeface="Montserrat"/>
              <a:buNone/>
              <a:defRPr b="1" sz="7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9pPr>
          </a:lstStyle>
          <a:p/>
        </p:txBody>
      </p:sp>
      <p:sp>
        <p:nvSpPr>
          <p:cNvPr id="3842" name="Google Shape;3842;p582"/>
          <p:cNvSpPr txBox="1"/>
          <p:nvPr>
            <p:ph idx="6" type="ctrTitle"/>
          </p:nvPr>
        </p:nvSpPr>
        <p:spPr>
          <a:xfrm>
            <a:off x="1853355"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9pPr>
          </a:lstStyle>
          <a:p/>
        </p:txBody>
      </p:sp>
      <p:sp>
        <p:nvSpPr>
          <p:cNvPr id="3843" name="Google Shape;3843;p582"/>
          <p:cNvSpPr txBox="1"/>
          <p:nvPr>
            <p:ph idx="7" type="ctrTitle"/>
          </p:nvPr>
        </p:nvSpPr>
        <p:spPr>
          <a:xfrm>
            <a:off x="316636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3844" name="Google Shape;3844;p582"/>
          <p:cNvSpPr txBox="1"/>
          <p:nvPr>
            <p:ph idx="8" type="ctrTitle"/>
          </p:nvPr>
        </p:nvSpPr>
        <p:spPr>
          <a:xfrm>
            <a:off x="331685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3845" name="Google Shape;3845;p582"/>
          <p:cNvSpPr txBox="1"/>
          <p:nvPr>
            <p:ph idx="9" type="ctrTitle"/>
          </p:nvPr>
        </p:nvSpPr>
        <p:spPr>
          <a:xfrm>
            <a:off x="462986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3846" name="Google Shape;3846;p582"/>
          <p:cNvSpPr txBox="1"/>
          <p:nvPr>
            <p:ph idx="13" type="ctrTitle"/>
          </p:nvPr>
        </p:nvSpPr>
        <p:spPr>
          <a:xfrm>
            <a:off x="478034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cxnSp>
        <p:nvCxnSpPr>
          <p:cNvPr id="3847" name="Google Shape;3847;p582"/>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3848" name="Google Shape;3848;p582"/>
          <p:cNvSpPr txBox="1"/>
          <p:nvPr>
            <p:ph idx="14"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849" name="Google Shape;3849;p582"/>
          <p:cNvSpPr txBox="1"/>
          <p:nvPr>
            <p:ph idx="15" type="ctrTitle"/>
          </p:nvPr>
        </p:nvSpPr>
        <p:spPr>
          <a:xfrm>
            <a:off x="609337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3850" name="Google Shape;3850;p582"/>
          <p:cNvSpPr txBox="1"/>
          <p:nvPr>
            <p:ph idx="16" type="ctrTitle"/>
          </p:nvPr>
        </p:nvSpPr>
        <p:spPr>
          <a:xfrm>
            <a:off x="624386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3851" name="Google Shape;3851;p582"/>
          <p:cNvSpPr txBox="1"/>
          <p:nvPr>
            <p:ph idx="17" type="ctrTitle"/>
          </p:nvPr>
        </p:nvSpPr>
        <p:spPr>
          <a:xfrm>
            <a:off x="755687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3852" name="Google Shape;3852;p582"/>
          <p:cNvSpPr txBox="1"/>
          <p:nvPr>
            <p:ph idx="18" type="ctrTitle"/>
          </p:nvPr>
        </p:nvSpPr>
        <p:spPr>
          <a:xfrm>
            <a:off x="770735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3853" name="Google Shape;3853;p582"/>
          <p:cNvSpPr txBox="1"/>
          <p:nvPr>
            <p:ph idx="19"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854" name="Google Shape;3854;p582"/>
          <p:cNvSpPr txBox="1"/>
          <p:nvPr>
            <p:ph idx="20"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855" name="Google Shape;3855;p582"/>
          <p:cNvSpPr txBox="1"/>
          <p:nvPr>
            <p:ph idx="21"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856" name="Google Shape;3856;p582"/>
          <p:cNvSpPr txBox="1"/>
          <p:nvPr>
            <p:ph idx="22"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857" name="Google Shape;3857;p582"/>
          <p:cNvSpPr txBox="1"/>
          <p:nvPr>
            <p:ph idx="23"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2">
  <p:cSld name="CUSTOM_17_1">
    <p:bg>
      <p:bgPr>
        <a:blipFill>
          <a:blip r:embed="rId2">
            <a:alphaModFix/>
          </a:blip>
          <a:stretch>
            <a:fillRect/>
          </a:stretch>
        </a:blipFill>
      </p:bgPr>
    </p:bg>
    <p:spTree>
      <p:nvGrpSpPr>
        <p:cNvPr id="3858" name="Shape 3858"/>
        <p:cNvGrpSpPr/>
        <p:nvPr/>
      </p:nvGrpSpPr>
      <p:grpSpPr>
        <a:xfrm>
          <a:off x="0" y="0"/>
          <a:ext cx="0" cy="0"/>
          <a:chOff x="0" y="0"/>
          <a:chExt cx="0" cy="0"/>
        </a:xfrm>
      </p:grpSpPr>
      <p:sp>
        <p:nvSpPr>
          <p:cNvPr id="3859" name="Google Shape;3859;p583"/>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860" name="Google Shape;3860;p583"/>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3861" name="Google Shape;3861;p583"/>
          <p:cNvSpPr txBox="1"/>
          <p:nvPr>
            <p:ph idx="3" type="ctrTitle"/>
          </p:nvPr>
        </p:nvSpPr>
        <p:spPr>
          <a:xfrm>
            <a:off x="239373"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3862" name="Google Shape;3862;p583"/>
          <p:cNvSpPr txBox="1"/>
          <p:nvPr>
            <p:ph idx="4" type="ctrTitle"/>
          </p:nvPr>
        </p:nvSpPr>
        <p:spPr>
          <a:xfrm>
            <a:off x="23938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cxnSp>
        <p:nvCxnSpPr>
          <p:cNvPr id="3863" name="Google Shape;3863;p583"/>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3864" name="Google Shape;3864;p583"/>
          <p:cNvSpPr txBox="1"/>
          <p:nvPr>
            <p:ph idx="5" type="ctrTitle"/>
          </p:nvPr>
        </p:nvSpPr>
        <p:spPr>
          <a:xfrm>
            <a:off x="434404"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3865" name="Google Shape;3865;p583"/>
          <p:cNvSpPr txBox="1"/>
          <p:nvPr>
            <p:ph idx="6" type="ctrTitle"/>
          </p:nvPr>
        </p:nvSpPr>
        <p:spPr>
          <a:xfrm>
            <a:off x="1973237"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3866" name="Google Shape;3866;p583"/>
          <p:cNvSpPr txBox="1"/>
          <p:nvPr>
            <p:ph idx="7" type="ctrTitle"/>
          </p:nvPr>
        </p:nvSpPr>
        <p:spPr>
          <a:xfrm>
            <a:off x="1973247"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3867" name="Google Shape;3867;p583"/>
          <p:cNvSpPr txBox="1"/>
          <p:nvPr>
            <p:ph idx="8" type="ctrTitle"/>
          </p:nvPr>
        </p:nvSpPr>
        <p:spPr>
          <a:xfrm>
            <a:off x="2168268"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3868" name="Google Shape;3868;p583"/>
          <p:cNvSpPr txBox="1"/>
          <p:nvPr>
            <p:ph idx="9" type="ctrTitle"/>
          </p:nvPr>
        </p:nvSpPr>
        <p:spPr>
          <a:xfrm>
            <a:off x="3707100"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3869" name="Google Shape;3869;p583"/>
          <p:cNvSpPr txBox="1"/>
          <p:nvPr>
            <p:ph idx="13" type="ctrTitle"/>
          </p:nvPr>
        </p:nvSpPr>
        <p:spPr>
          <a:xfrm>
            <a:off x="3707111"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3870" name="Google Shape;3870;p583"/>
          <p:cNvSpPr txBox="1"/>
          <p:nvPr>
            <p:ph idx="14" type="ctrTitle"/>
          </p:nvPr>
        </p:nvSpPr>
        <p:spPr>
          <a:xfrm>
            <a:off x="3902131"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3871" name="Google Shape;3871;p583"/>
          <p:cNvSpPr txBox="1"/>
          <p:nvPr>
            <p:ph idx="15" type="ctrTitle"/>
          </p:nvPr>
        </p:nvSpPr>
        <p:spPr>
          <a:xfrm>
            <a:off x="5440964"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3872" name="Google Shape;3872;p583"/>
          <p:cNvSpPr txBox="1"/>
          <p:nvPr>
            <p:ph idx="16" type="ctrTitle"/>
          </p:nvPr>
        </p:nvSpPr>
        <p:spPr>
          <a:xfrm>
            <a:off x="544097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3873" name="Google Shape;3873;p583"/>
          <p:cNvSpPr txBox="1"/>
          <p:nvPr>
            <p:ph idx="17" type="ctrTitle"/>
          </p:nvPr>
        </p:nvSpPr>
        <p:spPr>
          <a:xfrm>
            <a:off x="5635995"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3874" name="Google Shape;3874;p583"/>
          <p:cNvSpPr txBox="1"/>
          <p:nvPr>
            <p:ph idx="18" type="ctrTitle"/>
          </p:nvPr>
        </p:nvSpPr>
        <p:spPr>
          <a:xfrm>
            <a:off x="7174839"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3875" name="Google Shape;3875;p583"/>
          <p:cNvSpPr txBox="1"/>
          <p:nvPr>
            <p:ph idx="19" type="ctrTitle"/>
          </p:nvPr>
        </p:nvSpPr>
        <p:spPr>
          <a:xfrm>
            <a:off x="7174849"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3876" name="Google Shape;3876;p583"/>
          <p:cNvSpPr txBox="1"/>
          <p:nvPr>
            <p:ph idx="20" type="ctrTitle"/>
          </p:nvPr>
        </p:nvSpPr>
        <p:spPr>
          <a:xfrm>
            <a:off x="7369870"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Tree>
  </p:cSld>
  <p:clrMapOvr>
    <a:masterClrMapping/>
  </p:clrMapOvr>
</p:sldLayout>
</file>

<file path=ppt/slideLayouts/slideLayout4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3">
  <p:cSld name="CUSTOM_17_1_1">
    <p:bg>
      <p:bgPr>
        <a:blipFill>
          <a:blip r:embed="rId2">
            <a:alphaModFix/>
          </a:blip>
          <a:stretch>
            <a:fillRect/>
          </a:stretch>
        </a:blipFill>
      </p:bgPr>
    </p:bg>
    <p:spTree>
      <p:nvGrpSpPr>
        <p:cNvPr id="3877" name="Shape 3877"/>
        <p:cNvGrpSpPr/>
        <p:nvPr/>
      </p:nvGrpSpPr>
      <p:grpSpPr>
        <a:xfrm>
          <a:off x="0" y="0"/>
          <a:ext cx="0" cy="0"/>
          <a:chOff x="0" y="0"/>
          <a:chExt cx="0" cy="0"/>
        </a:xfrm>
      </p:grpSpPr>
      <p:sp>
        <p:nvSpPr>
          <p:cNvPr id="3878" name="Google Shape;3878;p584"/>
          <p:cNvSpPr txBox="1"/>
          <p:nvPr>
            <p:ph type="ctrTitle"/>
          </p:nvPr>
        </p:nvSpPr>
        <p:spPr>
          <a:xfrm>
            <a:off x="810488"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3879" name="Google Shape;3879;p584"/>
          <p:cNvSpPr txBox="1"/>
          <p:nvPr>
            <p:ph idx="2" type="ctrTitle"/>
          </p:nvPr>
        </p:nvSpPr>
        <p:spPr>
          <a:xfrm>
            <a:off x="1089641"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880" name="Google Shape;3880;p584"/>
          <p:cNvSpPr txBox="1"/>
          <p:nvPr>
            <p:ph idx="3" type="ctrTitle"/>
          </p:nvPr>
        </p:nvSpPr>
        <p:spPr>
          <a:xfrm>
            <a:off x="278921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3881" name="Google Shape;3881;p584"/>
          <p:cNvSpPr txBox="1"/>
          <p:nvPr>
            <p:ph idx="4" type="ctrTitle"/>
          </p:nvPr>
        </p:nvSpPr>
        <p:spPr>
          <a:xfrm>
            <a:off x="3068369"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882" name="Google Shape;3882;p584"/>
          <p:cNvSpPr txBox="1"/>
          <p:nvPr>
            <p:ph idx="5" type="ctrTitle"/>
          </p:nvPr>
        </p:nvSpPr>
        <p:spPr>
          <a:xfrm>
            <a:off x="4700437"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3883" name="Google Shape;3883;p584"/>
          <p:cNvSpPr txBox="1"/>
          <p:nvPr>
            <p:ph idx="6" type="ctrTitle"/>
          </p:nvPr>
        </p:nvSpPr>
        <p:spPr>
          <a:xfrm>
            <a:off x="4979597"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884" name="Google Shape;3884;p584"/>
          <p:cNvSpPr txBox="1"/>
          <p:nvPr>
            <p:ph idx="7" type="ctrTitle"/>
          </p:nvPr>
        </p:nvSpPr>
        <p:spPr>
          <a:xfrm>
            <a:off x="661166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3885" name="Google Shape;3885;p584"/>
          <p:cNvSpPr txBox="1"/>
          <p:nvPr>
            <p:ph idx="8" type="ctrTitle"/>
          </p:nvPr>
        </p:nvSpPr>
        <p:spPr>
          <a:xfrm>
            <a:off x="6890824"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886" name="Google Shape;3886;p584"/>
          <p:cNvSpPr txBox="1"/>
          <p:nvPr>
            <p:ph idx="9"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887" name="Google Shape;3887;p584"/>
          <p:cNvSpPr txBox="1"/>
          <p:nvPr>
            <p:ph idx="13"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p:cSld name="CUSTOM_17_1_1_1">
    <p:bg>
      <p:bgPr>
        <a:noFill/>
      </p:bgPr>
    </p:bg>
    <p:spTree>
      <p:nvGrpSpPr>
        <p:cNvPr id="3888" name="Shape 3888"/>
        <p:cNvGrpSpPr/>
        <p:nvPr/>
      </p:nvGrpSpPr>
      <p:grpSpPr>
        <a:xfrm>
          <a:off x="0" y="0"/>
          <a:ext cx="0" cy="0"/>
          <a:chOff x="0" y="0"/>
          <a:chExt cx="0" cy="0"/>
        </a:xfrm>
      </p:grpSpPr>
      <p:sp>
        <p:nvSpPr>
          <p:cNvPr id="3889" name="Google Shape;3889;p585"/>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890" name="Google Shape;3890;p585"/>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3891" name="Google Shape;3891;p585"/>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3892" name="Google Shape;3892;p585"/>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893" name="Google Shape;3893;p585"/>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894" name="Google Shape;3894;p585"/>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895" name="Google Shape;3895;p585"/>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896" name="Google Shape;3896;p585"/>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897" name="Google Shape;3897;p585"/>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898" name="Google Shape;3898;p585"/>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899" name="Google Shape;3899;p585"/>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900" name="Google Shape;3900;p585"/>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901" name="Google Shape;3901;p585"/>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902" name="Google Shape;3902;p585"/>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p:cSld name="CUSTOM_20">
    <p:bg>
      <p:bgPr>
        <a:blipFill>
          <a:blip r:embed="rId2">
            <a:alphaModFix/>
          </a:blip>
          <a:stretch>
            <a:fillRect/>
          </a:stretch>
        </a:blipFill>
      </p:bgPr>
    </p:bg>
    <p:spTree>
      <p:nvGrpSpPr>
        <p:cNvPr id="3903" name="Shape 3903"/>
        <p:cNvGrpSpPr/>
        <p:nvPr/>
      </p:nvGrpSpPr>
      <p:grpSpPr>
        <a:xfrm>
          <a:off x="0" y="0"/>
          <a:ext cx="0" cy="0"/>
          <a:chOff x="0" y="0"/>
          <a:chExt cx="0" cy="0"/>
        </a:xfrm>
      </p:grpSpPr>
      <p:sp>
        <p:nvSpPr>
          <p:cNvPr id="3904" name="Google Shape;3904;p586"/>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3905" name="Google Shape;3905;p586"/>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06" name="Google Shape;3906;p586"/>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3907" name="Google Shape;3907;p586"/>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08" name="Google Shape;3908;p586"/>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3909" name="Google Shape;3909;p586"/>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3910" name="Google Shape;3910;p586"/>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911" name="Google Shape;3911;p586"/>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4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p:cSld name="CUSTOM_20_3">
    <p:bg>
      <p:bgPr>
        <a:blipFill>
          <a:blip r:embed="rId2">
            <a:alphaModFix/>
          </a:blip>
          <a:stretch>
            <a:fillRect/>
          </a:stretch>
        </a:blipFill>
      </p:bgPr>
    </p:bg>
    <p:spTree>
      <p:nvGrpSpPr>
        <p:cNvPr id="3912" name="Shape 3912"/>
        <p:cNvGrpSpPr/>
        <p:nvPr/>
      </p:nvGrpSpPr>
      <p:grpSpPr>
        <a:xfrm>
          <a:off x="0" y="0"/>
          <a:ext cx="0" cy="0"/>
          <a:chOff x="0" y="0"/>
          <a:chExt cx="0" cy="0"/>
        </a:xfrm>
      </p:grpSpPr>
      <p:sp>
        <p:nvSpPr>
          <p:cNvPr id="3913" name="Google Shape;3913;p587"/>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3914" name="Google Shape;3914;p587"/>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15" name="Google Shape;3915;p587"/>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3916" name="Google Shape;3916;p587"/>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17" name="Google Shape;3917;p587"/>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3918" name="Google Shape;3918;p587"/>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19" name="Google Shape;3919;p587"/>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3920" name="Google Shape;3920;p587"/>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cxnSp>
        <p:nvCxnSpPr>
          <p:cNvPr id="3921" name="Google Shape;3921;p587"/>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3922" name="Google Shape;3922;p587"/>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923" name="Google Shape;3923;p587"/>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924" name="Google Shape;3924;p587"/>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p:cSld name="CUSTOM_20_2">
    <p:bg>
      <p:bgPr>
        <a:solidFill>
          <a:srgbClr val="FFFFFF"/>
        </a:solidFill>
      </p:bgPr>
    </p:bg>
    <p:spTree>
      <p:nvGrpSpPr>
        <p:cNvPr id="3925" name="Shape 3925"/>
        <p:cNvGrpSpPr/>
        <p:nvPr/>
      </p:nvGrpSpPr>
      <p:grpSpPr>
        <a:xfrm>
          <a:off x="0" y="0"/>
          <a:ext cx="0" cy="0"/>
          <a:chOff x="0" y="0"/>
          <a:chExt cx="0" cy="0"/>
        </a:xfrm>
      </p:grpSpPr>
      <p:sp>
        <p:nvSpPr>
          <p:cNvPr id="3926" name="Google Shape;3926;p588"/>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927" name="Google Shape;3927;p588"/>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928" name="Google Shape;3928;p588"/>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29" name="Google Shape;3929;p588"/>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930" name="Google Shape;3930;p588"/>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31" name="Google Shape;3931;p588"/>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932" name="Google Shape;3932;p588"/>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33" name="Google Shape;3933;p588"/>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934" name="Google Shape;3934;p588"/>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35" name="Google Shape;3935;p588"/>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936" name="Google Shape;3936;p588"/>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37" name="Google Shape;3937;p588"/>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938" name="Google Shape;3938;p588"/>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39" name="Google Shape;3939;p588"/>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940" name="Google Shape;3940;p588"/>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941" name="Google Shape;3941;p588"/>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3942" name="Google Shape;3942;p588"/>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light)">
  <p:cSld name="CUSTOM_21">
    <p:bg>
      <p:bgPr>
        <a:solidFill>
          <a:srgbClr val="FFFFFF"/>
        </a:solidFill>
      </p:bgPr>
    </p:bg>
    <p:spTree>
      <p:nvGrpSpPr>
        <p:cNvPr id="276" name="Shape 276"/>
        <p:cNvGrpSpPr/>
        <p:nvPr/>
      </p:nvGrpSpPr>
      <p:grpSpPr>
        <a:xfrm>
          <a:off x="0" y="0"/>
          <a:ext cx="0" cy="0"/>
          <a:chOff x="0" y="0"/>
          <a:chExt cx="0" cy="0"/>
        </a:xfrm>
      </p:grpSpPr>
      <p:sp>
        <p:nvSpPr>
          <p:cNvPr id="277" name="Google Shape;277;p89"/>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78" name="Google Shape;278;p89"/>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p:cSld name="CUSTOM_20_1">
    <p:bg>
      <p:bgPr>
        <a:blipFill>
          <a:blip r:embed="rId2">
            <a:alphaModFix/>
          </a:blip>
          <a:stretch>
            <a:fillRect/>
          </a:stretch>
        </a:blipFill>
      </p:bgPr>
    </p:bg>
    <p:spTree>
      <p:nvGrpSpPr>
        <p:cNvPr id="3943" name="Shape 3943"/>
        <p:cNvGrpSpPr/>
        <p:nvPr/>
      </p:nvGrpSpPr>
      <p:grpSpPr>
        <a:xfrm>
          <a:off x="0" y="0"/>
          <a:ext cx="0" cy="0"/>
          <a:chOff x="0" y="0"/>
          <a:chExt cx="0" cy="0"/>
        </a:xfrm>
      </p:grpSpPr>
      <p:sp>
        <p:nvSpPr>
          <p:cNvPr id="3944" name="Google Shape;3944;p589"/>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3945" name="Google Shape;3945;p589"/>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3946" name="Google Shape;3946;p589"/>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1">
  <p:cSld name="CUSTOM_18">
    <p:bg>
      <p:bgPr>
        <a:blipFill>
          <a:blip r:embed="rId2">
            <a:alphaModFix/>
          </a:blip>
          <a:stretch>
            <a:fillRect/>
          </a:stretch>
        </a:blipFill>
      </p:bgPr>
    </p:bg>
    <p:spTree>
      <p:nvGrpSpPr>
        <p:cNvPr id="3947" name="Shape 3947"/>
        <p:cNvGrpSpPr/>
        <p:nvPr/>
      </p:nvGrpSpPr>
      <p:grpSpPr>
        <a:xfrm>
          <a:off x="0" y="0"/>
          <a:ext cx="0" cy="0"/>
          <a:chOff x="0" y="0"/>
          <a:chExt cx="0" cy="0"/>
        </a:xfrm>
      </p:grpSpPr>
      <p:sp>
        <p:nvSpPr>
          <p:cNvPr id="3948" name="Google Shape;3948;p590"/>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2">
  <p:cSld name="CUSTOM_19">
    <p:bg>
      <p:bgPr>
        <a:blipFill>
          <a:blip r:embed="rId2">
            <a:alphaModFix/>
          </a:blip>
          <a:stretch>
            <a:fillRect/>
          </a:stretch>
        </a:blipFill>
      </p:bgPr>
    </p:bg>
    <p:spTree>
      <p:nvGrpSpPr>
        <p:cNvPr id="3949" name="Shape 3949"/>
        <p:cNvGrpSpPr/>
        <p:nvPr/>
      </p:nvGrpSpPr>
      <p:grpSpPr>
        <a:xfrm>
          <a:off x="0" y="0"/>
          <a:ext cx="0" cy="0"/>
          <a:chOff x="0" y="0"/>
          <a:chExt cx="0" cy="0"/>
        </a:xfrm>
      </p:grpSpPr>
      <p:sp>
        <p:nvSpPr>
          <p:cNvPr id="3950" name="Google Shape;3950;p591"/>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3">
  <p:cSld name="CUSTOM_19_1">
    <p:bg>
      <p:bgPr>
        <a:blipFill>
          <a:blip r:embed="rId2">
            <a:alphaModFix/>
          </a:blip>
          <a:stretch>
            <a:fillRect/>
          </a:stretch>
        </a:blipFill>
      </p:bgPr>
    </p:bg>
    <p:spTree>
      <p:nvGrpSpPr>
        <p:cNvPr id="3951" name="Shape 3951"/>
        <p:cNvGrpSpPr/>
        <p:nvPr/>
      </p:nvGrpSpPr>
      <p:grpSpPr>
        <a:xfrm>
          <a:off x="0" y="0"/>
          <a:ext cx="0" cy="0"/>
          <a:chOff x="0" y="0"/>
          <a:chExt cx="0" cy="0"/>
        </a:xfrm>
      </p:grpSpPr>
      <p:sp>
        <p:nvSpPr>
          <p:cNvPr id="3952" name="Google Shape;3952;p592"/>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4">
  <p:cSld name="CUSTOM_19_1_1">
    <p:bg>
      <p:bgPr>
        <a:blipFill>
          <a:blip r:embed="rId2">
            <a:alphaModFix/>
          </a:blip>
          <a:stretch>
            <a:fillRect/>
          </a:stretch>
        </a:blipFill>
      </p:bgPr>
    </p:bg>
    <p:spTree>
      <p:nvGrpSpPr>
        <p:cNvPr id="3953" name="Shape 3953"/>
        <p:cNvGrpSpPr/>
        <p:nvPr/>
      </p:nvGrpSpPr>
      <p:grpSpPr>
        <a:xfrm>
          <a:off x="0" y="0"/>
          <a:ext cx="0" cy="0"/>
          <a:chOff x="0" y="0"/>
          <a:chExt cx="0" cy="0"/>
        </a:xfrm>
      </p:grpSpPr>
      <p:sp>
        <p:nvSpPr>
          <p:cNvPr id="3954" name="Google Shape;3954;p593"/>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5">
  <p:cSld name="CUSTOM_19_1_1_1">
    <p:bg>
      <p:bgPr>
        <a:blipFill>
          <a:blip r:embed="rId2">
            <a:alphaModFix/>
          </a:blip>
          <a:stretch>
            <a:fillRect/>
          </a:stretch>
        </a:blipFill>
      </p:bgPr>
    </p:bg>
    <p:spTree>
      <p:nvGrpSpPr>
        <p:cNvPr id="3955" name="Shape 3955"/>
        <p:cNvGrpSpPr/>
        <p:nvPr/>
      </p:nvGrpSpPr>
      <p:grpSpPr>
        <a:xfrm>
          <a:off x="0" y="0"/>
          <a:ext cx="0" cy="0"/>
          <a:chOff x="0" y="0"/>
          <a:chExt cx="0" cy="0"/>
        </a:xfrm>
      </p:grpSpPr>
      <p:sp>
        <p:nvSpPr>
          <p:cNvPr id="3956" name="Google Shape;3956;p594"/>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6">
  <p:cSld name="CUSTOM_19_1_1_1_1">
    <p:bg>
      <p:bgPr>
        <a:blipFill>
          <a:blip r:embed="rId2">
            <a:alphaModFix/>
          </a:blip>
          <a:stretch>
            <a:fillRect/>
          </a:stretch>
        </a:blipFill>
      </p:bgPr>
    </p:bg>
    <p:spTree>
      <p:nvGrpSpPr>
        <p:cNvPr id="3957" name="Shape 3957"/>
        <p:cNvGrpSpPr/>
        <p:nvPr/>
      </p:nvGrpSpPr>
      <p:grpSpPr>
        <a:xfrm>
          <a:off x="0" y="0"/>
          <a:ext cx="0" cy="0"/>
          <a:chOff x="0" y="0"/>
          <a:chExt cx="0" cy="0"/>
        </a:xfrm>
      </p:grpSpPr>
      <p:sp>
        <p:nvSpPr>
          <p:cNvPr id="3958" name="Google Shape;3958;p595"/>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p:cSld name="CUSTOM_24">
    <p:spTree>
      <p:nvGrpSpPr>
        <p:cNvPr id="3959" name="Shape 3959"/>
        <p:cNvGrpSpPr/>
        <p:nvPr/>
      </p:nvGrpSpPr>
      <p:grpSpPr>
        <a:xfrm>
          <a:off x="0" y="0"/>
          <a:ext cx="0" cy="0"/>
          <a:chOff x="0" y="0"/>
          <a:chExt cx="0" cy="0"/>
        </a:xfrm>
      </p:grpSpPr>
      <p:sp>
        <p:nvSpPr>
          <p:cNvPr id="3960" name="Google Shape;3960;p596"/>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961" name="Google Shape;3961;p596"/>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3962" name="Google Shape;3962;p596"/>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963" name="Google Shape;3963;p596"/>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964" name="Google Shape;3964;p596"/>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965" name="Google Shape;3965;p596"/>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966" name="Google Shape;3966;p596"/>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967" name="Google Shape;3967;p596"/>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968" name="Google Shape;3968;p596"/>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969" name="Google Shape;3969;p596"/>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970" name="Google Shape;3970;p596"/>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971" name="Google Shape;3971;p596"/>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972" name="Google Shape;3972;p596"/>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973" name="Google Shape;3973;p596"/>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974" name="Google Shape;3974;p596"/>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975" name="Google Shape;3975;p596"/>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976" name="Google Shape;3976;p596"/>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977" name="Google Shape;3977;p596"/>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3978" name="Google Shape;3978;p596"/>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yers profile">
  <p:cSld name="CUSTOM_22">
    <p:bg>
      <p:bgPr>
        <a:solidFill>
          <a:srgbClr val="FFFFFF"/>
        </a:solidFill>
      </p:bgPr>
    </p:bg>
    <p:spTree>
      <p:nvGrpSpPr>
        <p:cNvPr id="3979" name="Shape 3979"/>
        <p:cNvGrpSpPr/>
        <p:nvPr/>
      </p:nvGrpSpPr>
      <p:grpSpPr>
        <a:xfrm>
          <a:off x="0" y="0"/>
          <a:ext cx="0" cy="0"/>
          <a:chOff x="0" y="0"/>
          <a:chExt cx="0" cy="0"/>
        </a:xfrm>
      </p:grpSpPr>
      <p:sp>
        <p:nvSpPr>
          <p:cNvPr id="3980" name="Google Shape;3980;p597"/>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981" name="Google Shape;3981;p597"/>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3982" name="Google Shape;3982;p597"/>
          <p:cNvSpPr/>
          <p:nvPr/>
        </p:nvSpPr>
        <p:spPr>
          <a:xfrm>
            <a:off x="561475" y="1241213"/>
            <a:ext cx="3837947" cy="26610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3983" name="Google Shape;3983;p597"/>
          <p:cNvPicPr preferRelativeResize="0"/>
          <p:nvPr/>
        </p:nvPicPr>
        <p:blipFill rotWithShape="1">
          <a:blip r:embed="rId2">
            <a:alphaModFix/>
          </a:blip>
          <a:srcRect b="0" l="0" r="0" t="0"/>
          <a:stretch/>
        </p:blipFill>
        <p:spPr>
          <a:xfrm>
            <a:off x="4817452" y="1241213"/>
            <a:ext cx="3837923" cy="2661075"/>
          </a:xfrm>
          <a:prstGeom prst="rect">
            <a:avLst/>
          </a:prstGeom>
          <a:noFill/>
          <a:ln>
            <a:noFill/>
          </a:ln>
        </p:spPr>
      </p:pic>
      <p:sp>
        <p:nvSpPr>
          <p:cNvPr id="3984" name="Google Shape;3984;p597"/>
          <p:cNvSpPr txBox="1"/>
          <p:nvPr>
            <p:ph idx="3" type="ctrTitle"/>
          </p:nvPr>
        </p:nvSpPr>
        <p:spPr>
          <a:xfrm>
            <a:off x="2589075"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985" name="Google Shape;3985;p597"/>
          <p:cNvSpPr txBox="1"/>
          <p:nvPr>
            <p:ph idx="4" type="ctrTitle"/>
          </p:nvPr>
        </p:nvSpPr>
        <p:spPr>
          <a:xfrm>
            <a:off x="2589075"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986" name="Google Shape;3986;p597"/>
          <p:cNvSpPr txBox="1"/>
          <p:nvPr>
            <p:ph idx="5" type="ctrTitle"/>
          </p:nvPr>
        </p:nvSpPr>
        <p:spPr>
          <a:xfrm>
            <a:off x="6782450"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3987" name="Google Shape;3987;p597"/>
          <p:cNvSpPr txBox="1"/>
          <p:nvPr>
            <p:ph idx="6" type="ctrTitle"/>
          </p:nvPr>
        </p:nvSpPr>
        <p:spPr>
          <a:xfrm>
            <a:off x="6782450"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988" name="Google Shape;3988;p597"/>
          <p:cNvSpPr txBox="1"/>
          <p:nvPr>
            <p:ph idx="1" type="subTitle"/>
          </p:nvPr>
        </p:nvSpPr>
        <p:spPr>
          <a:xfrm>
            <a:off x="774925" y="3480263"/>
            <a:ext cx="1395000" cy="290700"/>
          </a:xfrm>
          <a:prstGeom prst="rect">
            <a:avLst/>
          </a:prstGeom>
          <a:solidFill>
            <a:schemeClr val="dk1"/>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989" name="Google Shape;3989;p597"/>
          <p:cNvSpPr txBox="1"/>
          <p:nvPr>
            <p:ph idx="7" type="subTitle"/>
          </p:nvPr>
        </p:nvSpPr>
        <p:spPr>
          <a:xfrm>
            <a:off x="5052225" y="3480263"/>
            <a:ext cx="1395000" cy="290700"/>
          </a:xfrm>
          <a:prstGeom prst="rect">
            <a:avLst/>
          </a:prstGeom>
          <a:solidFill>
            <a:srgbClr val="FFFFFF"/>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Buyer profile">
  <p:cSld name="CUSTOM_22_1">
    <p:bg>
      <p:bgPr>
        <a:solidFill>
          <a:srgbClr val="FFFFFF"/>
        </a:solidFill>
      </p:bgPr>
    </p:bg>
    <p:spTree>
      <p:nvGrpSpPr>
        <p:cNvPr id="3990" name="Shape 3990"/>
        <p:cNvGrpSpPr/>
        <p:nvPr/>
      </p:nvGrpSpPr>
      <p:grpSpPr>
        <a:xfrm>
          <a:off x="0" y="0"/>
          <a:ext cx="0" cy="0"/>
          <a:chOff x="0" y="0"/>
          <a:chExt cx="0" cy="0"/>
        </a:xfrm>
      </p:grpSpPr>
      <p:pic>
        <p:nvPicPr>
          <p:cNvPr id="3991" name="Google Shape;3991;p598"/>
          <p:cNvPicPr preferRelativeResize="0"/>
          <p:nvPr/>
        </p:nvPicPr>
        <p:blipFill rotWithShape="1">
          <a:blip r:embed="rId2">
            <a:alphaModFix/>
          </a:blip>
          <a:srcRect b="0" l="0" r="0" t="0"/>
          <a:stretch/>
        </p:blipFill>
        <p:spPr>
          <a:xfrm>
            <a:off x="633138" y="1418075"/>
            <a:ext cx="5484125" cy="2713338"/>
          </a:xfrm>
          <a:prstGeom prst="rect">
            <a:avLst/>
          </a:prstGeom>
          <a:noFill/>
          <a:ln>
            <a:noFill/>
          </a:ln>
        </p:spPr>
      </p:pic>
      <p:sp>
        <p:nvSpPr>
          <p:cNvPr id="3992" name="Google Shape;3992;p598"/>
          <p:cNvSpPr txBox="1"/>
          <p:nvPr>
            <p:ph type="ctrTitle"/>
          </p:nvPr>
        </p:nvSpPr>
        <p:spPr>
          <a:xfrm>
            <a:off x="633150" y="43700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3993" name="Google Shape;3993;p598"/>
          <p:cNvSpPr txBox="1"/>
          <p:nvPr>
            <p:ph idx="2" type="ctrTitle"/>
          </p:nvPr>
        </p:nvSpPr>
        <p:spPr>
          <a:xfrm>
            <a:off x="633150" y="768889"/>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3994" name="Google Shape;3994;p598"/>
          <p:cNvSpPr txBox="1"/>
          <p:nvPr>
            <p:ph idx="3" type="ctrTitle"/>
          </p:nvPr>
        </p:nvSpPr>
        <p:spPr>
          <a:xfrm>
            <a:off x="2816225" y="1905350"/>
            <a:ext cx="295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995" name="Google Shape;3995;p598"/>
          <p:cNvSpPr txBox="1"/>
          <p:nvPr>
            <p:ph idx="4" type="ctrTitle"/>
          </p:nvPr>
        </p:nvSpPr>
        <p:spPr>
          <a:xfrm>
            <a:off x="2816225" y="2281025"/>
            <a:ext cx="2958000" cy="1425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3996" name="Google Shape;3996;p598"/>
          <p:cNvSpPr/>
          <p:nvPr/>
        </p:nvSpPr>
        <p:spPr>
          <a:xfrm>
            <a:off x="6117250" y="521104"/>
            <a:ext cx="2757300" cy="4024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Add a product mockup here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light)">
  <p:cSld name="CUSTOM_21_2_1">
    <p:bg>
      <p:bgPr>
        <a:solidFill>
          <a:srgbClr val="FFFFFF"/>
        </a:solidFill>
      </p:bgPr>
    </p:bg>
    <p:spTree>
      <p:nvGrpSpPr>
        <p:cNvPr id="279" name="Shape 279"/>
        <p:cNvGrpSpPr/>
        <p:nvPr/>
      </p:nvGrpSpPr>
      <p:grpSpPr>
        <a:xfrm>
          <a:off x="0" y="0"/>
          <a:ext cx="0" cy="0"/>
          <a:chOff x="0" y="0"/>
          <a:chExt cx="0" cy="0"/>
        </a:xfrm>
      </p:grpSpPr>
      <p:sp>
        <p:nvSpPr>
          <p:cNvPr id="280" name="Google Shape;280;p90"/>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272850"/>
              </a:buClr>
              <a:buSzPts val="1600"/>
              <a:buFont typeface="Montserrat"/>
              <a:buNone/>
              <a:defRPr b="1" sz="16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281" name="Google Shape;281;p90"/>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272850"/>
              </a:buClr>
              <a:buSzPts val="3000"/>
              <a:buFont typeface="Montserrat"/>
              <a:buNone/>
              <a:defRPr sz="3000">
                <a:solidFill>
                  <a:srgbClr val="272850"/>
                </a:solidFill>
                <a:latin typeface="Montserrat"/>
                <a:ea typeface="Montserrat"/>
                <a:cs typeface="Montserrat"/>
                <a:sym typeface="Montserrat"/>
              </a:defRPr>
            </a:lvl1pPr>
            <a:lvl2pPr lvl="1"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light)">
  <p:cSld name="CUSTOM_22_1_1">
    <p:bg>
      <p:bgPr>
        <a:solidFill>
          <a:srgbClr val="FFFFFF"/>
        </a:solidFill>
      </p:bgPr>
    </p:bg>
    <p:spTree>
      <p:nvGrpSpPr>
        <p:cNvPr id="3997" name="Shape 3997"/>
        <p:cNvGrpSpPr/>
        <p:nvPr/>
      </p:nvGrpSpPr>
      <p:grpSpPr>
        <a:xfrm>
          <a:off x="0" y="0"/>
          <a:ext cx="0" cy="0"/>
          <a:chOff x="0" y="0"/>
          <a:chExt cx="0" cy="0"/>
        </a:xfrm>
      </p:grpSpPr>
      <p:sp>
        <p:nvSpPr>
          <p:cNvPr id="3998" name="Google Shape;3998;p599"/>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3999" name="Google Shape;3999;p599"/>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4000" name="Google Shape;4000;p599"/>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l">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l">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l">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l">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l">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l">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l">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4001" name="Google Shape;4001;p599"/>
          <p:cNvPicPr preferRelativeResize="0"/>
          <p:nvPr/>
        </p:nvPicPr>
        <p:blipFill rotWithShape="1">
          <a:blip r:embed="rId2">
            <a:alphaModFix/>
          </a:blip>
          <a:srcRect b="0" l="0" r="0" t="0"/>
          <a:stretch/>
        </p:blipFill>
        <p:spPr>
          <a:xfrm>
            <a:off x="793400" y="1438826"/>
            <a:ext cx="262450" cy="229650"/>
          </a:xfrm>
          <a:prstGeom prst="rect">
            <a:avLst/>
          </a:prstGeom>
          <a:noFill/>
          <a:ln>
            <a:noFill/>
          </a:ln>
        </p:spPr>
      </p:pic>
      <p:sp>
        <p:nvSpPr>
          <p:cNvPr id="4002" name="Google Shape;4002;p599"/>
          <p:cNvSpPr/>
          <p:nvPr/>
        </p:nvSpPr>
        <p:spPr>
          <a:xfrm>
            <a:off x="4571850" y="-11775"/>
            <a:ext cx="45720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4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1">
  <p:cSld name="CUSTOM_22_1_1_2">
    <p:bg>
      <p:bgPr>
        <a:solidFill>
          <a:srgbClr val="FFFFFF"/>
        </a:solidFill>
      </p:bgPr>
    </p:bg>
    <p:spTree>
      <p:nvGrpSpPr>
        <p:cNvPr id="4003" name="Shape 4003"/>
        <p:cNvGrpSpPr/>
        <p:nvPr/>
      </p:nvGrpSpPr>
      <p:grpSpPr>
        <a:xfrm>
          <a:off x="0" y="0"/>
          <a:ext cx="0" cy="0"/>
          <a:chOff x="0" y="0"/>
          <a:chExt cx="0" cy="0"/>
        </a:xfrm>
      </p:grpSpPr>
      <p:sp>
        <p:nvSpPr>
          <p:cNvPr id="4004" name="Google Shape;4004;p600"/>
          <p:cNvSpPr/>
          <p:nvPr/>
        </p:nvSpPr>
        <p:spPr>
          <a:xfrm>
            <a:off x="2935675" y="3102625"/>
            <a:ext cx="6208200" cy="2040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600"/>
          <p:cNvSpPr txBox="1"/>
          <p:nvPr>
            <p:ph type="ctrTitle"/>
          </p:nvPr>
        </p:nvSpPr>
        <p:spPr>
          <a:xfrm>
            <a:off x="4043225" y="35138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4006" name="Google Shape;4006;p600"/>
          <p:cNvPicPr preferRelativeResize="0"/>
          <p:nvPr/>
        </p:nvPicPr>
        <p:blipFill rotWithShape="1">
          <a:blip r:embed="rId2">
            <a:alphaModFix/>
          </a:blip>
          <a:srcRect b="0" l="0" r="0" t="0"/>
          <a:stretch/>
        </p:blipFill>
        <p:spPr>
          <a:xfrm>
            <a:off x="3456725" y="3513826"/>
            <a:ext cx="262450" cy="229650"/>
          </a:xfrm>
          <a:prstGeom prst="rect">
            <a:avLst/>
          </a:prstGeom>
          <a:noFill/>
          <a:ln>
            <a:noFill/>
          </a:ln>
        </p:spPr>
      </p:pic>
      <p:sp>
        <p:nvSpPr>
          <p:cNvPr id="4007" name="Google Shape;4007;p600"/>
          <p:cNvSpPr txBox="1"/>
          <p:nvPr>
            <p:ph idx="2" type="ctrTitle"/>
          </p:nvPr>
        </p:nvSpPr>
        <p:spPr>
          <a:xfrm>
            <a:off x="2978650" y="1090825"/>
            <a:ext cx="30831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1pPr>
            <a:lvl2pPr lvl="1"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9pPr>
          </a:lstStyle>
          <a:p/>
        </p:txBody>
      </p:sp>
      <p:sp>
        <p:nvSpPr>
          <p:cNvPr id="4008" name="Google Shape;4008;p600"/>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600"/>
          <p:cNvSpPr txBox="1"/>
          <p:nvPr>
            <p:ph idx="3" type="ctrTitle"/>
          </p:nvPr>
        </p:nvSpPr>
        <p:spPr>
          <a:xfrm>
            <a:off x="29786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4010" name="Google Shape;4010;p600"/>
          <p:cNvSpPr txBox="1"/>
          <p:nvPr>
            <p:ph idx="4" type="title"/>
          </p:nvPr>
        </p:nvSpPr>
        <p:spPr>
          <a:xfrm>
            <a:off x="29786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4011" name="Google Shape;4011;p600"/>
          <p:cNvSpPr txBox="1"/>
          <p:nvPr>
            <p:ph idx="5" type="ctrTitle"/>
          </p:nvPr>
        </p:nvSpPr>
        <p:spPr>
          <a:xfrm>
            <a:off x="42479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4012" name="Google Shape;4012;p600"/>
          <p:cNvSpPr txBox="1"/>
          <p:nvPr>
            <p:ph idx="6" type="title"/>
          </p:nvPr>
        </p:nvSpPr>
        <p:spPr>
          <a:xfrm>
            <a:off x="42479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4013" name="Google Shape;4013;p600"/>
          <p:cNvSpPr txBox="1"/>
          <p:nvPr>
            <p:ph idx="7" type="ctrTitle"/>
          </p:nvPr>
        </p:nvSpPr>
        <p:spPr>
          <a:xfrm>
            <a:off x="5424475" y="2145775"/>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4014" name="Google Shape;4014;p600"/>
          <p:cNvSpPr txBox="1"/>
          <p:nvPr>
            <p:ph idx="8" type="title"/>
          </p:nvPr>
        </p:nvSpPr>
        <p:spPr>
          <a:xfrm>
            <a:off x="5424475"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4015" name="Google Shape;4015;p600"/>
          <p:cNvSpPr txBox="1"/>
          <p:nvPr>
            <p:ph idx="9" type="ctrTitle"/>
          </p:nvPr>
        </p:nvSpPr>
        <p:spPr>
          <a:xfrm>
            <a:off x="7697675" y="768650"/>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4016" name="Google Shape;4016;p600"/>
          <p:cNvSpPr txBox="1"/>
          <p:nvPr>
            <p:ph idx="13" type="title"/>
          </p:nvPr>
        </p:nvSpPr>
        <p:spPr>
          <a:xfrm>
            <a:off x="7697675" y="619525"/>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4017" name="Google Shape;4017;p600"/>
          <p:cNvSpPr txBox="1"/>
          <p:nvPr>
            <p:ph idx="14" type="ctrTitle"/>
          </p:nvPr>
        </p:nvSpPr>
        <p:spPr>
          <a:xfrm>
            <a:off x="7697675" y="1188313"/>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4018" name="Google Shape;4018;p600"/>
          <p:cNvSpPr txBox="1"/>
          <p:nvPr>
            <p:ph idx="15" type="title"/>
          </p:nvPr>
        </p:nvSpPr>
        <p:spPr>
          <a:xfrm>
            <a:off x="7697675" y="103918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4019" name="Google Shape;4019;p600"/>
          <p:cNvSpPr txBox="1"/>
          <p:nvPr>
            <p:ph idx="16" type="ctrTitle"/>
          </p:nvPr>
        </p:nvSpPr>
        <p:spPr>
          <a:xfrm>
            <a:off x="7697675" y="1611938"/>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4020" name="Google Shape;4020;p600"/>
          <p:cNvSpPr txBox="1"/>
          <p:nvPr>
            <p:ph idx="17" type="title"/>
          </p:nvPr>
        </p:nvSpPr>
        <p:spPr>
          <a:xfrm>
            <a:off x="7697675" y="14628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4021" name="Google Shape;4021;p600"/>
          <p:cNvSpPr txBox="1"/>
          <p:nvPr>
            <p:ph idx="18" type="ctrTitle"/>
          </p:nvPr>
        </p:nvSpPr>
        <p:spPr>
          <a:xfrm>
            <a:off x="7697675" y="2035575"/>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4022" name="Google Shape;4022;p600"/>
          <p:cNvSpPr txBox="1"/>
          <p:nvPr>
            <p:ph idx="19" type="title"/>
          </p:nvPr>
        </p:nvSpPr>
        <p:spPr>
          <a:xfrm>
            <a:off x="7697675" y="18864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4023" name="Google Shape;4023;p600"/>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4024" name="Google Shape;4024;p600"/>
          <p:cNvSpPr txBox="1"/>
          <p:nvPr>
            <p:ph idx="20"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025" name="Google Shape;4025;p600"/>
          <p:cNvSpPr txBox="1"/>
          <p:nvPr>
            <p:ph idx="21" type="ctrTitle"/>
          </p:nvPr>
        </p:nvSpPr>
        <p:spPr>
          <a:xfrm>
            <a:off x="4043213" y="467235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dark)">
  <p:cSld name="CUSTOM_22_1_1_1">
    <p:bg>
      <p:bgPr>
        <a:solidFill>
          <a:schemeClr val="dk1"/>
        </a:solidFill>
      </p:bgPr>
    </p:bg>
    <p:spTree>
      <p:nvGrpSpPr>
        <p:cNvPr id="4026" name="Shape 4026"/>
        <p:cNvGrpSpPr/>
        <p:nvPr/>
      </p:nvGrpSpPr>
      <p:grpSpPr>
        <a:xfrm>
          <a:off x="0" y="0"/>
          <a:ext cx="0" cy="0"/>
          <a:chOff x="0" y="0"/>
          <a:chExt cx="0" cy="0"/>
        </a:xfrm>
      </p:grpSpPr>
      <p:sp>
        <p:nvSpPr>
          <p:cNvPr id="4027" name="Google Shape;4027;p601"/>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028" name="Google Shape;4028;p601"/>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4029" name="Google Shape;4029;p601"/>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pic>
        <p:nvPicPr>
          <p:cNvPr id="4030" name="Google Shape;4030;p601"/>
          <p:cNvPicPr preferRelativeResize="0"/>
          <p:nvPr/>
        </p:nvPicPr>
        <p:blipFill rotWithShape="1">
          <a:blip r:embed="rId2">
            <a:alphaModFix/>
          </a:blip>
          <a:srcRect b="0" l="0" r="0" t="0"/>
          <a:stretch/>
        </p:blipFill>
        <p:spPr>
          <a:xfrm>
            <a:off x="796527" y="1440600"/>
            <a:ext cx="262450" cy="226100"/>
          </a:xfrm>
          <a:prstGeom prst="rect">
            <a:avLst/>
          </a:prstGeom>
          <a:noFill/>
          <a:ln>
            <a:noFill/>
          </a:ln>
        </p:spPr>
      </p:pic>
      <p:sp>
        <p:nvSpPr>
          <p:cNvPr id="4031" name="Google Shape;4031;p601"/>
          <p:cNvSpPr/>
          <p:nvPr/>
        </p:nvSpPr>
        <p:spPr>
          <a:xfrm>
            <a:off x="4571950" y="-11775"/>
            <a:ext cx="4572000" cy="51435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brand image here to cover this area</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4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clean)">
  <p:cSld name="CUSTOM_22_1_1_1_1">
    <p:bg>
      <p:bgPr>
        <a:solidFill>
          <a:srgbClr val="FFFFFF"/>
        </a:solidFill>
      </p:bgPr>
    </p:bg>
    <p:spTree>
      <p:nvGrpSpPr>
        <p:cNvPr id="4032" name="Shape 4032"/>
        <p:cNvGrpSpPr/>
        <p:nvPr/>
      </p:nvGrpSpPr>
      <p:grpSpPr>
        <a:xfrm>
          <a:off x="0" y="0"/>
          <a:ext cx="0" cy="0"/>
          <a:chOff x="0" y="0"/>
          <a:chExt cx="0" cy="0"/>
        </a:xfrm>
      </p:grpSpPr>
      <p:cxnSp>
        <p:nvCxnSpPr>
          <p:cNvPr id="4033" name="Google Shape;4033;p602"/>
          <p:cNvCxnSpPr/>
          <p:nvPr/>
        </p:nvCxnSpPr>
        <p:spPr>
          <a:xfrm>
            <a:off x="1154550" y="2806075"/>
            <a:ext cx="6834900" cy="0"/>
          </a:xfrm>
          <a:prstGeom prst="straightConnector1">
            <a:avLst/>
          </a:prstGeom>
          <a:noFill/>
          <a:ln cap="flat" cmpd="sng" w="9525">
            <a:solidFill>
              <a:schemeClr val="accent1"/>
            </a:solidFill>
            <a:prstDash val="solid"/>
            <a:round/>
            <a:headEnd len="sm" w="sm" type="none"/>
            <a:tailEnd len="sm" w="sm" type="none"/>
          </a:ln>
        </p:spPr>
      </p:cxnSp>
      <p:sp>
        <p:nvSpPr>
          <p:cNvPr id="4034" name="Google Shape;4034;p602"/>
          <p:cNvSpPr txBox="1"/>
          <p:nvPr>
            <p:ph idx="1" type="subTitle"/>
          </p:nvPr>
        </p:nvSpPr>
        <p:spPr>
          <a:xfrm>
            <a:off x="1154550" y="2926800"/>
            <a:ext cx="68820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2pPr>
            <a:lvl3pPr lvl="2"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3pPr>
            <a:lvl4pPr lvl="3"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4pPr>
            <a:lvl5pPr lvl="4"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5pPr>
            <a:lvl6pPr lvl="5"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6pPr>
            <a:lvl7pPr lvl="6"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7pPr>
            <a:lvl8pPr lvl="7"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8pPr>
            <a:lvl9pPr lvl="8"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9pPr>
          </a:lstStyle>
          <a:p/>
        </p:txBody>
      </p:sp>
    </p:spTree>
  </p:cSld>
  <p:clrMapOvr>
    <a:masterClrMapping/>
  </p:clrMapOvr>
</p:sldLayout>
</file>

<file path=ppt/slideLayouts/slideLayout4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detailed)">
  <p:cSld name="CUSTOM_22_1_1_1_1_1">
    <p:bg>
      <p:bgPr>
        <a:blipFill>
          <a:blip r:embed="rId2">
            <a:alphaModFix/>
          </a:blip>
          <a:stretch>
            <a:fillRect/>
          </a:stretch>
        </a:blipFill>
      </p:bgPr>
    </p:bg>
    <p:spTree>
      <p:nvGrpSpPr>
        <p:cNvPr id="4035" name="Shape 4035"/>
        <p:cNvGrpSpPr/>
        <p:nvPr/>
      </p:nvGrpSpPr>
      <p:grpSpPr>
        <a:xfrm>
          <a:off x="0" y="0"/>
          <a:ext cx="0" cy="0"/>
          <a:chOff x="0" y="0"/>
          <a:chExt cx="0" cy="0"/>
        </a:xfrm>
      </p:grpSpPr>
      <p:sp>
        <p:nvSpPr>
          <p:cNvPr id="4036" name="Google Shape;4036;p603"/>
          <p:cNvSpPr txBox="1"/>
          <p:nvPr>
            <p:ph type="ctrTitle"/>
          </p:nvPr>
        </p:nvSpPr>
        <p:spPr>
          <a:xfrm>
            <a:off x="423200" y="3620475"/>
            <a:ext cx="2474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037" name="Google Shape;4037;p603"/>
          <p:cNvSpPr txBox="1"/>
          <p:nvPr>
            <p:ph idx="2" type="ctrTitle"/>
          </p:nvPr>
        </p:nvSpPr>
        <p:spPr>
          <a:xfrm>
            <a:off x="423200" y="4032800"/>
            <a:ext cx="2474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pic>
        <p:nvPicPr>
          <p:cNvPr id="4038" name="Google Shape;4038;p603"/>
          <p:cNvPicPr preferRelativeResize="0"/>
          <p:nvPr/>
        </p:nvPicPr>
        <p:blipFill rotWithShape="1">
          <a:blip r:embed="rId3">
            <a:alphaModFix/>
          </a:blip>
          <a:srcRect b="0" l="0" r="0" t="0"/>
          <a:stretch/>
        </p:blipFill>
        <p:spPr>
          <a:xfrm>
            <a:off x="857946" y="771350"/>
            <a:ext cx="1608513" cy="440658"/>
          </a:xfrm>
          <a:prstGeom prst="rect">
            <a:avLst/>
          </a:prstGeom>
          <a:noFill/>
          <a:ln>
            <a:noFill/>
          </a:ln>
        </p:spPr>
      </p:pic>
      <p:cxnSp>
        <p:nvCxnSpPr>
          <p:cNvPr id="4039" name="Google Shape;4039;p603"/>
          <p:cNvCxnSpPr/>
          <p:nvPr/>
        </p:nvCxnSpPr>
        <p:spPr>
          <a:xfrm>
            <a:off x="564100" y="1363275"/>
            <a:ext cx="2218200" cy="0"/>
          </a:xfrm>
          <a:prstGeom prst="straightConnector1">
            <a:avLst/>
          </a:prstGeom>
          <a:noFill/>
          <a:ln cap="flat" cmpd="sng" w="9525">
            <a:solidFill>
              <a:schemeClr val="lt2"/>
            </a:solidFill>
            <a:prstDash val="solid"/>
            <a:round/>
            <a:headEnd len="sm" w="sm" type="none"/>
            <a:tailEnd len="sm" w="sm" type="none"/>
          </a:ln>
        </p:spPr>
      </p:cxnSp>
      <p:sp>
        <p:nvSpPr>
          <p:cNvPr id="4040" name="Google Shape;4040;p603"/>
          <p:cNvSpPr/>
          <p:nvPr/>
        </p:nvSpPr>
        <p:spPr>
          <a:xfrm>
            <a:off x="3880900" y="0"/>
            <a:ext cx="2277000" cy="2596200"/>
          </a:xfrm>
          <a:prstGeom prst="rect">
            <a:avLst/>
          </a:prstGeom>
          <a:solidFill>
            <a:srgbClr val="FFFFFF">
              <a:alpha val="6705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603"/>
          <p:cNvSpPr/>
          <p:nvPr/>
        </p:nvSpPr>
        <p:spPr>
          <a:xfrm>
            <a:off x="7107100" y="842075"/>
            <a:ext cx="1804800" cy="22473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visual (behind the website image)</a:t>
            </a:r>
            <a:endParaRPr b="0" i="0" sz="1000" u="none" cap="none" strike="noStrike">
              <a:solidFill>
                <a:schemeClr val="accent1"/>
              </a:solidFill>
              <a:latin typeface="Montserrat"/>
              <a:ea typeface="Montserrat"/>
              <a:cs typeface="Montserrat"/>
              <a:sym typeface="Montserrat"/>
            </a:endParaRPr>
          </a:p>
        </p:txBody>
      </p:sp>
      <p:sp>
        <p:nvSpPr>
          <p:cNvPr id="4042" name="Google Shape;4042;p603"/>
          <p:cNvSpPr/>
          <p:nvPr/>
        </p:nvSpPr>
        <p:spPr>
          <a:xfrm>
            <a:off x="3899175" y="2743475"/>
            <a:ext cx="4030200" cy="19674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Insert screenshot of brand website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1">
  <p:cSld name="CUSTOM_23">
    <p:bg>
      <p:bgPr>
        <a:blipFill>
          <a:blip r:embed="rId2">
            <a:alphaModFix/>
          </a:blip>
          <a:stretch>
            <a:fillRect/>
          </a:stretch>
        </a:blipFill>
      </p:bgPr>
    </p:bg>
    <p:spTree>
      <p:nvGrpSpPr>
        <p:cNvPr id="4043" name="Shape 4043"/>
        <p:cNvGrpSpPr/>
        <p:nvPr/>
      </p:nvGrpSpPr>
      <p:grpSpPr>
        <a:xfrm>
          <a:off x="0" y="0"/>
          <a:ext cx="0" cy="0"/>
          <a:chOff x="0" y="0"/>
          <a:chExt cx="0" cy="0"/>
        </a:xfrm>
      </p:grpSpPr>
      <p:sp>
        <p:nvSpPr>
          <p:cNvPr id="4044" name="Google Shape;4044;p604"/>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4045" name="Google Shape;4045;p604"/>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4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2">
  <p:cSld name="CUSTOM_23_1">
    <p:bg>
      <p:bgPr>
        <a:blipFill>
          <a:blip r:embed="rId2">
            <a:alphaModFix/>
          </a:blip>
          <a:stretch>
            <a:fillRect/>
          </a:stretch>
        </a:blipFill>
      </p:bgPr>
    </p:bg>
    <p:spTree>
      <p:nvGrpSpPr>
        <p:cNvPr id="4046" name="Shape 4046"/>
        <p:cNvGrpSpPr/>
        <p:nvPr/>
      </p:nvGrpSpPr>
      <p:grpSpPr>
        <a:xfrm>
          <a:off x="0" y="0"/>
          <a:ext cx="0" cy="0"/>
          <a:chOff x="0" y="0"/>
          <a:chExt cx="0" cy="0"/>
        </a:xfrm>
      </p:grpSpPr>
      <p:sp>
        <p:nvSpPr>
          <p:cNvPr id="4047" name="Google Shape;4047;p605"/>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4048" name="Google Shape;4048;p605"/>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4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2">
  <p:cSld name="CUSTOM_22_1_1_2_1">
    <p:bg>
      <p:bgPr>
        <a:solidFill>
          <a:srgbClr val="FFFFFF"/>
        </a:solidFill>
      </p:bgPr>
    </p:bg>
    <p:spTree>
      <p:nvGrpSpPr>
        <p:cNvPr id="4049" name="Shape 4049"/>
        <p:cNvGrpSpPr/>
        <p:nvPr/>
      </p:nvGrpSpPr>
      <p:grpSpPr>
        <a:xfrm>
          <a:off x="0" y="0"/>
          <a:ext cx="0" cy="0"/>
          <a:chOff x="0" y="0"/>
          <a:chExt cx="0" cy="0"/>
        </a:xfrm>
      </p:grpSpPr>
      <p:sp>
        <p:nvSpPr>
          <p:cNvPr id="4050" name="Google Shape;4050;p606"/>
          <p:cNvSpPr/>
          <p:nvPr/>
        </p:nvSpPr>
        <p:spPr>
          <a:xfrm>
            <a:off x="5863050" y="566250"/>
            <a:ext cx="3280800" cy="4011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606"/>
          <p:cNvSpPr txBox="1"/>
          <p:nvPr>
            <p:ph type="ctrTitle"/>
          </p:nvPr>
        </p:nvSpPr>
        <p:spPr>
          <a:xfrm>
            <a:off x="3070950" y="1224975"/>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pic>
        <p:nvPicPr>
          <p:cNvPr id="4052" name="Google Shape;4052;p606"/>
          <p:cNvPicPr preferRelativeResize="0"/>
          <p:nvPr/>
        </p:nvPicPr>
        <p:blipFill rotWithShape="1">
          <a:blip r:embed="rId2">
            <a:alphaModFix/>
          </a:blip>
          <a:srcRect b="0" l="0" r="0" t="0"/>
          <a:stretch/>
        </p:blipFill>
        <p:spPr>
          <a:xfrm>
            <a:off x="6415100" y="1888026"/>
            <a:ext cx="262450" cy="229650"/>
          </a:xfrm>
          <a:prstGeom prst="rect">
            <a:avLst/>
          </a:prstGeom>
          <a:noFill/>
          <a:ln>
            <a:noFill/>
          </a:ln>
        </p:spPr>
      </p:pic>
      <p:sp>
        <p:nvSpPr>
          <p:cNvPr id="4053" name="Google Shape;4053;p606"/>
          <p:cNvSpPr txBox="1"/>
          <p:nvPr>
            <p:ph idx="2" type="ctrTitle"/>
          </p:nvPr>
        </p:nvSpPr>
        <p:spPr>
          <a:xfrm>
            <a:off x="6415100" y="2227325"/>
            <a:ext cx="2313000" cy="1497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4054" name="Google Shape;4054;p606"/>
          <p:cNvSpPr txBox="1"/>
          <p:nvPr>
            <p:ph idx="3" type="ctrTitle"/>
          </p:nvPr>
        </p:nvSpPr>
        <p:spPr>
          <a:xfrm>
            <a:off x="3070950" y="15453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055" name="Google Shape;4055;p606"/>
          <p:cNvSpPr txBox="1"/>
          <p:nvPr>
            <p:ph idx="4" type="ctrTitle"/>
          </p:nvPr>
        </p:nvSpPr>
        <p:spPr>
          <a:xfrm>
            <a:off x="3070950" y="1973468"/>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4056" name="Google Shape;4056;p606"/>
          <p:cNvSpPr txBox="1"/>
          <p:nvPr>
            <p:ph idx="5" type="ctrTitle"/>
          </p:nvPr>
        </p:nvSpPr>
        <p:spPr>
          <a:xfrm>
            <a:off x="3070950" y="22938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057" name="Google Shape;4057;p606"/>
          <p:cNvSpPr txBox="1"/>
          <p:nvPr>
            <p:ph idx="6" type="ctrTitle"/>
          </p:nvPr>
        </p:nvSpPr>
        <p:spPr>
          <a:xfrm>
            <a:off x="3070950" y="3156667"/>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4058" name="Google Shape;4058;p606"/>
          <p:cNvSpPr txBox="1"/>
          <p:nvPr>
            <p:ph idx="7" type="ctrTitle"/>
          </p:nvPr>
        </p:nvSpPr>
        <p:spPr>
          <a:xfrm>
            <a:off x="6415095" y="1162475"/>
            <a:ext cx="2226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059" name="Google Shape;4059;p606"/>
          <p:cNvSpPr txBox="1"/>
          <p:nvPr>
            <p:ph idx="8" type="ctrTitle"/>
          </p:nvPr>
        </p:nvSpPr>
        <p:spPr>
          <a:xfrm>
            <a:off x="6415095" y="1488970"/>
            <a:ext cx="19545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4060" name="Google Shape;4060;p606"/>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4061" name="Google Shape;4061;p606"/>
          <p:cNvSpPr txBox="1"/>
          <p:nvPr>
            <p:ph idx="9" type="ctrTitle"/>
          </p:nvPr>
        </p:nvSpPr>
        <p:spPr>
          <a:xfrm>
            <a:off x="3070950" y="3830992"/>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4062" name="Google Shape;4062;p606"/>
          <p:cNvSpPr txBox="1"/>
          <p:nvPr>
            <p:ph idx="13" type="title"/>
          </p:nvPr>
        </p:nvSpPr>
        <p:spPr>
          <a:xfrm>
            <a:off x="3070950" y="362677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063" name="Google Shape;4063;p606"/>
          <p:cNvSpPr txBox="1"/>
          <p:nvPr>
            <p:ph idx="14" type="ctrTitle"/>
          </p:nvPr>
        </p:nvSpPr>
        <p:spPr>
          <a:xfrm>
            <a:off x="4356000" y="3830992"/>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4064" name="Google Shape;4064;p606"/>
          <p:cNvSpPr txBox="1"/>
          <p:nvPr>
            <p:ph idx="15" type="title"/>
          </p:nvPr>
        </p:nvSpPr>
        <p:spPr>
          <a:xfrm>
            <a:off x="4356000" y="3626775"/>
            <a:ext cx="8982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065" name="Google Shape;4065;p606"/>
          <p:cNvSpPr txBox="1"/>
          <p:nvPr>
            <p:ph idx="16" type="ctrTitle"/>
          </p:nvPr>
        </p:nvSpPr>
        <p:spPr>
          <a:xfrm>
            <a:off x="3070950" y="4486868"/>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4066" name="Google Shape;4066;p606"/>
          <p:cNvSpPr txBox="1"/>
          <p:nvPr>
            <p:ph idx="17" type="title"/>
          </p:nvPr>
        </p:nvSpPr>
        <p:spPr>
          <a:xfrm>
            <a:off x="3070950" y="4282651"/>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p:cSld name="CUSTOM_14_1">
    <p:bg>
      <p:bgPr>
        <a:solidFill>
          <a:srgbClr val="FFFFFF"/>
        </a:solidFill>
      </p:bgPr>
    </p:bg>
    <p:spTree>
      <p:nvGrpSpPr>
        <p:cNvPr id="4067" name="Shape 4067"/>
        <p:cNvGrpSpPr/>
        <p:nvPr/>
      </p:nvGrpSpPr>
      <p:grpSpPr>
        <a:xfrm>
          <a:off x="0" y="0"/>
          <a:ext cx="0" cy="0"/>
          <a:chOff x="0" y="0"/>
          <a:chExt cx="0" cy="0"/>
        </a:xfrm>
      </p:grpSpPr>
      <p:sp>
        <p:nvSpPr>
          <p:cNvPr id="4068" name="Google Shape;4068;p607"/>
          <p:cNvSpPr txBox="1"/>
          <p:nvPr>
            <p:ph idx="1" type="subTitle"/>
          </p:nvPr>
        </p:nvSpPr>
        <p:spPr>
          <a:xfrm>
            <a:off x="5034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069" name="Google Shape;4069;p607"/>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070" name="Google Shape;4070;p607"/>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9pPr>
          </a:lstStyle>
          <a:p/>
        </p:txBody>
      </p:sp>
      <p:sp>
        <p:nvSpPr>
          <p:cNvPr id="4071" name="Google Shape;4071;p607"/>
          <p:cNvSpPr txBox="1"/>
          <p:nvPr>
            <p:ph idx="3" type="ctrTitle"/>
          </p:nvPr>
        </p:nvSpPr>
        <p:spPr>
          <a:xfrm>
            <a:off x="67588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072" name="Google Shape;4072;p607"/>
          <p:cNvSpPr txBox="1"/>
          <p:nvPr>
            <p:ph idx="4" type="subTitle"/>
          </p:nvPr>
        </p:nvSpPr>
        <p:spPr>
          <a:xfrm>
            <a:off x="25615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073" name="Google Shape;4073;p607"/>
          <p:cNvSpPr txBox="1"/>
          <p:nvPr>
            <p:ph idx="5" type="ctrTitle"/>
          </p:nvPr>
        </p:nvSpPr>
        <p:spPr>
          <a:xfrm>
            <a:off x="2737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074" name="Google Shape;4074;p607"/>
          <p:cNvSpPr txBox="1"/>
          <p:nvPr>
            <p:ph idx="6" type="subTitle"/>
          </p:nvPr>
        </p:nvSpPr>
        <p:spPr>
          <a:xfrm>
            <a:off x="46197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075" name="Google Shape;4075;p607"/>
          <p:cNvSpPr txBox="1"/>
          <p:nvPr>
            <p:ph idx="7" type="ctrTitle"/>
          </p:nvPr>
        </p:nvSpPr>
        <p:spPr>
          <a:xfrm>
            <a:off x="4800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076" name="Google Shape;4076;p607"/>
          <p:cNvSpPr txBox="1"/>
          <p:nvPr>
            <p:ph idx="8" type="subTitle"/>
          </p:nvPr>
        </p:nvSpPr>
        <p:spPr>
          <a:xfrm>
            <a:off x="66778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077" name="Google Shape;4077;p607"/>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_AND_BODY_1">
  <p:cSld name="TITLE_AND_BODY_1">
    <p:spTree>
      <p:nvGrpSpPr>
        <p:cNvPr id="4078" name="Shape 4078"/>
        <p:cNvGrpSpPr/>
        <p:nvPr/>
      </p:nvGrpSpPr>
      <p:grpSpPr>
        <a:xfrm>
          <a:off x="0" y="0"/>
          <a:ext cx="0" cy="0"/>
          <a:chOff x="0" y="0"/>
          <a:chExt cx="0" cy="0"/>
        </a:xfrm>
      </p:grpSpPr>
      <p:sp>
        <p:nvSpPr>
          <p:cNvPr id="4079" name="Google Shape;4079;p608"/>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4080" name="Google Shape;4080;p608"/>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gn="l">
              <a:lnSpc>
                <a:spcPct val="115000"/>
              </a:lnSpc>
              <a:spcBef>
                <a:spcPts val="0"/>
              </a:spcBef>
              <a:spcAft>
                <a:spcPts val="0"/>
              </a:spcAft>
              <a:buSzPts val="18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0"/>
              </a:spcBef>
              <a:spcAft>
                <a:spcPts val="0"/>
              </a:spcAft>
              <a:buSzPts val="1400"/>
              <a:buChar char="■"/>
              <a:defRPr/>
            </a:lvl3pPr>
            <a:lvl4pPr indent="-317500" lvl="3" marL="1828800" algn="l">
              <a:lnSpc>
                <a:spcPct val="115000"/>
              </a:lnSpc>
              <a:spcBef>
                <a:spcPts val="0"/>
              </a:spcBef>
              <a:spcAft>
                <a:spcPts val="0"/>
              </a:spcAft>
              <a:buSzPts val="1400"/>
              <a:buChar char="●"/>
              <a:defRPr/>
            </a:lvl4pPr>
            <a:lvl5pPr indent="-317500" lvl="4" marL="2286000" algn="l">
              <a:lnSpc>
                <a:spcPct val="115000"/>
              </a:lnSpc>
              <a:spcBef>
                <a:spcPts val="0"/>
              </a:spcBef>
              <a:spcAft>
                <a:spcPts val="0"/>
              </a:spcAft>
              <a:buSzPts val="1400"/>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4081" name="Google Shape;4081;p60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grey)">
  <p:cSld name="CUSTOM_21_2_1_1">
    <p:bg>
      <p:bgPr>
        <a:solidFill>
          <a:srgbClr val="EEF3F6"/>
        </a:solidFill>
      </p:bgPr>
    </p:bg>
    <p:spTree>
      <p:nvGrpSpPr>
        <p:cNvPr id="282" name="Shape 282"/>
        <p:cNvGrpSpPr/>
        <p:nvPr/>
      </p:nvGrpSpPr>
      <p:grpSpPr>
        <a:xfrm>
          <a:off x="0" y="0"/>
          <a:ext cx="0" cy="0"/>
          <a:chOff x="0" y="0"/>
          <a:chExt cx="0" cy="0"/>
        </a:xfrm>
      </p:grpSpPr>
      <p:sp>
        <p:nvSpPr>
          <p:cNvPr id="283" name="Google Shape;283;p91"/>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SzPts val="1600"/>
              <a:buFont typeface="Montserrat"/>
              <a:buNone/>
              <a:defRPr b="1" sz="16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84" name="Google Shape;284;p91"/>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dk1"/>
              </a:buClr>
              <a:buSzPts val="3000"/>
              <a:buFont typeface="Montserrat"/>
              <a:buNone/>
              <a:defRPr sz="3000">
                <a:solidFill>
                  <a:schemeClr val="dk1"/>
                </a:solidFill>
                <a:latin typeface="Montserrat"/>
                <a:ea typeface="Montserrat"/>
                <a:cs typeface="Montserrat"/>
                <a:sym typeface="Montserrat"/>
              </a:defRPr>
            </a:lvl1pPr>
            <a:lvl2pPr lvl="1"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4">
  <p:cSld name="CUSTOM_22_1_1_2_7">
    <p:bg>
      <p:bgPr>
        <a:solidFill>
          <a:srgbClr val="FFFFFF"/>
        </a:solidFill>
      </p:bgPr>
    </p:bg>
    <p:spTree>
      <p:nvGrpSpPr>
        <p:cNvPr id="4082" name="Shape 4082"/>
        <p:cNvGrpSpPr/>
        <p:nvPr/>
      </p:nvGrpSpPr>
      <p:grpSpPr>
        <a:xfrm>
          <a:off x="0" y="0"/>
          <a:ext cx="0" cy="0"/>
          <a:chOff x="0" y="0"/>
          <a:chExt cx="0" cy="0"/>
        </a:xfrm>
      </p:grpSpPr>
      <p:sp>
        <p:nvSpPr>
          <p:cNvPr id="4083" name="Google Shape;4083;p609"/>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609"/>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609"/>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4086" name="Google Shape;4086;p609"/>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4087" name="Google Shape;4087;p609"/>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088" name="Google Shape;4088;p609"/>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4089" name="Google Shape;4089;p609"/>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4090" name="Google Shape;4090;p609"/>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4091" name="Google Shape;4091;p609"/>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4092" name="Google Shape;4092;p609"/>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4093" name="Google Shape;4093;p609"/>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4094" name="Google Shape;4094;p609"/>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4095" name="Google Shape;4095;p609"/>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4096" name="Google Shape;4096;p609"/>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4097" name="Google Shape;4097;p609"/>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4098" name="Google Shape;4098;p609"/>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4099" name="Google Shape;4099;p609"/>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4100" name="Google Shape;4100;p609"/>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4101" name="Google Shape;4101;p609"/>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4102" name="Google Shape;4102;p609"/>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4103" name="Google Shape;4103;p609"/>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4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dark)">
  <p:cSld name="CUSTOM_14_2">
    <p:bg>
      <p:bgPr>
        <a:blipFill>
          <a:blip r:embed="rId2">
            <a:alphaModFix/>
          </a:blip>
          <a:stretch>
            <a:fillRect/>
          </a:stretch>
        </a:blipFill>
      </p:bgPr>
    </p:bg>
    <p:spTree>
      <p:nvGrpSpPr>
        <p:cNvPr id="4104" name="Shape 4104"/>
        <p:cNvGrpSpPr/>
        <p:nvPr/>
      </p:nvGrpSpPr>
      <p:grpSpPr>
        <a:xfrm>
          <a:off x="0" y="0"/>
          <a:ext cx="0" cy="0"/>
          <a:chOff x="0" y="0"/>
          <a:chExt cx="0" cy="0"/>
        </a:xfrm>
      </p:grpSpPr>
      <p:sp>
        <p:nvSpPr>
          <p:cNvPr id="4105" name="Google Shape;4105;p610"/>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106" name="Google Shape;4106;p610"/>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4107" name="Google Shape;4107;p610"/>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108" name="Google Shape;4108;p610"/>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109" name="Google Shape;4109;p610"/>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4110" name="Google Shape;4110;p610"/>
          <p:cNvCxnSpPr/>
          <p:nvPr/>
        </p:nvCxnSpPr>
        <p:spPr>
          <a:xfrm>
            <a:off x="3119125"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4111" name="Google Shape;4111;p610"/>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112" name="Google Shape;4112;p610"/>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113" name="Google Shape;4113;p610"/>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4114" name="Google Shape;4114;p610"/>
          <p:cNvCxnSpPr/>
          <p:nvPr/>
        </p:nvCxnSpPr>
        <p:spPr>
          <a:xfrm>
            <a:off x="5988650"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4115" name="Google Shape;4115;p610"/>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116" name="Google Shape;4116;p610"/>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117" name="Google Shape;4117;p610"/>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118" name="Google Shape;4118;p610"/>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4119" name="Google Shape;4119;p610"/>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4120" name="Google Shape;4120;p610"/>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5 1">
  <p:cSld name="TITLE_AND_TWO_COLUMNS_1">
    <p:bg>
      <p:bgPr>
        <a:blipFill>
          <a:blip r:embed="rId2">
            <a:alphaModFix/>
          </a:blip>
          <a:stretch>
            <a:fillRect/>
          </a:stretch>
        </a:blipFill>
      </p:bgPr>
    </p:bg>
    <p:spTree>
      <p:nvGrpSpPr>
        <p:cNvPr id="4121" name="Shape 4121"/>
        <p:cNvGrpSpPr/>
        <p:nvPr/>
      </p:nvGrpSpPr>
      <p:grpSpPr>
        <a:xfrm>
          <a:off x="0" y="0"/>
          <a:ext cx="0" cy="0"/>
          <a:chOff x="0" y="0"/>
          <a:chExt cx="0" cy="0"/>
        </a:xfrm>
      </p:grpSpPr>
      <p:sp>
        <p:nvSpPr>
          <p:cNvPr id="4122" name="Google Shape;4122;p611"/>
          <p:cNvSpPr txBox="1"/>
          <p:nvPr>
            <p:ph type="ctrTitle"/>
          </p:nvPr>
        </p:nvSpPr>
        <p:spPr>
          <a:xfrm>
            <a:off x="518375" y="2493508"/>
            <a:ext cx="6834900" cy="6681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Font typeface="Montserrat Medium"/>
              <a:buNone/>
              <a:defRPr sz="2000">
                <a:latin typeface="Montserrat Medium"/>
                <a:ea typeface="Montserrat Medium"/>
                <a:cs typeface="Montserrat Medium"/>
                <a:sym typeface="Montserrat Medium"/>
              </a:defRPr>
            </a:lvl1pPr>
            <a:lvl2pPr lvl="1" algn="l">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l">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l">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l">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l">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l">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l">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l">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4123" name="Google Shape;4123;p611"/>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2pPr>
            <a:lvl3pPr lvl="2"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3pPr>
            <a:lvl4pPr lvl="3"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4pPr>
            <a:lvl5pPr lvl="4"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5pPr>
            <a:lvl6pPr lvl="5"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6pPr>
            <a:lvl7pPr lvl="6"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7pPr>
            <a:lvl8pPr lvl="7"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8pPr>
            <a:lvl9pPr lvl="8"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9pPr>
          </a:lstStyle>
          <a:p/>
        </p:txBody>
      </p:sp>
      <p:cxnSp>
        <p:nvCxnSpPr>
          <p:cNvPr id="4124" name="Google Shape;4124;p611"/>
          <p:cNvCxnSpPr/>
          <p:nvPr/>
        </p:nvCxnSpPr>
        <p:spPr>
          <a:xfrm>
            <a:off x="518375" y="3044375"/>
            <a:ext cx="6834900" cy="0"/>
          </a:xfrm>
          <a:prstGeom prst="straightConnector1">
            <a:avLst/>
          </a:prstGeom>
          <a:noFill/>
          <a:ln cap="flat" cmpd="sng" w="9525">
            <a:solidFill>
              <a:schemeClr val="accent1"/>
            </a:solidFill>
            <a:prstDash val="solid"/>
            <a:round/>
            <a:headEnd len="sm" w="sm" type="none"/>
            <a:tailEnd len="sm" w="sm" type="none"/>
          </a:ln>
        </p:spPr>
      </p:cxnSp>
      <p:sp>
        <p:nvSpPr>
          <p:cNvPr id="4125" name="Google Shape;4125;p611"/>
          <p:cNvSpPr txBox="1"/>
          <p:nvPr>
            <p:ph idx="2"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pic>
        <p:nvPicPr>
          <p:cNvPr id="4126" name="Google Shape;4126;p611"/>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spTree>
  </p:cSld>
  <p:clrMapOvr>
    <a:masterClrMapping/>
  </p:clrMapOvr>
</p:sldLayout>
</file>

<file path=ppt/slideLayouts/slideLayout4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p:cSld name="TITLE_1">
    <p:spTree>
      <p:nvGrpSpPr>
        <p:cNvPr id="4127" name="Shape 4127"/>
        <p:cNvGrpSpPr/>
        <p:nvPr/>
      </p:nvGrpSpPr>
      <p:grpSpPr>
        <a:xfrm>
          <a:off x="0" y="0"/>
          <a:ext cx="0" cy="0"/>
          <a:chOff x="0" y="0"/>
          <a:chExt cx="0" cy="0"/>
        </a:xfrm>
      </p:grpSpPr>
      <p:sp>
        <p:nvSpPr>
          <p:cNvPr id="4128" name="Google Shape;4128;p612"/>
          <p:cNvSpPr txBox="1"/>
          <p:nvPr>
            <p:ph idx="1" type="body"/>
          </p:nvPr>
        </p:nvSpPr>
        <p:spPr>
          <a:xfrm>
            <a:off x="450503" y="4447448"/>
            <a:ext cx="8239200" cy="238800"/>
          </a:xfrm>
          <a:prstGeom prst="rect">
            <a:avLst/>
          </a:prstGeom>
          <a:noFill/>
          <a:ln>
            <a:noFill/>
          </a:ln>
        </p:spPr>
        <p:txBody>
          <a:bodyPr anchorCtr="0" anchor="t" bIns="17150" lIns="17150" spcFirstLastPara="1" rIns="17150" wrap="square" tIns="17150">
            <a:normAutofit/>
          </a:bodyPr>
          <a:lstStyle>
            <a:lvl1pPr indent="-228600" lvl="0" marL="457200" algn="l">
              <a:lnSpc>
                <a:spcPct val="100000"/>
              </a:lnSpc>
              <a:spcBef>
                <a:spcPts val="0"/>
              </a:spcBef>
              <a:spcAft>
                <a:spcPts val="0"/>
              </a:spcAft>
              <a:buClr>
                <a:srgbClr val="000000"/>
              </a:buClr>
              <a:buSzPts val="1400"/>
              <a:buFont typeface="Helvetica Neue"/>
              <a:buNone/>
              <a:defRPr b="1" sz="1400"/>
            </a:lvl1pPr>
            <a:lvl2pPr indent="-279400" lvl="1" marL="914400" algn="l">
              <a:lnSpc>
                <a:spcPct val="90000"/>
              </a:lnSpc>
              <a:spcBef>
                <a:spcPts val="1700"/>
              </a:spcBef>
              <a:spcAft>
                <a:spcPts val="0"/>
              </a:spcAft>
              <a:buClr>
                <a:srgbClr val="000000"/>
              </a:buClr>
              <a:buSzPts val="800"/>
              <a:buChar char="○"/>
              <a:defRPr/>
            </a:lvl2pPr>
            <a:lvl3pPr indent="-279400" lvl="2" marL="1371600" algn="l">
              <a:lnSpc>
                <a:spcPct val="90000"/>
              </a:lnSpc>
              <a:spcBef>
                <a:spcPts val="1700"/>
              </a:spcBef>
              <a:spcAft>
                <a:spcPts val="0"/>
              </a:spcAft>
              <a:buClr>
                <a:srgbClr val="000000"/>
              </a:buClr>
              <a:buSzPts val="800"/>
              <a:buChar char="■"/>
              <a:defRPr/>
            </a:lvl3pPr>
            <a:lvl4pPr indent="-279400" lvl="3" marL="1828800" algn="l">
              <a:lnSpc>
                <a:spcPct val="90000"/>
              </a:lnSpc>
              <a:spcBef>
                <a:spcPts val="1700"/>
              </a:spcBef>
              <a:spcAft>
                <a:spcPts val="0"/>
              </a:spcAft>
              <a:buClr>
                <a:srgbClr val="000000"/>
              </a:buClr>
              <a:buSzPts val="800"/>
              <a:buChar char="●"/>
              <a:defRPr/>
            </a:lvl4pPr>
            <a:lvl5pPr indent="-279400" lvl="4" marL="2286000" algn="l">
              <a:lnSpc>
                <a:spcPct val="90000"/>
              </a:lnSpc>
              <a:spcBef>
                <a:spcPts val="1700"/>
              </a:spcBef>
              <a:spcAft>
                <a:spcPts val="0"/>
              </a:spcAft>
              <a:buClr>
                <a:srgbClr val="000000"/>
              </a:buClr>
              <a:buSzPts val="800"/>
              <a:buChar char="○"/>
              <a:defRPr/>
            </a:lvl5pPr>
            <a:lvl6pPr indent="-279400" lvl="5" marL="2743200" algn="l">
              <a:lnSpc>
                <a:spcPct val="90000"/>
              </a:lnSpc>
              <a:spcBef>
                <a:spcPts val="1700"/>
              </a:spcBef>
              <a:spcAft>
                <a:spcPts val="0"/>
              </a:spcAft>
              <a:buClr>
                <a:srgbClr val="000000"/>
              </a:buClr>
              <a:buSzPts val="800"/>
              <a:buChar char="■"/>
              <a:defRPr/>
            </a:lvl6pPr>
            <a:lvl7pPr indent="-279400" lvl="6" marL="3200400" algn="l">
              <a:lnSpc>
                <a:spcPct val="90000"/>
              </a:lnSpc>
              <a:spcBef>
                <a:spcPts val="1700"/>
              </a:spcBef>
              <a:spcAft>
                <a:spcPts val="0"/>
              </a:spcAft>
              <a:buClr>
                <a:srgbClr val="000000"/>
              </a:buClr>
              <a:buSzPts val="800"/>
              <a:buChar char="●"/>
              <a:defRPr/>
            </a:lvl7pPr>
            <a:lvl8pPr indent="-279400" lvl="7" marL="3657600" algn="l">
              <a:lnSpc>
                <a:spcPct val="90000"/>
              </a:lnSpc>
              <a:spcBef>
                <a:spcPts val="1700"/>
              </a:spcBef>
              <a:spcAft>
                <a:spcPts val="0"/>
              </a:spcAft>
              <a:buClr>
                <a:srgbClr val="000000"/>
              </a:buClr>
              <a:buSzPts val="800"/>
              <a:buChar char="○"/>
              <a:defRPr/>
            </a:lvl8pPr>
            <a:lvl9pPr indent="-279400" lvl="8" marL="4114800" algn="l">
              <a:lnSpc>
                <a:spcPct val="90000"/>
              </a:lnSpc>
              <a:spcBef>
                <a:spcPts val="1700"/>
              </a:spcBef>
              <a:spcAft>
                <a:spcPts val="0"/>
              </a:spcAft>
              <a:buClr>
                <a:srgbClr val="000000"/>
              </a:buClr>
              <a:buSzPts val="800"/>
              <a:buChar char="■"/>
              <a:defRPr/>
            </a:lvl9pPr>
          </a:lstStyle>
          <a:p/>
        </p:txBody>
      </p:sp>
      <p:sp>
        <p:nvSpPr>
          <p:cNvPr id="4129" name="Google Shape;4129;p612"/>
          <p:cNvSpPr txBox="1"/>
          <p:nvPr>
            <p:ph type="title"/>
          </p:nvPr>
        </p:nvSpPr>
        <p:spPr>
          <a:xfrm>
            <a:off x="452436" y="965622"/>
            <a:ext cx="8239200" cy="1743000"/>
          </a:xfrm>
          <a:prstGeom prst="rect">
            <a:avLst/>
          </a:prstGeom>
          <a:noFill/>
          <a:ln>
            <a:noFill/>
          </a:ln>
        </p:spPr>
        <p:txBody>
          <a:bodyPr anchorCtr="0" anchor="b" bIns="19050" lIns="19050" spcFirstLastPara="1" rIns="19050" wrap="square" tIns="19050">
            <a:normAutofit/>
          </a:bodyPr>
          <a:lstStyle>
            <a:lvl1pPr lvl="0" algn="l">
              <a:lnSpc>
                <a:spcPct val="80000"/>
              </a:lnSpc>
              <a:spcBef>
                <a:spcPts val="0"/>
              </a:spcBef>
              <a:spcAft>
                <a:spcPts val="0"/>
              </a:spcAft>
              <a:buClr>
                <a:srgbClr val="000000"/>
              </a:buClr>
              <a:buSzPts val="4400"/>
              <a:buFont typeface="Helvetica Neue"/>
              <a:buNone/>
              <a:defRPr sz="4400"/>
            </a:lvl1pPr>
            <a:lvl2pPr lvl="1" algn="l">
              <a:lnSpc>
                <a:spcPct val="80000"/>
              </a:lnSpc>
              <a:spcBef>
                <a:spcPts val="0"/>
              </a:spcBef>
              <a:spcAft>
                <a:spcPts val="0"/>
              </a:spcAft>
              <a:buClr>
                <a:srgbClr val="000000"/>
              </a:buClr>
              <a:buSzPts val="700"/>
              <a:buNone/>
              <a:defRPr/>
            </a:lvl2pPr>
            <a:lvl3pPr lvl="2" algn="l">
              <a:lnSpc>
                <a:spcPct val="80000"/>
              </a:lnSpc>
              <a:spcBef>
                <a:spcPts val="0"/>
              </a:spcBef>
              <a:spcAft>
                <a:spcPts val="0"/>
              </a:spcAft>
              <a:buClr>
                <a:srgbClr val="000000"/>
              </a:buClr>
              <a:buSzPts val="700"/>
              <a:buNone/>
              <a:defRPr/>
            </a:lvl3pPr>
            <a:lvl4pPr lvl="3" algn="l">
              <a:lnSpc>
                <a:spcPct val="80000"/>
              </a:lnSpc>
              <a:spcBef>
                <a:spcPts val="0"/>
              </a:spcBef>
              <a:spcAft>
                <a:spcPts val="0"/>
              </a:spcAft>
              <a:buClr>
                <a:srgbClr val="000000"/>
              </a:buClr>
              <a:buSzPts val="700"/>
              <a:buNone/>
              <a:defRPr/>
            </a:lvl4pPr>
            <a:lvl5pPr lvl="4" algn="l">
              <a:lnSpc>
                <a:spcPct val="80000"/>
              </a:lnSpc>
              <a:spcBef>
                <a:spcPts val="0"/>
              </a:spcBef>
              <a:spcAft>
                <a:spcPts val="0"/>
              </a:spcAft>
              <a:buClr>
                <a:srgbClr val="000000"/>
              </a:buClr>
              <a:buSzPts val="700"/>
              <a:buNone/>
              <a:defRPr/>
            </a:lvl5pPr>
            <a:lvl6pPr lvl="5" algn="l">
              <a:lnSpc>
                <a:spcPct val="80000"/>
              </a:lnSpc>
              <a:spcBef>
                <a:spcPts val="0"/>
              </a:spcBef>
              <a:spcAft>
                <a:spcPts val="0"/>
              </a:spcAft>
              <a:buClr>
                <a:srgbClr val="000000"/>
              </a:buClr>
              <a:buSzPts val="700"/>
              <a:buNone/>
              <a:defRPr/>
            </a:lvl6pPr>
            <a:lvl7pPr lvl="6" algn="l">
              <a:lnSpc>
                <a:spcPct val="80000"/>
              </a:lnSpc>
              <a:spcBef>
                <a:spcPts val="0"/>
              </a:spcBef>
              <a:spcAft>
                <a:spcPts val="0"/>
              </a:spcAft>
              <a:buClr>
                <a:srgbClr val="000000"/>
              </a:buClr>
              <a:buSzPts val="700"/>
              <a:buNone/>
              <a:defRPr/>
            </a:lvl7pPr>
            <a:lvl8pPr lvl="7" algn="l">
              <a:lnSpc>
                <a:spcPct val="80000"/>
              </a:lnSpc>
              <a:spcBef>
                <a:spcPts val="0"/>
              </a:spcBef>
              <a:spcAft>
                <a:spcPts val="0"/>
              </a:spcAft>
              <a:buClr>
                <a:srgbClr val="000000"/>
              </a:buClr>
              <a:buSzPts val="700"/>
              <a:buNone/>
              <a:defRPr/>
            </a:lvl8pPr>
            <a:lvl9pPr lvl="8" algn="l">
              <a:lnSpc>
                <a:spcPct val="80000"/>
              </a:lnSpc>
              <a:spcBef>
                <a:spcPts val="0"/>
              </a:spcBef>
              <a:spcAft>
                <a:spcPts val="0"/>
              </a:spcAft>
              <a:buClr>
                <a:srgbClr val="000000"/>
              </a:buClr>
              <a:buSzPts val="700"/>
              <a:buNone/>
              <a:defRPr/>
            </a:lvl9pPr>
          </a:lstStyle>
          <a:p/>
        </p:txBody>
      </p:sp>
      <p:sp>
        <p:nvSpPr>
          <p:cNvPr id="4130" name="Google Shape;4130;p612"/>
          <p:cNvSpPr txBox="1"/>
          <p:nvPr>
            <p:ph idx="2" type="body"/>
          </p:nvPr>
        </p:nvSpPr>
        <p:spPr>
          <a:xfrm>
            <a:off x="450503" y="2708696"/>
            <a:ext cx="8239200" cy="714300"/>
          </a:xfrm>
          <a:prstGeom prst="rect">
            <a:avLst/>
          </a:prstGeom>
          <a:noFill/>
          <a:ln>
            <a:noFill/>
          </a:ln>
        </p:spPr>
        <p:txBody>
          <a:bodyPr anchorCtr="0" anchor="t" bIns="19050" lIns="19050" spcFirstLastPara="1" rIns="19050" wrap="square" tIns="19050">
            <a:normAutofit/>
          </a:bodyPr>
          <a:lstStyle>
            <a:lvl1pPr indent="-228600" lvl="0" marL="457200" algn="l">
              <a:lnSpc>
                <a:spcPct val="100000"/>
              </a:lnSpc>
              <a:spcBef>
                <a:spcPts val="0"/>
              </a:spcBef>
              <a:spcAft>
                <a:spcPts val="0"/>
              </a:spcAft>
              <a:buClr>
                <a:srgbClr val="000000"/>
              </a:buClr>
              <a:buSzPts val="2100"/>
              <a:buFont typeface="Helvetica Neue"/>
              <a:buNone/>
              <a:defRPr b="1" sz="2100"/>
            </a:lvl1pPr>
            <a:lvl2pPr indent="-228600" lvl="1" marL="914400" algn="l">
              <a:lnSpc>
                <a:spcPct val="100000"/>
              </a:lnSpc>
              <a:spcBef>
                <a:spcPts val="0"/>
              </a:spcBef>
              <a:spcAft>
                <a:spcPts val="0"/>
              </a:spcAft>
              <a:buClr>
                <a:srgbClr val="000000"/>
              </a:buClr>
              <a:buSzPts val="2100"/>
              <a:buFont typeface="Helvetica Neue"/>
              <a:buNone/>
              <a:defRPr b="1" sz="2100"/>
            </a:lvl2pPr>
            <a:lvl3pPr indent="-228600" lvl="2" marL="1371600" algn="l">
              <a:lnSpc>
                <a:spcPct val="100000"/>
              </a:lnSpc>
              <a:spcBef>
                <a:spcPts val="0"/>
              </a:spcBef>
              <a:spcAft>
                <a:spcPts val="0"/>
              </a:spcAft>
              <a:buClr>
                <a:srgbClr val="000000"/>
              </a:buClr>
              <a:buSzPts val="2100"/>
              <a:buFont typeface="Helvetica Neue"/>
              <a:buNone/>
              <a:defRPr b="1" sz="2100"/>
            </a:lvl3pPr>
            <a:lvl4pPr indent="-228600" lvl="3" marL="1828800" algn="l">
              <a:lnSpc>
                <a:spcPct val="100000"/>
              </a:lnSpc>
              <a:spcBef>
                <a:spcPts val="0"/>
              </a:spcBef>
              <a:spcAft>
                <a:spcPts val="0"/>
              </a:spcAft>
              <a:buClr>
                <a:srgbClr val="000000"/>
              </a:buClr>
              <a:buSzPts val="2100"/>
              <a:buFont typeface="Helvetica Neue"/>
              <a:buNone/>
              <a:defRPr b="1" sz="2100"/>
            </a:lvl4pPr>
            <a:lvl5pPr indent="-228600" lvl="4" marL="2286000" algn="l">
              <a:lnSpc>
                <a:spcPct val="100000"/>
              </a:lnSpc>
              <a:spcBef>
                <a:spcPts val="0"/>
              </a:spcBef>
              <a:spcAft>
                <a:spcPts val="0"/>
              </a:spcAft>
              <a:buClr>
                <a:srgbClr val="000000"/>
              </a:buClr>
              <a:buSzPts val="2100"/>
              <a:buFont typeface="Helvetica Neue"/>
              <a:buNone/>
              <a:defRPr b="1" sz="2100"/>
            </a:lvl5pPr>
            <a:lvl6pPr indent="-279400" lvl="5" marL="2743200" algn="l">
              <a:lnSpc>
                <a:spcPct val="90000"/>
              </a:lnSpc>
              <a:spcBef>
                <a:spcPts val="1700"/>
              </a:spcBef>
              <a:spcAft>
                <a:spcPts val="0"/>
              </a:spcAft>
              <a:buClr>
                <a:srgbClr val="000000"/>
              </a:buClr>
              <a:buSzPts val="800"/>
              <a:buChar char="■"/>
              <a:defRPr/>
            </a:lvl6pPr>
            <a:lvl7pPr indent="-279400" lvl="6" marL="3200400" algn="l">
              <a:lnSpc>
                <a:spcPct val="90000"/>
              </a:lnSpc>
              <a:spcBef>
                <a:spcPts val="1700"/>
              </a:spcBef>
              <a:spcAft>
                <a:spcPts val="0"/>
              </a:spcAft>
              <a:buClr>
                <a:srgbClr val="000000"/>
              </a:buClr>
              <a:buSzPts val="800"/>
              <a:buChar char="●"/>
              <a:defRPr/>
            </a:lvl7pPr>
            <a:lvl8pPr indent="-279400" lvl="7" marL="3657600" algn="l">
              <a:lnSpc>
                <a:spcPct val="90000"/>
              </a:lnSpc>
              <a:spcBef>
                <a:spcPts val="1700"/>
              </a:spcBef>
              <a:spcAft>
                <a:spcPts val="0"/>
              </a:spcAft>
              <a:buClr>
                <a:srgbClr val="000000"/>
              </a:buClr>
              <a:buSzPts val="800"/>
              <a:buChar char="○"/>
              <a:defRPr/>
            </a:lvl8pPr>
            <a:lvl9pPr indent="-279400" lvl="8" marL="4114800" algn="l">
              <a:lnSpc>
                <a:spcPct val="90000"/>
              </a:lnSpc>
              <a:spcBef>
                <a:spcPts val="1700"/>
              </a:spcBef>
              <a:spcAft>
                <a:spcPts val="0"/>
              </a:spcAft>
              <a:buClr>
                <a:srgbClr val="000000"/>
              </a:buClr>
              <a:buSzPts val="800"/>
              <a:buChar char="■"/>
              <a:defRPr/>
            </a:lvl9pPr>
          </a:lstStyle>
          <a:p/>
        </p:txBody>
      </p:sp>
      <p:sp>
        <p:nvSpPr>
          <p:cNvPr id="4131" name="Google Shape;4131;p612"/>
          <p:cNvSpPr txBox="1"/>
          <p:nvPr>
            <p:ph idx="12" type="sldNum"/>
          </p:nvPr>
        </p:nvSpPr>
        <p:spPr>
          <a:xfrm>
            <a:off x="4500562" y="4905375"/>
            <a:ext cx="138300" cy="146100"/>
          </a:xfrm>
          <a:prstGeom prst="rect">
            <a:avLst/>
          </a:prstGeom>
          <a:noFill/>
          <a:ln>
            <a:noFill/>
          </a:ln>
        </p:spPr>
        <p:txBody>
          <a:bodyPr anchorCtr="0" anchor="b" bIns="19050" lIns="19050" spcFirstLastPara="1" rIns="19050" wrap="square" tIns="19050">
            <a:spAutoFit/>
          </a:bodyPr>
          <a:lstStyle>
            <a:lvl1pPr indent="0" lvl="0"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1pPr>
            <a:lvl2pPr indent="0" lvl="1"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2pPr>
            <a:lvl3pPr indent="0" lvl="2"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3pPr>
            <a:lvl4pPr indent="0" lvl="3"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4pPr>
            <a:lvl5pPr indent="0" lvl="4"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5pPr>
            <a:lvl6pPr indent="0" lvl="5"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6pPr>
            <a:lvl7pPr indent="0" lvl="6"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7pPr>
            <a:lvl8pPr indent="0" lvl="7"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8pPr>
            <a:lvl9pPr indent="0" lvl="8"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
              <a:t>‹#›</a:t>
            </a:fld>
            <a:endParaRPr sz="500"/>
          </a:p>
        </p:txBody>
      </p:sp>
    </p:spTree>
  </p:cSld>
  <p:clrMapOvr>
    <a:masterClrMapping/>
  </p:clrMapOvr>
</p:sldLayout>
</file>

<file path=ppt/slideLayouts/slideLayout4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1">
  <p:cSld name="TITLE_AND_BODY_2">
    <p:spTree>
      <p:nvGrpSpPr>
        <p:cNvPr id="4132" name="Shape 4132"/>
        <p:cNvGrpSpPr/>
        <p:nvPr/>
      </p:nvGrpSpPr>
      <p:grpSpPr>
        <a:xfrm>
          <a:off x="0" y="0"/>
          <a:ext cx="0" cy="0"/>
          <a:chOff x="0" y="0"/>
          <a:chExt cx="0" cy="0"/>
        </a:xfrm>
      </p:grpSpPr>
      <p:sp>
        <p:nvSpPr>
          <p:cNvPr id="4133" name="Google Shape;4133;p613"/>
          <p:cNvSpPr txBox="1"/>
          <p:nvPr>
            <p:ph idx="12" type="sldNum"/>
          </p:nvPr>
        </p:nvSpPr>
        <p:spPr>
          <a:xfrm>
            <a:off x="4500562" y="4905375"/>
            <a:ext cx="138300" cy="146100"/>
          </a:xfrm>
          <a:prstGeom prst="rect">
            <a:avLst/>
          </a:prstGeom>
          <a:noFill/>
          <a:ln>
            <a:noFill/>
          </a:ln>
        </p:spPr>
        <p:txBody>
          <a:bodyPr anchorCtr="0" anchor="b" bIns="19050" lIns="19050" spcFirstLastPara="1" rIns="19050" wrap="square" tIns="19050">
            <a:spAutoFit/>
          </a:bodyPr>
          <a:lstStyle>
            <a:lvl1pPr indent="0" lvl="0"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1pPr>
            <a:lvl2pPr indent="0" lvl="1"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2pPr>
            <a:lvl3pPr indent="0" lvl="2"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3pPr>
            <a:lvl4pPr indent="0" lvl="3"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4pPr>
            <a:lvl5pPr indent="0" lvl="4"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5pPr>
            <a:lvl6pPr indent="0" lvl="5"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6pPr>
            <a:lvl7pPr indent="0" lvl="6"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7pPr>
            <a:lvl8pPr indent="0" lvl="7"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8pPr>
            <a:lvl9pPr indent="0" lvl="8"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
              <a:t>‹#›</a:t>
            </a:fld>
            <a:endParaRPr sz="500"/>
          </a:p>
        </p:txBody>
      </p:sp>
    </p:spTree>
  </p:cSld>
  <p:clrMapOvr>
    <a:masterClrMapping/>
  </p:clrMapOvr>
</p:sldLayout>
</file>

<file path=ppt/slideLayouts/slideLayout4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2">
  <p:cSld name="TITLE_AND_BODY_3">
    <p:spTree>
      <p:nvGrpSpPr>
        <p:cNvPr id="4134" name="Shape 4134"/>
        <p:cNvGrpSpPr/>
        <p:nvPr/>
      </p:nvGrpSpPr>
      <p:grpSpPr>
        <a:xfrm>
          <a:off x="0" y="0"/>
          <a:ext cx="0" cy="0"/>
          <a:chOff x="0" y="0"/>
          <a:chExt cx="0" cy="0"/>
        </a:xfrm>
      </p:grpSpPr>
      <p:sp>
        <p:nvSpPr>
          <p:cNvPr id="4135" name="Google Shape;4135;p614"/>
          <p:cNvSpPr txBox="1"/>
          <p:nvPr>
            <p:ph idx="12" type="sldNum"/>
          </p:nvPr>
        </p:nvSpPr>
        <p:spPr>
          <a:xfrm>
            <a:off x="4500562" y="4905375"/>
            <a:ext cx="138300" cy="146100"/>
          </a:xfrm>
          <a:prstGeom prst="rect">
            <a:avLst/>
          </a:prstGeom>
          <a:noFill/>
          <a:ln>
            <a:noFill/>
          </a:ln>
        </p:spPr>
        <p:txBody>
          <a:bodyPr anchorCtr="0" anchor="b" bIns="19050" lIns="19050" spcFirstLastPara="1" rIns="19050" wrap="square" tIns="19050">
            <a:spAutoFit/>
          </a:bodyPr>
          <a:lstStyle>
            <a:lvl1pPr indent="0" lvl="0"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1pPr>
            <a:lvl2pPr indent="0" lvl="1"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2pPr>
            <a:lvl3pPr indent="0" lvl="2"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3pPr>
            <a:lvl4pPr indent="0" lvl="3"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4pPr>
            <a:lvl5pPr indent="0" lvl="4"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5pPr>
            <a:lvl6pPr indent="0" lvl="5"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6pPr>
            <a:lvl7pPr indent="0" lvl="6"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7pPr>
            <a:lvl8pPr indent="0" lvl="7"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8pPr>
            <a:lvl9pPr indent="0" lvl="8" marL="0" marR="0" rtl="0" algn="ctr">
              <a:lnSpc>
                <a:spcPct val="100000"/>
              </a:lnSpc>
              <a:spcBef>
                <a:spcPts val="0"/>
              </a:spcBef>
              <a:spcAft>
                <a:spcPts val="0"/>
              </a:spcAft>
              <a:buClr>
                <a:srgbClr val="000000"/>
              </a:buClr>
              <a:buSzPts val="700"/>
              <a:buFont typeface="Helvetica Neue"/>
              <a:buNone/>
              <a:defRPr b="0" i="0" sz="700" u="none" cap="none" strike="noStrike">
                <a:solidFill>
                  <a:srgbClr val="000000"/>
                </a:solidFill>
                <a:latin typeface="Arial"/>
                <a:ea typeface="Arial"/>
                <a:cs typeface="Arial"/>
                <a:sym typeface="Arial"/>
              </a:defRPr>
            </a:lvl9pPr>
          </a:lstStyle>
          <a:p>
            <a:pPr indent="0" lvl="0" marL="0" rtl="0" algn="ctr">
              <a:spcBef>
                <a:spcPts val="0"/>
              </a:spcBef>
              <a:spcAft>
                <a:spcPts val="0"/>
              </a:spcAft>
              <a:buNone/>
            </a:pPr>
            <a:fld id="{00000000-1234-1234-1234-123412341234}" type="slidenum">
              <a:rPr lang="en"/>
              <a:t>‹#›</a:t>
            </a:fld>
            <a:endParaRPr sz="500"/>
          </a:p>
        </p:txBody>
      </p:sp>
    </p:spTree>
  </p:cSld>
  <p:clrMapOvr>
    <a:masterClrMapping/>
  </p:clrMapOvr>
</p:sldLayout>
</file>

<file path=ppt/slideLayouts/slideLayout4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light)">
  <p:cSld name="CUSTOM_15">
    <p:bg>
      <p:bgPr>
        <a:solidFill>
          <a:srgbClr val="FFFFFF"/>
        </a:solidFill>
      </p:bgPr>
    </p:bg>
    <p:spTree>
      <p:nvGrpSpPr>
        <p:cNvPr id="4140" name="Shape 4140"/>
        <p:cNvGrpSpPr/>
        <p:nvPr/>
      </p:nvGrpSpPr>
      <p:grpSpPr>
        <a:xfrm>
          <a:off x="0" y="0"/>
          <a:ext cx="0" cy="0"/>
          <a:chOff x="0" y="0"/>
          <a:chExt cx="0" cy="0"/>
        </a:xfrm>
      </p:grpSpPr>
      <p:sp>
        <p:nvSpPr>
          <p:cNvPr id="4141" name="Google Shape;4141;p40"/>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142" name="Google Shape;4142;p40"/>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4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1" type="title">
  <p:cSld name="TITLE">
    <p:bg>
      <p:bgPr>
        <a:blipFill>
          <a:blip r:embed="rId2">
            <a:alphaModFix/>
          </a:blip>
          <a:stretch>
            <a:fillRect/>
          </a:stretch>
        </a:blipFill>
      </p:bgPr>
    </p:bg>
    <p:spTree>
      <p:nvGrpSpPr>
        <p:cNvPr id="4143" name="Shape 4143"/>
        <p:cNvGrpSpPr/>
        <p:nvPr/>
      </p:nvGrpSpPr>
      <p:grpSpPr>
        <a:xfrm>
          <a:off x="0" y="0"/>
          <a:ext cx="0" cy="0"/>
          <a:chOff x="0" y="0"/>
          <a:chExt cx="0" cy="0"/>
        </a:xfrm>
      </p:grpSpPr>
      <p:sp>
        <p:nvSpPr>
          <p:cNvPr id="4144" name="Google Shape;4144;p615"/>
          <p:cNvSpPr txBox="1"/>
          <p:nvPr>
            <p:ph idx="1" type="subTitle"/>
          </p:nvPr>
        </p:nvSpPr>
        <p:spPr>
          <a:xfrm>
            <a:off x="518375" y="3235550"/>
            <a:ext cx="31344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cxnSp>
        <p:nvCxnSpPr>
          <p:cNvPr id="4145" name="Google Shape;4145;p615"/>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4146" name="Google Shape;4146;p615"/>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3" type="secHead">
  <p:cSld name="SECTION_HEADER">
    <p:bg>
      <p:bgPr>
        <a:blipFill>
          <a:blip r:embed="rId2">
            <a:alphaModFix/>
          </a:blip>
          <a:stretch>
            <a:fillRect/>
          </a:stretch>
        </a:blipFill>
      </p:bgPr>
    </p:bg>
    <p:spTree>
      <p:nvGrpSpPr>
        <p:cNvPr id="4147" name="Shape 4147"/>
        <p:cNvGrpSpPr/>
        <p:nvPr/>
      </p:nvGrpSpPr>
      <p:grpSpPr>
        <a:xfrm>
          <a:off x="0" y="0"/>
          <a:ext cx="0" cy="0"/>
          <a:chOff x="0" y="0"/>
          <a:chExt cx="0" cy="0"/>
        </a:xfrm>
      </p:grpSpPr>
      <p:sp>
        <p:nvSpPr>
          <p:cNvPr id="4148" name="Google Shape;4148;p616"/>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4149" name="Google Shape;4149;p616"/>
          <p:cNvCxnSpPr/>
          <p:nvPr/>
        </p:nvCxnSpPr>
        <p:spPr>
          <a:xfrm>
            <a:off x="518375" y="3044375"/>
            <a:ext cx="6834900" cy="0"/>
          </a:xfrm>
          <a:prstGeom prst="straightConnector1">
            <a:avLst/>
          </a:prstGeom>
          <a:noFill/>
          <a:ln cap="flat" cmpd="sng" w="9525">
            <a:solidFill>
              <a:schemeClr val="lt2"/>
            </a:solidFill>
            <a:prstDash val="solid"/>
            <a:round/>
            <a:headEnd len="sm" w="sm" type="none"/>
            <a:tailEnd len="sm" w="sm" type="none"/>
          </a:ln>
        </p:spPr>
      </p:cxnSp>
      <p:sp>
        <p:nvSpPr>
          <p:cNvPr id="4150" name="Google Shape;4150;p616"/>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4151" name="Google Shape;4151;p616"/>
          <p:cNvSpPr txBox="1"/>
          <p:nvPr>
            <p:ph idx="2" type="ctrTitle"/>
          </p:nvPr>
        </p:nvSpPr>
        <p:spPr>
          <a:xfrm>
            <a:off x="518375" y="2498297"/>
            <a:ext cx="6834900" cy="4893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pic>
        <p:nvPicPr>
          <p:cNvPr id="4152" name="Google Shape;4152;p616"/>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4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4" type="tx">
  <p:cSld name="TITLE_AND_BODY">
    <p:bg>
      <p:bgPr>
        <a:blipFill>
          <a:blip r:embed="rId2">
            <a:alphaModFix/>
          </a:blip>
          <a:stretch>
            <a:fillRect/>
          </a:stretch>
        </a:blipFill>
      </p:bgPr>
    </p:bg>
    <p:spTree>
      <p:nvGrpSpPr>
        <p:cNvPr id="4153" name="Shape 4153"/>
        <p:cNvGrpSpPr/>
        <p:nvPr/>
      </p:nvGrpSpPr>
      <p:grpSpPr>
        <a:xfrm>
          <a:off x="0" y="0"/>
          <a:ext cx="0" cy="0"/>
          <a:chOff x="0" y="0"/>
          <a:chExt cx="0" cy="0"/>
        </a:xfrm>
      </p:grpSpPr>
      <p:sp>
        <p:nvSpPr>
          <p:cNvPr id="4154" name="Google Shape;4154;p617"/>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4155" name="Google Shape;4155;p617"/>
          <p:cNvCxnSpPr/>
          <p:nvPr/>
        </p:nvCxnSpPr>
        <p:spPr>
          <a:xfrm>
            <a:off x="518375" y="3044375"/>
            <a:ext cx="6834900" cy="0"/>
          </a:xfrm>
          <a:prstGeom prst="straightConnector1">
            <a:avLst/>
          </a:prstGeom>
          <a:noFill/>
          <a:ln cap="flat" cmpd="sng" w="9525">
            <a:solidFill>
              <a:schemeClr val="accent3"/>
            </a:solidFill>
            <a:prstDash val="solid"/>
            <a:round/>
            <a:headEnd len="sm" w="sm" type="none"/>
            <a:tailEnd len="sm" w="sm" type="none"/>
          </a:ln>
        </p:spPr>
      </p:cxnSp>
      <p:sp>
        <p:nvSpPr>
          <p:cNvPr id="4156" name="Google Shape;4156;p617"/>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4157" name="Google Shape;4157;p617"/>
          <p:cNvSpPr txBox="1"/>
          <p:nvPr>
            <p:ph idx="2" type="ctrTitle"/>
          </p:nvPr>
        </p:nvSpPr>
        <p:spPr>
          <a:xfrm>
            <a:off x="518375" y="2498297"/>
            <a:ext cx="6834900" cy="4854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2pPr>
            <a:lvl3pPr lvl="2"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3pPr>
            <a:lvl4pPr lvl="3"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4pPr>
            <a:lvl5pPr lvl="4"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5pPr>
            <a:lvl6pPr lvl="5"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6pPr>
            <a:lvl7pPr lvl="6"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7pPr>
            <a:lvl8pPr lvl="7"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8pPr>
            <a:lvl9pPr lvl="8"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9pPr>
          </a:lstStyle>
          <a:p/>
        </p:txBody>
      </p:sp>
      <p:pic>
        <p:nvPicPr>
          <p:cNvPr id="4158" name="Google Shape;4158;p617"/>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dark)">
  <p:cSld name="CUSTOM_21_2_1_1_1">
    <p:bg>
      <p:bgPr>
        <a:solidFill>
          <a:schemeClr val="dk1"/>
        </a:solidFill>
      </p:bgPr>
    </p:bg>
    <p:spTree>
      <p:nvGrpSpPr>
        <p:cNvPr id="285" name="Shape 285"/>
        <p:cNvGrpSpPr/>
        <p:nvPr/>
      </p:nvGrpSpPr>
      <p:grpSpPr>
        <a:xfrm>
          <a:off x="0" y="0"/>
          <a:ext cx="0" cy="0"/>
          <a:chOff x="0" y="0"/>
          <a:chExt cx="0" cy="0"/>
        </a:xfrm>
      </p:grpSpPr>
      <p:sp>
        <p:nvSpPr>
          <p:cNvPr id="286" name="Google Shape;286;p92"/>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87" name="Google Shape;287;p92"/>
          <p:cNvSpPr txBox="1"/>
          <p:nvPr>
            <p:ph idx="1" type="subTitle"/>
          </p:nvPr>
        </p:nvSpPr>
        <p:spPr>
          <a:xfrm>
            <a:off x="1864650" y="2062788"/>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5" type="twoColTx">
  <p:cSld name="TITLE_AND_TWO_COLUMNS">
    <p:bg>
      <p:bgPr>
        <a:blipFill>
          <a:blip r:embed="rId2">
            <a:alphaModFix/>
          </a:blip>
          <a:stretch>
            <a:fillRect/>
          </a:stretch>
        </a:blipFill>
      </p:bgPr>
    </p:bg>
    <p:spTree>
      <p:nvGrpSpPr>
        <p:cNvPr id="4159" name="Shape 4159"/>
        <p:cNvGrpSpPr/>
        <p:nvPr/>
      </p:nvGrpSpPr>
      <p:grpSpPr>
        <a:xfrm>
          <a:off x="0" y="0"/>
          <a:ext cx="0" cy="0"/>
          <a:chOff x="0" y="0"/>
          <a:chExt cx="0" cy="0"/>
        </a:xfrm>
      </p:grpSpPr>
      <p:sp>
        <p:nvSpPr>
          <p:cNvPr id="4160" name="Google Shape;4160;p618"/>
          <p:cNvSpPr txBox="1"/>
          <p:nvPr>
            <p:ph type="ctrTitle"/>
          </p:nvPr>
        </p:nvSpPr>
        <p:spPr>
          <a:xfrm>
            <a:off x="518375" y="2493508"/>
            <a:ext cx="6834900" cy="6681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Font typeface="Montserrat Medium"/>
              <a:buNone/>
              <a:defRPr sz="2000">
                <a:latin typeface="Montserrat Medium"/>
                <a:ea typeface="Montserrat Medium"/>
                <a:cs typeface="Montserrat Medium"/>
                <a:sym typeface="Montserrat Medium"/>
              </a:defRPr>
            </a:lvl1pPr>
            <a:lvl2pPr lvl="1" algn="l">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l">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l">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l">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l">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l">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l">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l">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4161" name="Google Shape;4161;p618"/>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2pPr>
            <a:lvl3pPr lvl="2"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3pPr>
            <a:lvl4pPr lvl="3"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4pPr>
            <a:lvl5pPr lvl="4"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5pPr>
            <a:lvl6pPr lvl="5"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6pPr>
            <a:lvl7pPr lvl="6"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7pPr>
            <a:lvl8pPr lvl="7"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8pPr>
            <a:lvl9pPr lvl="8"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9pPr>
          </a:lstStyle>
          <a:p/>
        </p:txBody>
      </p:sp>
      <p:cxnSp>
        <p:nvCxnSpPr>
          <p:cNvPr id="4162" name="Google Shape;4162;p618"/>
          <p:cNvCxnSpPr/>
          <p:nvPr/>
        </p:nvCxnSpPr>
        <p:spPr>
          <a:xfrm>
            <a:off x="518375" y="3044375"/>
            <a:ext cx="6834900" cy="0"/>
          </a:xfrm>
          <a:prstGeom prst="straightConnector1">
            <a:avLst/>
          </a:prstGeom>
          <a:noFill/>
          <a:ln cap="flat" cmpd="sng" w="9525">
            <a:solidFill>
              <a:schemeClr val="accent1"/>
            </a:solidFill>
            <a:prstDash val="solid"/>
            <a:round/>
            <a:headEnd len="sm" w="sm" type="none"/>
            <a:tailEnd len="sm" w="sm" type="none"/>
          </a:ln>
        </p:spPr>
      </p:cxnSp>
      <p:sp>
        <p:nvSpPr>
          <p:cNvPr id="4163" name="Google Shape;4163;p618"/>
          <p:cNvSpPr txBox="1"/>
          <p:nvPr>
            <p:ph idx="2"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pic>
        <p:nvPicPr>
          <p:cNvPr id="4164" name="Google Shape;4164;p618"/>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spTree>
  </p:cSld>
  <p:clrMapOvr>
    <a:masterClrMapping/>
  </p:clrMapOvr>
</p:sldLayout>
</file>

<file path=ppt/slideLayouts/slideLayout4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6">
  <p:cSld name="TITLE_AND_TWO_COLUMNS_1">
    <p:bg>
      <p:bgPr>
        <a:solidFill>
          <a:schemeClr val="lt1"/>
        </a:solidFill>
      </p:bgPr>
    </p:bg>
    <p:spTree>
      <p:nvGrpSpPr>
        <p:cNvPr id="4165" name="Shape 4165"/>
        <p:cNvGrpSpPr/>
        <p:nvPr/>
      </p:nvGrpSpPr>
      <p:grpSpPr>
        <a:xfrm>
          <a:off x="0" y="0"/>
          <a:ext cx="0" cy="0"/>
          <a:chOff x="0" y="0"/>
          <a:chExt cx="0" cy="0"/>
        </a:xfrm>
      </p:grpSpPr>
      <p:pic>
        <p:nvPicPr>
          <p:cNvPr id="4166" name="Google Shape;4166;p619"/>
          <p:cNvPicPr preferRelativeResize="0"/>
          <p:nvPr/>
        </p:nvPicPr>
        <p:blipFill rotWithShape="1">
          <a:blip r:embed="rId2">
            <a:alphaModFix/>
          </a:blip>
          <a:srcRect b="0" l="0" r="0" t="0"/>
          <a:stretch/>
        </p:blipFill>
        <p:spPr>
          <a:xfrm>
            <a:off x="2962898" y="1785175"/>
            <a:ext cx="3218224" cy="881600"/>
          </a:xfrm>
          <a:prstGeom prst="rect">
            <a:avLst/>
          </a:prstGeom>
          <a:noFill/>
          <a:ln>
            <a:noFill/>
          </a:ln>
        </p:spPr>
      </p:pic>
      <p:sp>
        <p:nvSpPr>
          <p:cNvPr id="4167" name="Google Shape;4167;p619"/>
          <p:cNvSpPr txBox="1"/>
          <p:nvPr>
            <p:ph idx="1" type="subTitle"/>
          </p:nvPr>
        </p:nvSpPr>
        <p:spPr>
          <a:xfrm>
            <a:off x="1154563" y="2895019"/>
            <a:ext cx="68349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2" type="titleOnly">
  <p:cSld name="TITLE_ONLY">
    <p:bg>
      <p:bgPr>
        <a:blipFill>
          <a:blip r:embed="rId2">
            <a:alphaModFix/>
          </a:blip>
          <a:stretch>
            <a:fillRect/>
          </a:stretch>
        </a:blipFill>
      </p:bgPr>
    </p:bg>
    <p:spTree>
      <p:nvGrpSpPr>
        <p:cNvPr id="4168" name="Shape 4168"/>
        <p:cNvGrpSpPr/>
        <p:nvPr/>
      </p:nvGrpSpPr>
      <p:grpSpPr>
        <a:xfrm>
          <a:off x="0" y="0"/>
          <a:ext cx="0" cy="0"/>
          <a:chOff x="0" y="0"/>
          <a:chExt cx="0" cy="0"/>
        </a:xfrm>
      </p:grpSpPr>
      <p:sp>
        <p:nvSpPr>
          <p:cNvPr id="4169" name="Google Shape;4169;p620"/>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cxnSp>
        <p:nvCxnSpPr>
          <p:cNvPr id="4170" name="Google Shape;4170;p620"/>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4171" name="Google Shape;4171;p620"/>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4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light)">
  <p:cSld name="ONE_COLUMN_TEXT">
    <p:bg>
      <p:bgPr>
        <a:blipFill>
          <a:blip r:embed="rId2">
            <a:alphaModFix/>
          </a:blip>
          <a:stretch>
            <a:fillRect/>
          </a:stretch>
        </a:blipFill>
      </p:bgPr>
    </p:bg>
    <p:spTree>
      <p:nvGrpSpPr>
        <p:cNvPr id="4172" name="Shape 4172"/>
        <p:cNvGrpSpPr/>
        <p:nvPr/>
      </p:nvGrpSpPr>
      <p:grpSpPr>
        <a:xfrm>
          <a:off x="0" y="0"/>
          <a:ext cx="0" cy="0"/>
          <a:chOff x="0" y="0"/>
          <a:chExt cx="0" cy="0"/>
        </a:xfrm>
      </p:grpSpPr>
      <p:sp>
        <p:nvSpPr>
          <p:cNvPr id="4173" name="Google Shape;4173;p621"/>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4174" name="Google Shape;4174;p621"/>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175" name="Google Shape;4175;p621"/>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4176" name="Google Shape;4176;p621"/>
          <p:cNvCxnSpPr/>
          <p:nvPr/>
        </p:nvCxnSpPr>
        <p:spPr>
          <a:xfrm>
            <a:off x="38334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4177" name="Google Shape;4177;p621"/>
          <p:cNvSpPr/>
          <p:nvPr/>
        </p:nvSpPr>
        <p:spPr>
          <a:xfrm>
            <a:off x="4186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2"/>
                </a:solidFill>
                <a:latin typeface="Montserrat"/>
                <a:ea typeface="Montserrat"/>
                <a:cs typeface="Montserrat"/>
                <a:sym typeface="Montserrat"/>
              </a:rPr>
              <a:t>Place wide icon here</a:t>
            </a:r>
            <a:endParaRPr b="0" i="0" sz="1000" u="none" cap="none" strike="noStrike">
              <a:solidFill>
                <a:schemeClr val="accent2"/>
              </a:solidFill>
              <a:latin typeface="Montserrat"/>
              <a:ea typeface="Montserrat"/>
              <a:cs typeface="Montserrat"/>
              <a:sym typeface="Montserrat"/>
            </a:endParaRPr>
          </a:p>
        </p:txBody>
      </p:sp>
    </p:spTree>
  </p:cSld>
  <p:clrMapOvr>
    <a:masterClrMapping/>
  </p:clrMapOvr>
</p:sldLayout>
</file>

<file path=ppt/slideLayouts/slideLayout4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dark)">
  <p:cSld name="ONE_COLUMN_TEXT_1">
    <p:bg>
      <p:bgPr>
        <a:blipFill>
          <a:blip r:embed="rId2">
            <a:alphaModFix/>
          </a:blip>
          <a:stretch>
            <a:fillRect/>
          </a:stretch>
        </a:blipFill>
      </p:bgPr>
    </p:bg>
    <p:spTree>
      <p:nvGrpSpPr>
        <p:cNvPr id="4178" name="Shape 4178"/>
        <p:cNvGrpSpPr/>
        <p:nvPr/>
      </p:nvGrpSpPr>
      <p:grpSpPr>
        <a:xfrm>
          <a:off x="0" y="0"/>
          <a:ext cx="0" cy="0"/>
          <a:chOff x="0" y="0"/>
          <a:chExt cx="0" cy="0"/>
        </a:xfrm>
      </p:grpSpPr>
      <p:sp>
        <p:nvSpPr>
          <p:cNvPr id="4179" name="Google Shape;4179;p622"/>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4180" name="Google Shape;4180;p622"/>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181" name="Google Shape;4181;p622"/>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4182" name="Google Shape;4182;p622"/>
          <p:cNvCxnSpPr/>
          <p:nvPr/>
        </p:nvCxnSpPr>
        <p:spPr>
          <a:xfrm>
            <a:off x="38334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4183" name="Google Shape;4183;p622"/>
          <p:cNvSpPr/>
          <p:nvPr/>
        </p:nvSpPr>
        <p:spPr>
          <a:xfrm>
            <a:off x="418625" y="1923900"/>
            <a:ext cx="3199800" cy="1349700"/>
          </a:xfrm>
          <a:prstGeom prst="rect">
            <a:avLst/>
          </a:prstGeom>
          <a:solidFill>
            <a:schemeClr val="accent3"/>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2"/>
                </a:solidFill>
                <a:latin typeface="Montserrat"/>
                <a:ea typeface="Montserrat"/>
                <a:cs typeface="Montserrat"/>
                <a:sym typeface="Montserrat"/>
              </a:rPr>
              <a:t>Place wide icon here</a:t>
            </a:r>
            <a:endParaRPr b="0" i="0" sz="10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light)">
  <p:cSld name="MAIN_POINT">
    <p:bg>
      <p:bgPr>
        <a:solidFill>
          <a:srgbClr val="FFFFFF"/>
        </a:solidFill>
      </p:bgPr>
    </p:bg>
    <p:spTree>
      <p:nvGrpSpPr>
        <p:cNvPr id="4184" name="Shape 4184"/>
        <p:cNvGrpSpPr/>
        <p:nvPr/>
      </p:nvGrpSpPr>
      <p:grpSpPr>
        <a:xfrm>
          <a:off x="0" y="0"/>
          <a:ext cx="0" cy="0"/>
          <a:chOff x="0" y="0"/>
          <a:chExt cx="0" cy="0"/>
        </a:xfrm>
      </p:grpSpPr>
      <p:sp>
        <p:nvSpPr>
          <p:cNvPr id="4185" name="Google Shape;4185;p623"/>
          <p:cNvSpPr txBox="1"/>
          <p:nvPr/>
        </p:nvSpPr>
        <p:spPr>
          <a:xfrm>
            <a:off x="1643525" y="1059600"/>
            <a:ext cx="5856900" cy="2745600"/>
          </a:xfrm>
          <a:prstGeom prst="rect">
            <a:avLst/>
          </a:prstGeom>
          <a:solidFill>
            <a:srgbClr val="EEF3F6"/>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623"/>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187" name="Google Shape;4187;p623"/>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4188" name="Google Shape;4188;p623"/>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9pPr>
          </a:lstStyle>
          <a:p/>
        </p:txBody>
      </p:sp>
      <p:sp>
        <p:nvSpPr>
          <p:cNvPr id="4189" name="Google Shape;4189;p623"/>
          <p:cNvSpPr/>
          <p:nvPr/>
        </p:nvSpPr>
        <p:spPr>
          <a:xfrm>
            <a:off x="4346675" y="1413450"/>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rgbClr val="FFFFFF"/>
                </a:solidFill>
                <a:latin typeface="Montserrat"/>
                <a:ea typeface="Montserrat"/>
                <a:cs typeface="Montserrat"/>
                <a:sym typeface="Montserrat"/>
              </a:rPr>
              <a:t>Sq icons</a:t>
            </a:r>
            <a:endParaRPr b="0" i="0" sz="5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4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dark)">
  <p:cSld name="MAIN_POINT_1">
    <p:bg>
      <p:bgPr>
        <a:solidFill>
          <a:schemeClr val="accent2"/>
        </a:solidFill>
      </p:bgPr>
    </p:bg>
    <p:spTree>
      <p:nvGrpSpPr>
        <p:cNvPr id="4190" name="Shape 4190"/>
        <p:cNvGrpSpPr/>
        <p:nvPr/>
      </p:nvGrpSpPr>
      <p:grpSpPr>
        <a:xfrm>
          <a:off x="0" y="0"/>
          <a:ext cx="0" cy="0"/>
          <a:chOff x="0" y="0"/>
          <a:chExt cx="0" cy="0"/>
        </a:xfrm>
      </p:grpSpPr>
      <p:sp>
        <p:nvSpPr>
          <p:cNvPr id="4191" name="Google Shape;4191;p624"/>
          <p:cNvSpPr txBox="1"/>
          <p:nvPr/>
        </p:nvSpPr>
        <p:spPr>
          <a:xfrm>
            <a:off x="1643525" y="10596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624"/>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193" name="Google Shape;4193;p624"/>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4194" name="Google Shape;4194;p624"/>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9pPr>
          </a:lstStyle>
          <a:p/>
        </p:txBody>
      </p:sp>
      <p:sp>
        <p:nvSpPr>
          <p:cNvPr id="4195" name="Google Shape;4195;p624"/>
          <p:cNvSpPr/>
          <p:nvPr/>
        </p:nvSpPr>
        <p:spPr>
          <a:xfrm>
            <a:off x="4346675" y="1413450"/>
            <a:ext cx="450600" cy="400800"/>
          </a:xfrm>
          <a:prstGeom prst="rect">
            <a:avLst/>
          </a:prstGeom>
          <a:solidFill>
            <a:schemeClr val="accent3"/>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chemeClr val="dk2"/>
                </a:solidFill>
                <a:latin typeface="Montserrat"/>
                <a:ea typeface="Montserrat"/>
                <a:cs typeface="Montserrat"/>
                <a:sym typeface="Montserrat"/>
              </a:rPr>
              <a:t>Sq icons</a:t>
            </a:r>
            <a:endParaRPr b="0" i="0" sz="5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4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dark)">
  <p:cSld name="SECTION_TITLE_AND_DESCRIPTION">
    <p:bg>
      <p:bgPr>
        <a:blipFill>
          <a:blip r:embed="rId2">
            <a:alphaModFix/>
          </a:blip>
          <a:stretch>
            <a:fillRect/>
          </a:stretch>
        </a:blipFill>
      </p:bgPr>
    </p:bg>
    <p:spTree>
      <p:nvGrpSpPr>
        <p:cNvPr id="4196" name="Shape 4196"/>
        <p:cNvGrpSpPr/>
        <p:nvPr/>
      </p:nvGrpSpPr>
      <p:grpSpPr>
        <a:xfrm>
          <a:off x="0" y="0"/>
          <a:ext cx="0" cy="0"/>
          <a:chOff x="0" y="0"/>
          <a:chExt cx="0" cy="0"/>
        </a:xfrm>
      </p:grpSpPr>
      <p:sp>
        <p:nvSpPr>
          <p:cNvPr id="4197" name="Google Shape;4197;p625"/>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4198" name="Google Shape;4198;p625"/>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4199" name="Google Shape;4199;p625"/>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4200" name="Google Shape;4200;p625"/>
          <p:cNvCxnSpPr/>
          <p:nvPr/>
        </p:nvCxnSpPr>
        <p:spPr>
          <a:xfrm>
            <a:off x="46160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4201" name="Google Shape;4201;p625"/>
          <p:cNvSpPr/>
          <p:nvPr/>
        </p:nvSpPr>
        <p:spPr>
          <a:xfrm>
            <a:off x="1288325" y="1923900"/>
            <a:ext cx="3199800" cy="13497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wide icon here</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light)">
  <p:cSld name="SECTION_TITLE_AND_DESCRIPTION_1">
    <p:bg>
      <p:bgPr>
        <a:blipFill>
          <a:blip r:embed="rId2">
            <a:alphaModFix/>
          </a:blip>
          <a:stretch>
            <a:fillRect/>
          </a:stretch>
        </a:blipFill>
      </p:bgPr>
    </p:bg>
    <p:spTree>
      <p:nvGrpSpPr>
        <p:cNvPr id="4202" name="Shape 4202"/>
        <p:cNvGrpSpPr/>
        <p:nvPr/>
      </p:nvGrpSpPr>
      <p:grpSpPr>
        <a:xfrm>
          <a:off x="0" y="0"/>
          <a:ext cx="0" cy="0"/>
          <a:chOff x="0" y="0"/>
          <a:chExt cx="0" cy="0"/>
        </a:xfrm>
      </p:grpSpPr>
      <p:sp>
        <p:nvSpPr>
          <p:cNvPr id="4203" name="Google Shape;4203;p626"/>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4204" name="Google Shape;4204;p626"/>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205" name="Google Shape;4205;p626"/>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4206" name="Google Shape;4206;p626"/>
          <p:cNvCxnSpPr/>
          <p:nvPr/>
        </p:nvCxnSpPr>
        <p:spPr>
          <a:xfrm>
            <a:off x="46160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4207" name="Google Shape;4207;p626"/>
          <p:cNvSpPr/>
          <p:nvPr/>
        </p:nvSpPr>
        <p:spPr>
          <a:xfrm>
            <a:off x="12883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Montserrat"/>
                <a:ea typeface="Montserrat"/>
                <a:cs typeface="Montserrat"/>
                <a:sym typeface="Montserrat"/>
              </a:rPr>
              <a:t>Place wide icon here</a:t>
            </a:r>
            <a:endParaRPr b="0" i="0" sz="10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4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dark)">
  <p:cSld name="CAPTION_ONLY">
    <p:bg>
      <p:bgPr>
        <a:blipFill>
          <a:blip r:embed="rId2">
            <a:alphaModFix/>
          </a:blip>
          <a:stretch>
            <a:fillRect/>
          </a:stretch>
        </a:blipFill>
      </p:bgPr>
    </p:bg>
    <p:spTree>
      <p:nvGrpSpPr>
        <p:cNvPr id="4208" name="Shape 4208"/>
        <p:cNvGrpSpPr/>
        <p:nvPr/>
      </p:nvGrpSpPr>
      <p:grpSpPr>
        <a:xfrm>
          <a:off x="0" y="0"/>
          <a:ext cx="0" cy="0"/>
          <a:chOff x="0" y="0"/>
          <a:chExt cx="0" cy="0"/>
        </a:xfrm>
      </p:grpSpPr>
      <p:sp>
        <p:nvSpPr>
          <p:cNvPr id="4209" name="Google Shape;4209;p627"/>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4210" name="Google Shape;4210;p627"/>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4211" name="Google Shape;4211;p627"/>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4212" name="Google Shape;4212;p627"/>
          <p:cNvCxnSpPr/>
          <p:nvPr/>
        </p:nvCxnSpPr>
        <p:spPr>
          <a:xfrm>
            <a:off x="3964400" y="1707925"/>
            <a:ext cx="0" cy="1767300"/>
          </a:xfrm>
          <a:prstGeom prst="straightConnector1">
            <a:avLst/>
          </a:prstGeom>
          <a:noFill/>
          <a:ln cap="flat" cmpd="sng" w="9525">
            <a:solidFill>
              <a:schemeClr val="accent3"/>
            </a:solidFill>
            <a:prstDash val="solid"/>
            <a:round/>
            <a:headEnd len="sm" w="sm" type="none"/>
            <a:tailEnd len="sm" w="sm" type="none"/>
          </a:ln>
        </p:spPr>
      </p:cxnSp>
      <p:sp>
        <p:nvSpPr>
          <p:cNvPr id="4213" name="Google Shape;4213;p627"/>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4214" name="Google Shape;4214;p627"/>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215" name="Google Shape;4215;p627"/>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4216" name="Google Shape;4216;p627"/>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217" name="Google Shape;4217;p627"/>
          <p:cNvSpPr/>
          <p:nvPr/>
        </p:nvSpPr>
        <p:spPr>
          <a:xfrm>
            <a:off x="1382200" y="1715775"/>
            <a:ext cx="450600" cy="400800"/>
          </a:xfrm>
          <a:prstGeom prst="rect">
            <a:avLst/>
          </a:prstGeom>
          <a:solidFill>
            <a:srgbClr val="434472">
              <a:alpha val="49019"/>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chemeClr val="accent3"/>
                </a:solidFill>
                <a:latin typeface="Montserrat"/>
                <a:ea typeface="Montserrat"/>
                <a:cs typeface="Montserrat"/>
                <a:sym typeface="Montserrat"/>
              </a:rPr>
              <a:t>Sq icons</a:t>
            </a:r>
            <a:endParaRPr b="0" i="0" sz="6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dark)">
  <p:cSld name="CUSTOM_21_1">
    <p:bg>
      <p:bgPr>
        <a:solidFill>
          <a:schemeClr val="dk1"/>
        </a:solidFill>
      </p:bgPr>
    </p:bg>
    <p:spTree>
      <p:nvGrpSpPr>
        <p:cNvPr id="288" name="Shape 288"/>
        <p:cNvGrpSpPr/>
        <p:nvPr/>
      </p:nvGrpSpPr>
      <p:grpSpPr>
        <a:xfrm>
          <a:off x="0" y="0"/>
          <a:ext cx="0" cy="0"/>
          <a:chOff x="0" y="0"/>
          <a:chExt cx="0" cy="0"/>
        </a:xfrm>
      </p:grpSpPr>
      <p:sp>
        <p:nvSpPr>
          <p:cNvPr id="289" name="Google Shape;289;p93"/>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90" name="Google Shape;290;p93"/>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light)">
  <p:cSld name="CAPTION_ONLY_1">
    <p:bg>
      <p:bgPr>
        <a:blipFill>
          <a:blip r:embed="rId2">
            <a:alphaModFix/>
          </a:blip>
          <a:stretch>
            <a:fillRect/>
          </a:stretch>
        </a:blipFill>
      </p:bgPr>
    </p:bg>
    <p:spTree>
      <p:nvGrpSpPr>
        <p:cNvPr id="4218" name="Shape 4218"/>
        <p:cNvGrpSpPr/>
        <p:nvPr/>
      </p:nvGrpSpPr>
      <p:grpSpPr>
        <a:xfrm>
          <a:off x="0" y="0"/>
          <a:ext cx="0" cy="0"/>
          <a:chOff x="0" y="0"/>
          <a:chExt cx="0" cy="0"/>
        </a:xfrm>
      </p:grpSpPr>
      <p:sp>
        <p:nvSpPr>
          <p:cNvPr id="4219" name="Google Shape;4219;p628"/>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4220" name="Google Shape;4220;p628"/>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4221" name="Google Shape;4221;p628"/>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cxnSp>
        <p:nvCxnSpPr>
          <p:cNvPr id="4222" name="Google Shape;4222;p628"/>
          <p:cNvCxnSpPr/>
          <p:nvPr/>
        </p:nvCxnSpPr>
        <p:spPr>
          <a:xfrm>
            <a:off x="3964400" y="1707925"/>
            <a:ext cx="0" cy="1767300"/>
          </a:xfrm>
          <a:prstGeom prst="straightConnector1">
            <a:avLst/>
          </a:prstGeom>
          <a:noFill/>
          <a:ln cap="flat" cmpd="sng" w="9525">
            <a:solidFill>
              <a:schemeClr val="accent1"/>
            </a:solidFill>
            <a:prstDash val="solid"/>
            <a:round/>
            <a:headEnd len="sm" w="sm" type="none"/>
            <a:tailEnd len="sm" w="sm" type="none"/>
          </a:ln>
        </p:spPr>
      </p:cxnSp>
      <p:sp>
        <p:nvSpPr>
          <p:cNvPr id="4223" name="Google Shape;4223;p628"/>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4224" name="Google Shape;4224;p628"/>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4225" name="Google Shape;4225;p628"/>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4226" name="Google Shape;4226;p628"/>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4227" name="Google Shape;4227;p628"/>
          <p:cNvSpPr/>
          <p:nvPr/>
        </p:nvSpPr>
        <p:spPr>
          <a:xfrm>
            <a:off x="1382200" y="1715775"/>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rgbClr val="FFFFFF"/>
                </a:solidFill>
                <a:latin typeface="Montserrat"/>
                <a:ea typeface="Montserrat"/>
                <a:cs typeface="Montserrat"/>
                <a:sym typeface="Montserrat"/>
              </a:rPr>
              <a:t>Sq icons</a:t>
            </a:r>
            <a:endParaRPr b="0" i="0" sz="6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light)">
  <p:cSld name="BIG_NUMBER">
    <p:bg>
      <p:bgPr>
        <a:solidFill>
          <a:srgbClr val="FFFFFF"/>
        </a:solidFill>
      </p:bgPr>
    </p:bg>
    <p:spTree>
      <p:nvGrpSpPr>
        <p:cNvPr id="4228" name="Shape 4228"/>
        <p:cNvGrpSpPr/>
        <p:nvPr/>
      </p:nvGrpSpPr>
      <p:grpSpPr>
        <a:xfrm>
          <a:off x="0" y="0"/>
          <a:ext cx="0" cy="0"/>
          <a:chOff x="0" y="0"/>
          <a:chExt cx="0" cy="0"/>
        </a:xfrm>
      </p:grpSpPr>
      <p:sp>
        <p:nvSpPr>
          <p:cNvPr id="4229" name="Google Shape;4229;p629"/>
          <p:cNvSpPr txBox="1"/>
          <p:nvPr/>
        </p:nvSpPr>
        <p:spPr>
          <a:xfrm>
            <a:off x="1643525" y="1020100"/>
            <a:ext cx="5856900" cy="27456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629"/>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4231" name="Google Shape;4231;p629"/>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chemeClr val="dk1"/>
              </a:buClr>
              <a:buSzPts val="800"/>
              <a:buFont typeface="Montserrat"/>
              <a:buChar char="➔"/>
              <a:defRPr sz="800">
                <a:solidFill>
                  <a:schemeClr val="dk1"/>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272850"/>
              </a:buClr>
              <a:buSzPts val="800"/>
              <a:buFont typeface="Montserrat"/>
              <a:buChar char="●"/>
              <a:defRPr sz="8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4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dark)">
  <p:cSld name="BIG_NUMBER_1">
    <p:bg>
      <p:bgPr>
        <a:solidFill>
          <a:schemeClr val="accent2"/>
        </a:solidFill>
      </p:bgPr>
    </p:bg>
    <p:spTree>
      <p:nvGrpSpPr>
        <p:cNvPr id="4232" name="Shape 4232"/>
        <p:cNvGrpSpPr/>
        <p:nvPr/>
      </p:nvGrpSpPr>
      <p:grpSpPr>
        <a:xfrm>
          <a:off x="0" y="0"/>
          <a:ext cx="0" cy="0"/>
          <a:chOff x="0" y="0"/>
          <a:chExt cx="0" cy="0"/>
        </a:xfrm>
      </p:grpSpPr>
      <p:sp>
        <p:nvSpPr>
          <p:cNvPr id="4233" name="Google Shape;4233;p630"/>
          <p:cNvSpPr txBox="1"/>
          <p:nvPr/>
        </p:nvSpPr>
        <p:spPr>
          <a:xfrm>
            <a:off x="1643525" y="10201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630"/>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4235" name="Google Shape;4235;p630"/>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FFFFFF"/>
              </a:buClr>
              <a:buSzPts val="800"/>
              <a:buFont typeface="Montserrat"/>
              <a:buChar char="●"/>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light)" type="blank">
  <p:cSld name="BLANK">
    <p:bg>
      <p:bgPr>
        <a:solidFill>
          <a:srgbClr val="FFFFFF"/>
        </a:solidFill>
      </p:bgPr>
    </p:bg>
    <p:spTree>
      <p:nvGrpSpPr>
        <p:cNvPr id="4236" name="Shape 4236"/>
        <p:cNvGrpSpPr/>
        <p:nvPr/>
      </p:nvGrpSpPr>
      <p:grpSpPr>
        <a:xfrm>
          <a:off x="0" y="0"/>
          <a:ext cx="0" cy="0"/>
          <a:chOff x="0" y="0"/>
          <a:chExt cx="0" cy="0"/>
        </a:xfrm>
      </p:grpSpPr>
    </p:spTree>
  </p:cSld>
  <p:clrMapOvr>
    <a:masterClrMapping/>
  </p:clrMapOvr>
</p:sldLayout>
</file>

<file path=ppt/slideLayouts/slideLayout4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dark)">
  <p:cSld name="BLANK_1">
    <p:bg>
      <p:bgPr>
        <a:solidFill>
          <a:schemeClr val="dk1"/>
        </a:solidFill>
      </p:bgPr>
    </p:bg>
    <p:spTree>
      <p:nvGrpSpPr>
        <p:cNvPr id="4237" name="Shape 4237"/>
        <p:cNvGrpSpPr/>
        <p:nvPr/>
      </p:nvGrpSpPr>
      <p:grpSpPr>
        <a:xfrm>
          <a:off x="0" y="0"/>
          <a:ext cx="0" cy="0"/>
          <a:chOff x="0" y="0"/>
          <a:chExt cx="0" cy="0"/>
        </a:xfrm>
      </p:grpSpPr>
    </p:spTree>
  </p:cSld>
  <p:clrMapOvr>
    <a:masterClrMapping/>
  </p:clrMapOvr>
</p:sldLayout>
</file>

<file path=ppt/slideLayouts/slideLayout4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light)">
  <p:cSld name="CUSTOM_3">
    <p:bg>
      <p:bgPr>
        <a:solidFill>
          <a:srgbClr val="FFFFFF"/>
        </a:solidFill>
      </p:bgPr>
    </p:bg>
    <p:spTree>
      <p:nvGrpSpPr>
        <p:cNvPr id="4238" name="Shape 4238"/>
        <p:cNvGrpSpPr/>
        <p:nvPr/>
      </p:nvGrpSpPr>
      <p:grpSpPr>
        <a:xfrm>
          <a:off x="0" y="0"/>
          <a:ext cx="0" cy="0"/>
          <a:chOff x="0" y="0"/>
          <a:chExt cx="0" cy="0"/>
        </a:xfrm>
      </p:grpSpPr>
      <p:sp>
        <p:nvSpPr>
          <p:cNvPr id="4239" name="Google Shape;4239;p633"/>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240" name="Google Shape;4240;p633"/>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241" name="Google Shape;4241;p633"/>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242" name="Google Shape;4242;p633"/>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4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dark)">
  <p:cSld name="CUSTOM_3_2">
    <p:bg>
      <p:bgPr>
        <a:solidFill>
          <a:schemeClr val="dk1"/>
        </a:solidFill>
      </p:bgPr>
    </p:bg>
    <p:spTree>
      <p:nvGrpSpPr>
        <p:cNvPr id="4243" name="Shape 4243"/>
        <p:cNvGrpSpPr/>
        <p:nvPr/>
      </p:nvGrpSpPr>
      <p:grpSpPr>
        <a:xfrm>
          <a:off x="0" y="0"/>
          <a:ext cx="0" cy="0"/>
          <a:chOff x="0" y="0"/>
          <a:chExt cx="0" cy="0"/>
        </a:xfrm>
      </p:grpSpPr>
      <p:sp>
        <p:nvSpPr>
          <p:cNvPr id="4244" name="Google Shape;4244;p634"/>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245" name="Google Shape;4245;p634"/>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246" name="Google Shape;4246;p634"/>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247" name="Google Shape;4247;p634"/>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light)">
  <p:cSld name="CUSTOM_3_1">
    <p:bg>
      <p:bgPr>
        <a:blipFill>
          <a:blip r:embed="rId2">
            <a:alphaModFix/>
          </a:blip>
          <a:stretch>
            <a:fillRect/>
          </a:stretch>
        </a:blipFill>
      </p:bgPr>
    </p:bg>
    <p:spTree>
      <p:nvGrpSpPr>
        <p:cNvPr id="4248" name="Shape 4248"/>
        <p:cNvGrpSpPr/>
        <p:nvPr/>
      </p:nvGrpSpPr>
      <p:grpSpPr>
        <a:xfrm>
          <a:off x="0" y="0"/>
          <a:ext cx="0" cy="0"/>
          <a:chOff x="0" y="0"/>
          <a:chExt cx="0" cy="0"/>
        </a:xfrm>
      </p:grpSpPr>
      <p:sp>
        <p:nvSpPr>
          <p:cNvPr id="4249" name="Google Shape;4249;p635"/>
          <p:cNvSpPr/>
          <p:nvPr/>
        </p:nvSpPr>
        <p:spPr>
          <a:xfrm>
            <a:off x="5952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635"/>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251" name="Google Shape;4251;p635"/>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252" name="Google Shape;4252;p635"/>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4253" name="Google Shape;4253;p635"/>
          <p:cNvSpPr/>
          <p:nvPr/>
        </p:nvSpPr>
        <p:spPr>
          <a:xfrm>
            <a:off x="33993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635"/>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255" name="Google Shape;4255;p635"/>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4256" name="Google Shape;4256;p635"/>
          <p:cNvSpPr/>
          <p:nvPr/>
        </p:nvSpPr>
        <p:spPr>
          <a:xfrm>
            <a:off x="62034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p635"/>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258" name="Google Shape;4258;p635"/>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4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dark)">
  <p:cSld name="CUSTOM_3_1_1">
    <p:bg>
      <p:bgPr>
        <a:solidFill>
          <a:schemeClr val="accent2"/>
        </a:solidFill>
      </p:bgPr>
    </p:bg>
    <p:spTree>
      <p:nvGrpSpPr>
        <p:cNvPr id="4259" name="Shape 4259"/>
        <p:cNvGrpSpPr/>
        <p:nvPr/>
      </p:nvGrpSpPr>
      <p:grpSpPr>
        <a:xfrm>
          <a:off x="0" y="0"/>
          <a:ext cx="0" cy="0"/>
          <a:chOff x="0" y="0"/>
          <a:chExt cx="0" cy="0"/>
        </a:xfrm>
      </p:grpSpPr>
      <p:sp>
        <p:nvSpPr>
          <p:cNvPr id="4260" name="Google Shape;4260;p636"/>
          <p:cNvSpPr/>
          <p:nvPr/>
        </p:nvSpPr>
        <p:spPr>
          <a:xfrm>
            <a:off x="5952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636"/>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262" name="Google Shape;4262;p636"/>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263" name="Google Shape;4263;p636"/>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4264" name="Google Shape;4264;p636"/>
          <p:cNvSpPr/>
          <p:nvPr/>
        </p:nvSpPr>
        <p:spPr>
          <a:xfrm>
            <a:off x="33993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636"/>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266" name="Google Shape;4266;p636"/>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4267" name="Google Shape;4267;p636"/>
          <p:cNvSpPr/>
          <p:nvPr/>
        </p:nvSpPr>
        <p:spPr>
          <a:xfrm>
            <a:off x="62034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636"/>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269" name="Google Shape;4269;p636"/>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dark)">
  <p:cSld name="CUSTOM_4">
    <p:bg>
      <p:bgPr>
        <a:blipFill>
          <a:blip r:embed="rId2">
            <a:alphaModFix/>
          </a:blip>
          <a:stretch>
            <a:fillRect/>
          </a:stretch>
        </a:blipFill>
      </p:bgPr>
    </p:bg>
    <p:spTree>
      <p:nvGrpSpPr>
        <p:cNvPr id="4270" name="Shape 4270"/>
        <p:cNvGrpSpPr/>
        <p:nvPr/>
      </p:nvGrpSpPr>
      <p:grpSpPr>
        <a:xfrm>
          <a:off x="0" y="0"/>
          <a:ext cx="0" cy="0"/>
          <a:chOff x="0" y="0"/>
          <a:chExt cx="0" cy="0"/>
        </a:xfrm>
      </p:grpSpPr>
      <p:sp>
        <p:nvSpPr>
          <p:cNvPr id="4271" name="Google Shape;4271;p637"/>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4272" name="Google Shape;4272;p637"/>
          <p:cNvCxnSpPr/>
          <p:nvPr/>
        </p:nvCxnSpPr>
        <p:spPr>
          <a:xfrm rot="10800000">
            <a:off x="4859425" y="2010338"/>
            <a:ext cx="3739200" cy="0"/>
          </a:xfrm>
          <a:prstGeom prst="straightConnector1">
            <a:avLst/>
          </a:prstGeom>
          <a:noFill/>
          <a:ln cap="flat" cmpd="sng" w="9525">
            <a:solidFill>
              <a:schemeClr val="accent3"/>
            </a:solidFill>
            <a:prstDash val="solid"/>
            <a:round/>
            <a:headEnd len="sm" w="sm" type="none"/>
            <a:tailEnd len="sm" w="sm" type="none"/>
          </a:ln>
        </p:spPr>
      </p:cxnSp>
      <p:sp>
        <p:nvSpPr>
          <p:cNvPr id="4273" name="Google Shape;4273;p637"/>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4274" name="Google Shape;4274;p637"/>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4275" name="Google Shape;4275;p637"/>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4276" name="Google Shape;4276;p637"/>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4277" name="Google Shape;4277;p637"/>
          <p:cNvCxnSpPr/>
          <p:nvPr/>
        </p:nvCxnSpPr>
        <p:spPr>
          <a:xfrm rot="10800000">
            <a:off x="4859425" y="3057338"/>
            <a:ext cx="3739200" cy="0"/>
          </a:xfrm>
          <a:prstGeom prst="straightConnector1">
            <a:avLst/>
          </a:prstGeom>
          <a:noFill/>
          <a:ln cap="flat" cmpd="sng" w="9525">
            <a:solidFill>
              <a:schemeClr val="accent3"/>
            </a:solidFill>
            <a:prstDash val="solid"/>
            <a:round/>
            <a:headEnd len="sm" w="sm" type="none"/>
            <a:tailEnd len="sm" w="sm" type="none"/>
          </a:ln>
        </p:spPr>
      </p:cxnSp>
      <p:sp>
        <p:nvSpPr>
          <p:cNvPr id="4278" name="Google Shape;4278;p637"/>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4279" name="Google Shape;4279;p637"/>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grey)">
  <p:cSld name="CUSTOM_21_1_1">
    <p:bg>
      <p:bgPr>
        <a:blipFill>
          <a:blip r:embed="rId2">
            <a:alphaModFix/>
          </a:blip>
          <a:stretch>
            <a:fillRect/>
          </a:stretch>
        </a:blipFill>
      </p:bgPr>
    </p:bg>
    <p:spTree>
      <p:nvGrpSpPr>
        <p:cNvPr id="291" name="Shape 291"/>
        <p:cNvGrpSpPr/>
        <p:nvPr/>
      </p:nvGrpSpPr>
      <p:grpSpPr>
        <a:xfrm>
          <a:off x="0" y="0"/>
          <a:ext cx="0" cy="0"/>
          <a:chOff x="0" y="0"/>
          <a:chExt cx="0" cy="0"/>
        </a:xfrm>
      </p:grpSpPr>
      <p:sp>
        <p:nvSpPr>
          <p:cNvPr id="292" name="Google Shape;292;p94"/>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293" name="Google Shape;293;p94"/>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light)">
  <p:cSld name="CUSTOM_4_3">
    <p:bg>
      <p:bgPr>
        <a:blipFill>
          <a:blip r:embed="rId2">
            <a:alphaModFix/>
          </a:blip>
          <a:stretch>
            <a:fillRect/>
          </a:stretch>
        </a:blipFill>
      </p:bgPr>
    </p:bg>
    <p:spTree>
      <p:nvGrpSpPr>
        <p:cNvPr id="4280" name="Shape 4280"/>
        <p:cNvGrpSpPr/>
        <p:nvPr/>
      </p:nvGrpSpPr>
      <p:grpSpPr>
        <a:xfrm>
          <a:off x="0" y="0"/>
          <a:ext cx="0" cy="0"/>
          <a:chOff x="0" y="0"/>
          <a:chExt cx="0" cy="0"/>
        </a:xfrm>
      </p:grpSpPr>
      <p:sp>
        <p:nvSpPr>
          <p:cNvPr id="4281" name="Google Shape;4281;p638"/>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4282" name="Google Shape;4282;p638"/>
          <p:cNvCxnSpPr/>
          <p:nvPr/>
        </p:nvCxnSpPr>
        <p:spPr>
          <a:xfrm rot="10800000">
            <a:off x="4859425" y="2010338"/>
            <a:ext cx="3739200" cy="0"/>
          </a:xfrm>
          <a:prstGeom prst="straightConnector1">
            <a:avLst/>
          </a:prstGeom>
          <a:noFill/>
          <a:ln cap="flat" cmpd="sng" w="9525">
            <a:solidFill>
              <a:schemeClr val="accent1"/>
            </a:solidFill>
            <a:prstDash val="solid"/>
            <a:round/>
            <a:headEnd len="sm" w="sm" type="none"/>
            <a:tailEnd len="sm" w="sm" type="none"/>
          </a:ln>
        </p:spPr>
      </p:cxnSp>
      <p:sp>
        <p:nvSpPr>
          <p:cNvPr id="4283" name="Google Shape;4283;p638"/>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4284" name="Google Shape;4284;p638"/>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4285" name="Google Shape;4285;p638"/>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4286" name="Google Shape;4286;p638"/>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4287" name="Google Shape;4287;p638"/>
          <p:cNvCxnSpPr/>
          <p:nvPr/>
        </p:nvCxnSpPr>
        <p:spPr>
          <a:xfrm rot="10800000">
            <a:off x="4859425" y="3057338"/>
            <a:ext cx="3739200" cy="0"/>
          </a:xfrm>
          <a:prstGeom prst="straightConnector1">
            <a:avLst/>
          </a:prstGeom>
          <a:noFill/>
          <a:ln cap="flat" cmpd="sng" w="9525">
            <a:solidFill>
              <a:schemeClr val="accent1"/>
            </a:solidFill>
            <a:prstDash val="solid"/>
            <a:round/>
            <a:headEnd len="sm" w="sm" type="none"/>
            <a:tailEnd len="sm" w="sm" type="none"/>
          </a:ln>
        </p:spPr>
      </p:cxnSp>
      <p:sp>
        <p:nvSpPr>
          <p:cNvPr id="4288" name="Google Shape;4288;p638"/>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4289" name="Google Shape;4289;p638"/>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4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dark)">
  <p:cSld name="CUSTOM_4_2">
    <p:bg>
      <p:bgPr>
        <a:blipFill>
          <a:blip r:embed="rId2">
            <a:alphaModFix/>
          </a:blip>
          <a:stretch>
            <a:fillRect/>
          </a:stretch>
        </a:blipFill>
      </p:bgPr>
    </p:bg>
    <p:spTree>
      <p:nvGrpSpPr>
        <p:cNvPr id="4290" name="Shape 4290"/>
        <p:cNvGrpSpPr/>
        <p:nvPr/>
      </p:nvGrpSpPr>
      <p:grpSpPr>
        <a:xfrm>
          <a:off x="0" y="0"/>
          <a:ext cx="0" cy="0"/>
          <a:chOff x="0" y="0"/>
          <a:chExt cx="0" cy="0"/>
        </a:xfrm>
      </p:grpSpPr>
      <p:sp>
        <p:nvSpPr>
          <p:cNvPr id="4291" name="Google Shape;4291;p639"/>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292" name="Google Shape;4292;p639"/>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4293" name="Google Shape;4293;p639"/>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4294" name="Google Shape;4294;p639"/>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4295" name="Google Shape;4295;p639"/>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4296" name="Google Shape;4296;p639"/>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4297" name="Google Shape;4297;p639"/>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4298" name="Google Shape;4298;p639"/>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4299" name="Google Shape;4299;p639"/>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4300" name="Google Shape;4300;p639"/>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4301" name="Google Shape;4301;p639"/>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4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light)">
  <p:cSld name="CUSTOM_4_2_1">
    <p:bg>
      <p:bgPr>
        <a:blipFill>
          <a:blip r:embed="rId2">
            <a:alphaModFix/>
          </a:blip>
          <a:stretch>
            <a:fillRect/>
          </a:stretch>
        </a:blipFill>
      </p:bgPr>
    </p:bg>
    <p:spTree>
      <p:nvGrpSpPr>
        <p:cNvPr id="4302" name="Shape 4302"/>
        <p:cNvGrpSpPr/>
        <p:nvPr/>
      </p:nvGrpSpPr>
      <p:grpSpPr>
        <a:xfrm>
          <a:off x="0" y="0"/>
          <a:ext cx="0" cy="0"/>
          <a:chOff x="0" y="0"/>
          <a:chExt cx="0" cy="0"/>
        </a:xfrm>
      </p:grpSpPr>
      <p:sp>
        <p:nvSpPr>
          <p:cNvPr id="4303" name="Google Shape;4303;p640"/>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304" name="Google Shape;4304;p640"/>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4305" name="Google Shape;4305;p640"/>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4306" name="Google Shape;4306;p640"/>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4307" name="Google Shape;4307;p640"/>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4308" name="Google Shape;4308;p640"/>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4309" name="Google Shape;4309;p640"/>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4310" name="Google Shape;4310;p640"/>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4311" name="Google Shape;4311;p640"/>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4312" name="Google Shape;4312;p640"/>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4313" name="Google Shape;4313;p640"/>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4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light)">
  <p:cSld name="CUSTOM_4_1">
    <p:bg>
      <p:bgPr>
        <a:blipFill>
          <a:blip r:embed="rId2">
            <a:alphaModFix/>
          </a:blip>
          <a:stretch>
            <a:fillRect/>
          </a:stretch>
        </a:blipFill>
      </p:bgPr>
    </p:bg>
    <p:spTree>
      <p:nvGrpSpPr>
        <p:cNvPr id="4314" name="Shape 4314"/>
        <p:cNvGrpSpPr/>
        <p:nvPr/>
      </p:nvGrpSpPr>
      <p:grpSpPr>
        <a:xfrm>
          <a:off x="0" y="0"/>
          <a:ext cx="0" cy="0"/>
          <a:chOff x="0" y="0"/>
          <a:chExt cx="0" cy="0"/>
        </a:xfrm>
      </p:grpSpPr>
      <p:sp>
        <p:nvSpPr>
          <p:cNvPr id="4315" name="Google Shape;4315;p641"/>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316" name="Google Shape;4316;p641"/>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4317" name="Google Shape;4317;p641"/>
          <p:cNvSpPr txBox="1"/>
          <p:nvPr>
            <p:ph idx="3" type="title"/>
          </p:nvPr>
        </p:nvSpPr>
        <p:spPr>
          <a:xfrm>
            <a:off x="669500"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4318" name="Google Shape;4318;p641"/>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4319" name="Google Shape;4319;p641"/>
          <p:cNvSpPr txBox="1"/>
          <p:nvPr>
            <p:ph idx="5" type="title"/>
          </p:nvPr>
        </p:nvSpPr>
        <p:spPr>
          <a:xfrm>
            <a:off x="669500"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4320" name="Google Shape;4320;p641"/>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4321" name="Google Shape;4321;p641"/>
          <p:cNvSpPr txBox="1"/>
          <p:nvPr>
            <p:ph idx="7" type="title"/>
          </p:nvPr>
        </p:nvSpPr>
        <p:spPr>
          <a:xfrm>
            <a:off x="669500"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4322" name="Google Shape;4322;p641"/>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4323" name="Google Shape;4323;p641"/>
          <p:cNvSpPr txBox="1"/>
          <p:nvPr>
            <p:ph idx="9" type="title"/>
          </p:nvPr>
        </p:nvSpPr>
        <p:spPr>
          <a:xfrm>
            <a:off x="669500"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4324" name="Google Shape;4324;p641"/>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4325" name="Google Shape;4325;p641"/>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4326" name="Google Shape;4326;p641"/>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4327" name="Google Shape;4327;p641"/>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4328" name="Google Shape;4328;p641"/>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4329" name="Google Shape;4329;p641"/>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4330" name="Google Shape;4330;p641"/>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4331" name="Google Shape;4331;p641"/>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Tree>
  </p:cSld>
  <p:clrMapOvr>
    <a:masterClrMapping/>
  </p:clrMapOvr>
</p:sldLayout>
</file>

<file path=ppt/slideLayouts/slideLayout4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dark)">
  <p:cSld name="CUSTOM_4_1_1">
    <p:bg>
      <p:bgPr>
        <a:solidFill>
          <a:schemeClr val="dk1"/>
        </a:solidFill>
      </p:bgPr>
    </p:bg>
    <p:spTree>
      <p:nvGrpSpPr>
        <p:cNvPr id="4332" name="Shape 4332"/>
        <p:cNvGrpSpPr/>
        <p:nvPr/>
      </p:nvGrpSpPr>
      <p:grpSpPr>
        <a:xfrm>
          <a:off x="0" y="0"/>
          <a:ext cx="0" cy="0"/>
          <a:chOff x="0" y="0"/>
          <a:chExt cx="0" cy="0"/>
        </a:xfrm>
      </p:grpSpPr>
      <p:sp>
        <p:nvSpPr>
          <p:cNvPr id="4333" name="Google Shape;4333;p642"/>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334" name="Google Shape;4334;p642"/>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4335" name="Google Shape;4335;p642"/>
          <p:cNvSpPr txBox="1"/>
          <p:nvPr>
            <p:ph idx="3" type="title"/>
          </p:nvPr>
        </p:nvSpPr>
        <p:spPr>
          <a:xfrm>
            <a:off x="66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4336" name="Google Shape;4336;p642"/>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4337" name="Google Shape;4337;p642"/>
          <p:cNvSpPr txBox="1"/>
          <p:nvPr>
            <p:ph idx="5" type="title"/>
          </p:nvPr>
        </p:nvSpPr>
        <p:spPr>
          <a:xfrm>
            <a:off x="66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4338" name="Google Shape;4338;p642"/>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4339" name="Google Shape;4339;p642"/>
          <p:cNvSpPr txBox="1"/>
          <p:nvPr>
            <p:ph idx="7" type="title"/>
          </p:nvPr>
        </p:nvSpPr>
        <p:spPr>
          <a:xfrm>
            <a:off x="66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4340" name="Google Shape;4340;p642"/>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4341" name="Google Shape;4341;p642"/>
          <p:cNvSpPr txBox="1"/>
          <p:nvPr>
            <p:ph idx="9" type="title"/>
          </p:nvPr>
        </p:nvSpPr>
        <p:spPr>
          <a:xfrm>
            <a:off x="66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4342" name="Google Shape;4342;p642"/>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4343" name="Google Shape;4343;p642"/>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4344" name="Google Shape;4344;p642"/>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4345" name="Google Shape;4345;p642"/>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4346" name="Google Shape;4346;p642"/>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4347" name="Google Shape;4347;p642"/>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4348" name="Google Shape;4348;p642"/>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4349" name="Google Shape;4349;p642"/>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light)">
  <p:cSld name="CUSTOM_6">
    <p:bg>
      <p:bgPr>
        <a:solidFill>
          <a:srgbClr val="FFFFFF"/>
        </a:solidFill>
      </p:bgPr>
    </p:bg>
    <p:spTree>
      <p:nvGrpSpPr>
        <p:cNvPr id="4350" name="Shape 4350"/>
        <p:cNvGrpSpPr/>
        <p:nvPr/>
      </p:nvGrpSpPr>
      <p:grpSpPr>
        <a:xfrm>
          <a:off x="0" y="0"/>
          <a:ext cx="0" cy="0"/>
          <a:chOff x="0" y="0"/>
          <a:chExt cx="0" cy="0"/>
        </a:xfrm>
      </p:grpSpPr>
      <p:sp>
        <p:nvSpPr>
          <p:cNvPr id="4351" name="Google Shape;4351;p643"/>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352" name="Google Shape;4352;p643"/>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353" name="Google Shape;4353;p643"/>
          <p:cNvSpPr txBox="1"/>
          <p:nvPr>
            <p:ph idx="2" type="subTitle"/>
          </p:nvPr>
        </p:nvSpPr>
        <p:spPr>
          <a:xfrm>
            <a:off x="47415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light) ">
  <p:cSld name="CUSTOM_6_4">
    <p:bg>
      <p:bgPr>
        <a:solidFill>
          <a:srgbClr val="FFFFFF"/>
        </a:solidFill>
      </p:bgPr>
    </p:bg>
    <p:spTree>
      <p:nvGrpSpPr>
        <p:cNvPr id="4354" name="Shape 4354"/>
        <p:cNvGrpSpPr/>
        <p:nvPr/>
      </p:nvGrpSpPr>
      <p:grpSpPr>
        <a:xfrm>
          <a:off x="0" y="0"/>
          <a:ext cx="0" cy="0"/>
          <a:chOff x="0" y="0"/>
          <a:chExt cx="0" cy="0"/>
        </a:xfrm>
      </p:grpSpPr>
      <p:sp>
        <p:nvSpPr>
          <p:cNvPr id="4355" name="Google Shape;4355;p644"/>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356" name="Google Shape;4356;p644"/>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357" name="Google Shape;4357;p644"/>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358" name="Google Shape;4358;p644"/>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4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dark)">
  <p:cSld name="CUSTOM_6_4_1">
    <p:bg>
      <p:bgPr>
        <a:solidFill>
          <a:schemeClr val="dk1"/>
        </a:solidFill>
      </p:bgPr>
    </p:bg>
    <p:spTree>
      <p:nvGrpSpPr>
        <p:cNvPr id="4359" name="Shape 4359"/>
        <p:cNvGrpSpPr/>
        <p:nvPr/>
      </p:nvGrpSpPr>
      <p:grpSpPr>
        <a:xfrm>
          <a:off x="0" y="0"/>
          <a:ext cx="0" cy="0"/>
          <a:chOff x="0" y="0"/>
          <a:chExt cx="0" cy="0"/>
        </a:xfrm>
      </p:grpSpPr>
      <p:sp>
        <p:nvSpPr>
          <p:cNvPr id="4360" name="Google Shape;4360;p645"/>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361" name="Google Shape;4361;p645"/>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362" name="Google Shape;4362;p645"/>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363" name="Google Shape;4363;p645"/>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light)">
  <p:cSld name="CUSTOM_21">
    <p:bg>
      <p:bgPr>
        <a:solidFill>
          <a:srgbClr val="FFFFFF"/>
        </a:solidFill>
      </p:bgPr>
    </p:bg>
    <p:spTree>
      <p:nvGrpSpPr>
        <p:cNvPr id="4364" name="Shape 4364"/>
        <p:cNvGrpSpPr/>
        <p:nvPr/>
      </p:nvGrpSpPr>
      <p:grpSpPr>
        <a:xfrm>
          <a:off x="0" y="0"/>
          <a:ext cx="0" cy="0"/>
          <a:chOff x="0" y="0"/>
          <a:chExt cx="0" cy="0"/>
        </a:xfrm>
      </p:grpSpPr>
      <p:sp>
        <p:nvSpPr>
          <p:cNvPr id="4365" name="Google Shape;4365;p646"/>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366" name="Google Shape;4366;p646"/>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light)">
  <p:cSld name="CUSTOM_21_2_1">
    <p:bg>
      <p:bgPr>
        <a:solidFill>
          <a:srgbClr val="FFFFFF"/>
        </a:solidFill>
      </p:bgPr>
    </p:bg>
    <p:spTree>
      <p:nvGrpSpPr>
        <p:cNvPr id="4367" name="Shape 4367"/>
        <p:cNvGrpSpPr/>
        <p:nvPr/>
      </p:nvGrpSpPr>
      <p:grpSpPr>
        <a:xfrm>
          <a:off x="0" y="0"/>
          <a:ext cx="0" cy="0"/>
          <a:chOff x="0" y="0"/>
          <a:chExt cx="0" cy="0"/>
        </a:xfrm>
      </p:grpSpPr>
      <p:sp>
        <p:nvSpPr>
          <p:cNvPr id="4368" name="Google Shape;4368;p647"/>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272850"/>
              </a:buClr>
              <a:buSzPts val="1600"/>
              <a:buFont typeface="Montserrat"/>
              <a:buNone/>
              <a:defRPr b="1" sz="16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369" name="Google Shape;4369;p647"/>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272850"/>
              </a:buClr>
              <a:buSzPts val="3000"/>
              <a:buFont typeface="Montserrat"/>
              <a:buNone/>
              <a:defRPr sz="3000">
                <a:solidFill>
                  <a:srgbClr val="272850"/>
                </a:solidFill>
                <a:latin typeface="Montserrat"/>
                <a:ea typeface="Montserrat"/>
                <a:cs typeface="Montserrat"/>
                <a:sym typeface="Montserrat"/>
              </a:defRPr>
            </a:lvl1pPr>
            <a:lvl2pPr lvl="1"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dark)">
  <p:cSld name="CUSTOM_6_3">
    <p:bg>
      <p:bgPr>
        <a:solidFill>
          <a:schemeClr val="dk1"/>
        </a:solidFill>
      </p:bgPr>
    </p:bg>
    <p:spTree>
      <p:nvGrpSpPr>
        <p:cNvPr id="294" name="Shape 294"/>
        <p:cNvGrpSpPr/>
        <p:nvPr/>
      </p:nvGrpSpPr>
      <p:grpSpPr>
        <a:xfrm>
          <a:off x="0" y="0"/>
          <a:ext cx="0" cy="0"/>
          <a:chOff x="0" y="0"/>
          <a:chExt cx="0" cy="0"/>
        </a:xfrm>
      </p:grpSpPr>
      <p:sp>
        <p:nvSpPr>
          <p:cNvPr id="295" name="Google Shape;295;p95"/>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296" name="Google Shape;296;p95"/>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297" name="Google Shape;297;p95"/>
          <p:cNvSpPr txBox="1"/>
          <p:nvPr>
            <p:ph idx="2" type="subTitle"/>
          </p:nvPr>
        </p:nvSpPr>
        <p:spPr>
          <a:xfrm>
            <a:off x="472290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grey)">
  <p:cSld name="CUSTOM_21_2_1_1">
    <p:bg>
      <p:bgPr>
        <a:solidFill>
          <a:srgbClr val="EEF3F6"/>
        </a:solidFill>
      </p:bgPr>
    </p:bg>
    <p:spTree>
      <p:nvGrpSpPr>
        <p:cNvPr id="4370" name="Shape 4370"/>
        <p:cNvGrpSpPr/>
        <p:nvPr/>
      </p:nvGrpSpPr>
      <p:grpSpPr>
        <a:xfrm>
          <a:off x="0" y="0"/>
          <a:ext cx="0" cy="0"/>
          <a:chOff x="0" y="0"/>
          <a:chExt cx="0" cy="0"/>
        </a:xfrm>
      </p:grpSpPr>
      <p:sp>
        <p:nvSpPr>
          <p:cNvPr id="4371" name="Google Shape;4371;p648"/>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SzPts val="1600"/>
              <a:buFont typeface="Montserrat"/>
              <a:buNone/>
              <a:defRPr b="1" sz="16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372" name="Google Shape;4372;p648"/>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dk1"/>
              </a:buClr>
              <a:buSzPts val="3000"/>
              <a:buFont typeface="Montserrat"/>
              <a:buNone/>
              <a:defRPr sz="3000">
                <a:solidFill>
                  <a:schemeClr val="dk1"/>
                </a:solidFill>
                <a:latin typeface="Montserrat"/>
                <a:ea typeface="Montserrat"/>
                <a:cs typeface="Montserrat"/>
                <a:sym typeface="Montserrat"/>
              </a:defRPr>
            </a:lvl1pPr>
            <a:lvl2pPr lvl="1"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dark)">
  <p:cSld name="CUSTOM_21_2_1_1_1">
    <p:bg>
      <p:bgPr>
        <a:solidFill>
          <a:schemeClr val="dk1"/>
        </a:solidFill>
      </p:bgPr>
    </p:bg>
    <p:spTree>
      <p:nvGrpSpPr>
        <p:cNvPr id="4373" name="Shape 4373"/>
        <p:cNvGrpSpPr/>
        <p:nvPr/>
      </p:nvGrpSpPr>
      <p:grpSpPr>
        <a:xfrm>
          <a:off x="0" y="0"/>
          <a:ext cx="0" cy="0"/>
          <a:chOff x="0" y="0"/>
          <a:chExt cx="0" cy="0"/>
        </a:xfrm>
      </p:grpSpPr>
      <p:sp>
        <p:nvSpPr>
          <p:cNvPr id="4374" name="Google Shape;4374;p649"/>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375" name="Google Shape;4375;p649"/>
          <p:cNvSpPr txBox="1"/>
          <p:nvPr>
            <p:ph idx="1" type="subTitle"/>
          </p:nvPr>
        </p:nvSpPr>
        <p:spPr>
          <a:xfrm>
            <a:off x="1864650" y="2062788"/>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dark)">
  <p:cSld name="CUSTOM_21_1">
    <p:bg>
      <p:bgPr>
        <a:solidFill>
          <a:schemeClr val="dk1"/>
        </a:solidFill>
      </p:bgPr>
    </p:bg>
    <p:spTree>
      <p:nvGrpSpPr>
        <p:cNvPr id="4376" name="Shape 4376"/>
        <p:cNvGrpSpPr/>
        <p:nvPr/>
      </p:nvGrpSpPr>
      <p:grpSpPr>
        <a:xfrm>
          <a:off x="0" y="0"/>
          <a:ext cx="0" cy="0"/>
          <a:chOff x="0" y="0"/>
          <a:chExt cx="0" cy="0"/>
        </a:xfrm>
      </p:grpSpPr>
      <p:sp>
        <p:nvSpPr>
          <p:cNvPr id="4377" name="Google Shape;4377;p650"/>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378" name="Google Shape;4378;p650"/>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grey)">
  <p:cSld name="CUSTOM_21_1_1">
    <p:bg>
      <p:bgPr>
        <a:blipFill>
          <a:blip r:embed="rId2">
            <a:alphaModFix/>
          </a:blip>
          <a:stretch>
            <a:fillRect/>
          </a:stretch>
        </a:blipFill>
      </p:bgPr>
    </p:bg>
    <p:spTree>
      <p:nvGrpSpPr>
        <p:cNvPr id="4379" name="Shape 4379"/>
        <p:cNvGrpSpPr/>
        <p:nvPr/>
      </p:nvGrpSpPr>
      <p:grpSpPr>
        <a:xfrm>
          <a:off x="0" y="0"/>
          <a:ext cx="0" cy="0"/>
          <a:chOff x="0" y="0"/>
          <a:chExt cx="0" cy="0"/>
        </a:xfrm>
      </p:grpSpPr>
      <p:sp>
        <p:nvSpPr>
          <p:cNvPr id="4380" name="Google Shape;4380;p651"/>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381" name="Google Shape;4381;p651"/>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dark)">
  <p:cSld name="CUSTOM_6_3">
    <p:bg>
      <p:bgPr>
        <a:solidFill>
          <a:schemeClr val="dk1"/>
        </a:solidFill>
      </p:bgPr>
    </p:bg>
    <p:spTree>
      <p:nvGrpSpPr>
        <p:cNvPr id="4382" name="Shape 4382"/>
        <p:cNvGrpSpPr/>
        <p:nvPr/>
      </p:nvGrpSpPr>
      <p:grpSpPr>
        <a:xfrm>
          <a:off x="0" y="0"/>
          <a:ext cx="0" cy="0"/>
          <a:chOff x="0" y="0"/>
          <a:chExt cx="0" cy="0"/>
        </a:xfrm>
      </p:grpSpPr>
      <p:sp>
        <p:nvSpPr>
          <p:cNvPr id="4383" name="Google Shape;4383;p652"/>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384" name="Google Shape;4384;p652"/>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385" name="Google Shape;4385;p652"/>
          <p:cNvSpPr txBox="1"/>
          <p:nvPr>
            <p:ph idx="2" type="subTitle"/>
          </p:nvPr>
        </p:nvSpPr>
        <p:spPr>
          <a:xfrm>
            <a:off x="472290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light)">
  <p:cSld name="CUSTOM_6_2">
    <p:bg>
      <p:bgPr>
        <a:solidFill>
          <a:srgbClr val="FFFFFF"/>
        </a:solidFill>
      </p:bgPr>
    </p:bg>
    <p:spTree>
      <p:nvGrpSpPr>
        <p:cNvPr id="4386" name="Shape 4386"/>
        <p:cNvGrpSpPr/>
        <p:nvPr/>
      </p:nvGrpSpPr>
      <p:grpSpPr>
        <a:xfrm>
          <a:off x="0" y="0"/>
          <a:ext cx="0" cy="0"/>
          <a:chOff x="0" y="0"/>
          <a:chExt cx="0" cy="0"/>
        </a:xfrm>
      </p:grpSpPr>
      <p:sp>
        <p:nvSpPr>
          <p:cNvPr id="4387" name="Google Shape;4387;p653"/>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388" name="Google Shape;4388;p653"/>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1300"/>
              <a:buFont typeface="Montserrat"/>
              <a:buNone/>
              <a:defRPr sz="1300">
                <a:solidFill>
                  <a:schemeClr val="dk1"/>
                </a:solidFill>
                <a:latin typeface="Montserrat"/>
                <a:ea typeface="Montserrat"/>
                <a:cs typeface="Montserrat"/>
                <a:sym typeface="Montserrat"/>
              </a:defRPr>
            </a:lvl9pPr>
          </a:lstStyle>
          <a:p/>
        </p:txBody>
      </p:sp>
      <p:sp>
        <p:nvSpPr>
          <p:cNvPr id="4389" name="Google Shape;4389;p653"/>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900"/>
              <a:buFont typeface="Montserrat"/>
              <a:buNone/>
              <a:defRPr b="1" sz="9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dark)">
  <p:cSld name="CUSTOM_6_2_1">
    <p:bg>
      <p:bgPr>
        <a:solidFill>
          <a:schemeClr val="dk1"/>
        </a:solidFill>
      </p:bgPr>
    </p:bg>
    <p:spTree>
      <p:nvGrpSpPr>
        <p:cNvPr id="4390" name="Shape 4390"/>
        <p:cNvGrpSpPr/>
        <p:nvPr/>
      </p:nvGrpSpPr>
      <p:grpSpPr>
        <a:xfrm>
          <a:off x="0" y="0"/>
          <a:ext cx="0" cy="0"/>
          <a:chOff x="0" y="0"/>
          <a:chExt cx="0" cy="0"/>
        </a:xfrm>
      </p:grpSpPr>
      <p:sp>
        <p:nvSpPr>
          <p:cNvPr id="4391" name="Google Shape;4391;p654"/>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392" name="Google Shape;4392;p654"/>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4393" name="Google Shape;4393;p654"/>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4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light)">
  <p:cSld name="CUSTOM_6_1">
    <p:bg>
      <p:bgPr>
        <a:blipFill>
          <a:blip r:embed="rId2">
            <a:alphaModFix/>
          </a:blip>
          <a:stretch>
            <a:fillRect/>
          </a:stretch>
        </a:blipFill>
      </p:bgPr>
    </p:bg>
    <p:spTree>
      <p:nvGrpSpPr>
        <p:cNvPr id="4394" name="Shape 4394"/>
        <p:cNvGrpSpPr/>
        <p:nvPr/>
      </p:nvGrpSpPr>
      <p:grpSpPr>
        <a:xfrm>
          <a:off x="0" y="0"/>
          <a:ext cx="0" cy="0"/>
          <a:chOff x="0" y="0"/>
          <a:chExt cx="0" cy="0"/>
        </a:xfrm>
      </p:grpSpPr>
      <p:sp>
        <p:nvSpPr>
          <p:cNvPr id="4395" name="Google Shape;4395;p655"/>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396" name="Google Shape;4396;p655"/>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397" name="Google Shape;4397;p655"/>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398" name="Google Shape;4398;p655"/>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399" name="Google Shape;4399;p655"/>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400" name="Google Shape;4400;p655"/>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401" name="Google Shape;4401;p655"/>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402" name="Google Shape;4402;p655"/>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403" name="Google Shape;4403;p655"/>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404" name="Google Shape;4404;p655"/>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405" name="Google Shape;4405;p655"/>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406" name="Google Shape;4406;p655"/>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407" name="Google Shape;4407;p655"/>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408" name="Google Shape;4408;p655"/>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409" name="Google Shape;4409;p655"/>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410" name="Google Shape;4410;p655"/>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dark)">
  <p:cSld name="CUSTOM_7">
    <p:bg>
      <p:bgPr>
        <a:blipFill>
          <a:blip r:embed="rId2">
            <a:alphaModFix/>
          </a:blip>
          <a:stretch>
            <a:fillRect/>
          </a:stretch>
        </a:blipFill>
      </p:bgPr>
    </p:bg>
    <p:spTree>
      <p:nvGrpSpPr>
        <p:cNvPr id="4411" name="Shape 4411"/>
        <p:cNvGrpSpPr/>
        <p:nvPr/>
      </p:nvGrpSpPr>
      <p:grpSpPr>
        <a:xfrm>
          <a:off x="0" y="0"/>
          <a:ext cx="0" cy="0"/>
          <a:chOff x="0" y="0"/>
          <a:chExt cx="0" cy="0"/>
        </a:xfrm>
      </p:grpSpPr>
      <p:sp>
        <p:nvSpPr>
          <p:cNvPr id="4412" name="Google Shape;4412;p656"/>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413" name="Google Shape;4413;p656"/>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414" name="Google Shape;4414;p656"/>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415" name="Google Shape;4415;p656"/>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416" name="Google Shape;4416;p656"/>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417" name="Google Shape;4417;p656"/>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418" name="Google Shape;4418;p656"/>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419" name="Google Shape;4419;p656"/>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420" name="Google Shape;4420;p656"/>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421" name="Google Shape;4421;p656"/>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422" name="Google Shape;4422;p656"/>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423" name="Google Shape;4423;p656"/>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424" name="Google Shape;4424;p656"/>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425" name="Google Shape;4425;p656"/>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426" name="Google Shape;4426;p656"/>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427" name="Google Shape;4427;p656"/>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4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light)">
  <p:cSld name="CUSTOM_8">
    <p:bg>
      <p:bgPr>
        <a:blipFill>
          <a:blip r:embed="rId2">
            <a:alphaModFix/>
          </a:blip>
          <a:stretch>
            <a:fillRect/>
          </a:stretch>
        </a:blipFill>
      </p:bgPr>
    </p:bg>
    <p:spTree>
      <p:nvGrpSpPr>
        <p:cNvPr id="4428" name="Shape 4428"/>
        <p:cNvGrpSpPr/>
        <p:nvPr/>
      </p:nvGrpSpPr>
      <p:grpSpPr>
        <a:xfrm>
          <a:off x="0" y="0"/>
          <a:ext cx="0" cy="0"/>
          <a:chOff x="0" y="0"/>
          <a:chExt cx="0" cy="0"/>
        </a:xfrm>
      </p:grpSpPr>
      <p:sp>
        <p:nvSpPr>
          <p:cNvPr id="4429" name="Google Shape;4429;p657"/>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30" name="Google Shape;4430;p657"/>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31" name="Google Shape;4431;p657"/>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32" name="Google Shape;4432;p657"/>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33" name="Google Shape;4433;p657"/>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34" name="Google Shape;4434;p657"/>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35" name="Google Shape;4435;p657"/>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36" name="Google Shape;4436;p657"/>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37" name="Google Shape;4437;p657"/>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38" name="Google Shape;4438;p657"/>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39" name="Google Shape;4439;p657"/>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440" name="Google Shape;4440;p657"/>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441" name="Google Shape;4441;p657"/>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442" name="Google Shape;4442;p657"/>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4" name="Shape 24"/>
        <p:cNvGrpSpPr/>
        <p:nvPr/>
      </p:nvGrpSpPr>
      <p:grpSpPr>
        <a:xfrm>
          <a:off x="0" y="0"/>
          <a:ext cx="0" cy="0"/>
          <a:chOff x="0" y="0"/>
          <a:chExt cx="0" cy="0"/>
        </a:xfrm>
      </p:grpSpPr>
      <p:sp>
        <p:nvSpPr>
          <p:cNvPr id="25" name="Google Shape;25;p52"/>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26" name="Google Shape;26;p52"/>
          <p:cNvSpPr txBox="1"/>
          <p:nvPr>
            <p:ph idx="1" type="body"/>
          </p:nvPr>
        </p:nvSpPr>
        <p:spPr>
          <a:xfrm>
            <a:off x="3117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304800" lvl="1" marL="914400" algn="l">
              <a:lnSpc>
                <a:spcPct val="115000"/>
              </a:lnSpc>
              <a:spcBef>
                <a:spcPts val="0"/>
              </a:spcBef>
              <a:spcAft>
                <a:spcPts val="0"/>
              </a:spcAft>
              <a:buSzPts val="1200"/>
              <a:buChar char="○"/>
              <a:defRPr sz="1200"/>
            </a:lvl2pPr>
            <a:lvl3pPr indent="-304800" lvl="2" marL="1371600" algn="l">
              <a:lnSpc>
                <a:spcPct val="115000"/>
              </a:lnSpc>
              <a:spcBef>
                <a:spcPts val="0"/>
              </a:spcBef>
              <a:spcAft>
                <a:spcPts val="0"/>
              </a:spcAft>
              <a:buSzPts val="1200"/>
              <a:buChar char="■"/>
              <a:defRPr sz="1200"/>
            </a:lvl3pPr>
            <a:lvl4pPr indent="-304800" lvl="3" marL="1828800" algn="l">
              <a:lnSpc>
                <a:spcPct val="115000"/>
              </a:lnSpc>
              <a:spcBef>
                <a:spcPts val="0"/>
              </a:spcBef>
              <a:spcAft>
                <a:spcPts val="0"/>
              </a:spcAft>
              <a:buSzPts val="1200"/>
              <a:buChar char="●"/>
              <a:defRPr sz="1200"/>
            </a:lvl4pPr>
            <a:lvl5pPr indent="-304800" lvl="4" marL="2286000" algn="l">
              <a:lnSpc>
                <a:spcPct val="115000"/>
              </a:lnSpc>
              <a:spcBef>
                <a:spcPts val="0"/>
              </a:spcBef>
              <a:spcAft>
                <a:spcPts val="0"/>
              </a:spcAft>
              <a:buSzPts val="1200"/>
              <a:buChar char="○"/>
              <a:defRPr sz="1200"/>
            </a:lvl5pPr>
            <a:lvl6pPr indent="-304800" lvl="5" marL="2743200" algn="l">
              <a:lnSpc>
                <a:spcPct val="115000"/>
              </a:lnSpc>
              <a:spcBef>
                <a:spcPts val="0"/>
              </a:spcBef>
              <a:spcAft>
                <a:spcPts val="0"/>
              </a:spcAft>
              <a:buSzPts val="1200"/>
              <a:buChar char="■"/>
              <a:defRPr sz="1200"/>
            </a:lvl6pPr>
            <a:lvl7pPr indent="-304800" lvl="6" marL="3200400" algn="l">
              <a:lnSpc>
                <a:spcPct val="115000"/>
              </a:lnSpc>
              <a:spcBef>
                <a:spcPts val="0"/>
              </a:spcBef>
              <a:spcAft>
                <a:spcPts val="0"/>
              </a:spcAft>
              <a:buSzPts val="1200"/>
              <a:buChar char="●"/>
              <a:defRPr sz="1200"/>
            </a:lvl7pPr>
            <a:lvl8pPr indent="-304800" lvl="7" marL="3657600" algn="l">
              <a:lnSpc>
                <a:spcPct val="115000"/>
              </a:lnSpc>
              <a:spcBef>
                <a:spcPts val="0"/>
              </a:spcBef>
              <a:spcAft>
                <a:spcPts val="0"/>
              </a:spcAft>
              <a:buSzPts val="1200"/>
              <a:buChar char="○"/>
              <a:defRPr sz="1200"/>
            </a:lvl8pPr>
            <a:lvl9pPr indent="-304800" lvl="8" marL="4114800" algn="l">
              <a:lnSpc>
                <a:spcPct val="115000"/>
              </a:lnSpc>
              <a:spcBef>
                <a:spcPts val="0"/>
              </a:spcBef>
              <a:spcAft>
                <a:spcPts val="0"/>
              </a:spcAft>
              <a:buSzPts val="1200"/>
              <a:buChar char="■"/>
              <a:defRPr sz="1200"/>
            </a:lvl9pPr>
          </a:lstStyle>
          <a:p/>
        </p:txBody>
      </p:sp>
      <p:sp>
        <p:nvSpPr>
          <p:cNvPr id="27" name="Google Shape;27;p52"/>
          <p:cNvSpPr txBox="1"/>
          <p:nvPr>
            <p:ph idx="2" type="body"/>
          </p:nvPr>
        </p:nvSpPr>
        <p:spPr>
          <a:xfrm>
            <a:off x="4832400" y="1152475"/>
            <a:ext cx="3999900" cy="3416400"/>
          </a:xfrm>
          <a:prstGeom prst="rect">
            <a:avLst/>
          </a:prstGeom>
          <a:noFill/>
          <a:ln>
            <a:noFill/>
          </a:ln>
        </p:spPr>
        <p:txBody>
          <a:bodyPr anchorCtr="0" anchor="t" bIns="91425" lIns="91425" spcFirstLastPara="1" rIns="91425" wrap="square" tIns="91425">
            <a:normAutofit/>
          </a:bodyPr>
          <a:lstStyle>
            <a:lvl1pPr indent="-317500" lvl="0" marL="457200" algn="l">
              <a:lnSpc>
                <a:spcPct val="115000"/>
              </a:lnSpc>
              <a:spcBef>
                <a:spcPts val="0"/>
              </a:spcBef>
              <a:spcAft>
                <a:spcPts val="0"/>
              </a:spcAft>
              <a:buSzPts val="1400"/>
              <a:buChar char="●"/>
              <a:defRPr sz="1400"/>
            </a:lvl1pPr>
            <a:lvl2pPr indent="-304800" lvl="1" marL="914400" algn="l">
              <a:lnSpc>
                <a:spcPct val="115000"/>
              </a:lnSpc>
              <a:spcBef>
                <a:spcPts val="0"/>
              </a:spcBef>
              <a:spcAft>
                <a:spcPts val="0"/>
              </a:spcAft>
              <a:buSzPts val="1200"/>
              <a:buChar char="○"/>
              <a:defRPr sz="1200"/>
            </a:lvl2pPr>
            <a:lvl3pPr indent="-304800" lvl="2" marL="1371600" algn="l">
              <a:lnSpc>
                <a:spcPct val="115000"/>
              </a:lnSpc>
              <a:spcBef>
                <a:spcPts val="0"/>
              </a:spcBef>
              <a:spcAft>
                <a:spcPts val="0"/>
              </a:spcAft>
              <a:buSzPts val="1200"/>
              <a:buChar char="■"/>
              <a:defRPr sz="1200"/>
            </a:lvl3pPr>
            <a:lvl4pPr indent="-304800" lvl="3" marL="1828800" algn="l">
              <a:lnSpc>
                <a:spcPct val="115000"/>
              </a:lnSpc>
              <a:spcBef>
                <a:spcPts val="0"/>
              </a:spcBef>
              <a:spcAft>
                <a:spcPts val="0"/>
              </a:spcAft>
              <a:buSzPts val="1200"/>
              <a:buChar char="●"/>
              <a:defRPr sz="1200"/>
            </a:lvl4pPr>
            <a:lvl5pPr indent="-304800" lvl="4" marL="2286000" algn="l">
              <a:lnSpc>
                <a:spcPct val="115000"/>
              </a:lnSpc>
              <a:spcBef>
                <a:spcPts val="0"/>
              </a:spcBef>
              <a:spcAft>
                <a:spcPts val="0"/>
              </a:spcAft>
              <a:buSzPts val="1200"/>
              <a:buChar char="○"/>
              <a:defRPr sz="1200"/>
            </a:lvl5pPr>
            <a:lvl6pPr indent="-304800" lvl="5" marL="2743200" algn="l">
              <a:lnSpc>
                <a:spcPct val="115000"/>
              </a:lnSpc>
              <a:spcBef>
                <a:spcPts val="0"/>
              </a:spcBef>
              <a:spcAft>
                <a:spcPts val="0"/>
              </a:spcAft>
              <a:buSzPts val="1200"/>
              <a:buChar char="■"/>
              <a:defRPr sz="1200"/>
            </a:lvl6pPr>
            <a:lvl7pPr indent="-304800" lvl="6" marL="3200400" algn="l">
              <a:lnSpc>
                <a:spcPct val="115000"/>
              </a:lnSpc>
              <a:spcBef>
                <a:spcPts val="0"/>
              </a:spcBef>
              <a:spcAft>
                <a:spcPts val="0"/>
              </a:spcAft>
              <a:buSzPts val="1200"/>
              <a:buChar char="●"/>
              <a:defRPr sz="1200"/>
            </a:lvl7pPr>
            <a:lvl8pPr indent="-304800" lvl="7" marL="3657600" algn="l">
              <a:lnSpc>
                <a:spcPct val="115000"/>
              </a:lnSpc>
              <a:spcBef>
                <a:spcPts val="0"/>
              </a:spcBef>
              <a:spcAft>
                <a:spcPts val="0"/>
              </a:spcAft>
              <a:buSzPts val="1200"/>
              <a:buChar char="○"/>
              <a:defRPr sz="1200"/>
            </a:lvl8pPr>
            <a:lvl9pPr indent="-304800" lvl="8" marL="4114800" algn="l">
              <a:lnSpc>
                <a:spcPct val="115000"/>
              </a:lnSpc>
              <a:spcBef>
                <a:spcPts val="0"/>
              </a:spcBef>
              <a:spcAft>
                <a:spcPts val="0"/>
              </a:spcAft>
              <a:buSzPts val="1200"/>
              <a:buChar char="■"/>
              <a:defRPr sz="1200"/>
            </a:lvl9pPr>
          </a:lstStyle>
          <a:p/>
        </p:txBody>
      </p:sp>
      <p:sp>
        <p:nvSpPr>
          <p:cNvPr id="28" name="Google Shape;28;p52"/>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light)">
  <p:cSld name="CUSTOM_6_2">
    <p:bg>
      <p:bgPr>
        <a:solidFill>
          <a:srgbClr val="FFFFFF"/>
        </a:solidFill>
      </p:bgPr>
    </p:bg>
    <p:spTree>
      <p:nvGrpSpPr>
        <p:cNvPr id="298" name="Shape 298"/>
        <p:cNvGrpSpPr/>
        <p:nvPr/>
      </p:nvGrpSpPr>
      <p:grpSpPr>
        <a:xfrm>
          <a:off x="0" y="0"/>
          <a:ext cx="0" cy="0"/>
          <a:chOff x="0" y="0"/>
          <a:chExt cx="0" cy="0"/>
        </a:xfrm>
      </p:grpSpPr>
      <p:sp>
        <p:nvSpPr>
          <p:cNvPr id="299" name="Google Shape;299;p96"/>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00" name="Google Shape;300;p96"/>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1300"/>
              <a:buFont typeface="Montserrat"/>
              <a:buNone/>
              <a:defRPr sz="1300">
                <a:solidFill>
                  <a:schemeClr val="dk1"/>
                </a:solidFill>
                <a:latin typeface="Montserrat"/>
                <a:ea typeface="Montserrat"/>
                <a:cs typeface="Montserrat"/>
                <a:sym typeface="Montserrat"/>
              </a:defRPr>
            </a:lvl9pPr>
          </a:lstStyle>
          <a:p/>
        </p:txBody>
      </p:sp>
      <p:sp>
        <p:nvSpPr>
          <p:cNvPr id="301" name="Google Shape;301;p96"/>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900"/>
              <a:buFont typeface="Montserrat"/>
              <a:buNone/>
              <a:defRPr b="1" sz="9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5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dark)">
  <p:cSld name="CUSTOM_8_2">
    <p:bg>
      <p:bgPr>
        <a:blipFill>
          <a:blip r:embed="rId2">
            <a:alphaModFix/>
          </a:blip>
          <a:stretch>
            <a:fillRect/>
          </a:stretch>
        </a:blipFill>
      </p:bgPr>
    </p:bg>
    <p:spTree>
      <p:nvGrpSpPr>
        <p:cNvPr id="4443" name="Shape 4443"/>
        <p:cNvGrpSpPr/>
        <p:nvPr/>
      </p:nvGrpSpPr>
      <p:grpSpPr>
        <a:xfrm>
          <a:off x="0" y="0"/>
          <a:ext cx="0" cy="0"/>
          <a:chOff x="0" y="0"/>
          <a:chExt cx="0" cy="0"/>
        </a:xfrm>
      </p:grpSpPr>
      <p:sp>
        <p:nvSpPr>
          <p:cNvPr id="4444" name="Google Shape;4444;p658"/>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45" name="Google Shape;4445;p658"/>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46" name="Google Shape;4446;p658"/>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47" name="Google Shape;4447;p658"/>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48" name="Google Shape;4448;p658"/>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49" name="Google Shape;4449;p658"/>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50" name="Google Shape;4450;p658"/>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51" name="Google Shape;4451;p658"/>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52" name="Google Shape;4452;p658"/>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53" name="Google Shape;4453;p658"/>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54" name="Google Shape;4454;p658"/>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455" name="Google Shape;4455;p658"/>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456" name="Google Shape;4456;p658"/>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457" name="Google Shape;4457;p658"/>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light)">
  <p:cSld name="CUSTOM_9">
    <p:bg>
      <p:bgPr>
        <a:blipFill>
          <a:blip r:embed="rId2">
            <a:alphaModFix/>
          </a:blip>
          <a:stretch>
            <a:fillRect/>
          </a:stretch>
        </a:blipFill>
      </p:bgPr>
    </p:bg>
    <p:spTree>
      <p:nvGrpSpPr>
        <p:cNvPr id="4458" name="Shape 4458"/>
        <p:cNvGrpSpPr/>
        <p:nvPr/>
      </p:nvGrpSpPr>
      <p:grpSpPr>
        <a:xfrm>
          <a:off x="0" y="0"/>
          <a:ext cx="0" cy="0"/>
          <a:chOff x="0" y="0"/>
          <a:chExt cx="0" cy="0"/>
        </a:xfrm>
      </p:grpSpPr>
      <p:sp>
        <p:nvSpPr>
          <p:cNvPr id="4459" name="Google Shape;4459;p659"/>
          <p:cNvSpPr txBox="1"/>
          <p:nvPr>
            <p:ph type="ctrTitle"/>
          </p:nvPr>
        </p:nvSpPr>
        <p:spPr>
          <a:xfrm>
            <a:off x="436252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4460" name="Google Shape;4460;p659"/>
          <p:cNvSpPr txBox="1"/>
          <p:nvPr>
            <p:ph idx="2" type="ctrTitle"/>
          </p:nvPr>
        </p:nvSpPr>
        <p:spPr>
          <a:xfrm>
            <a:off x="669657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4461" name="Google Shape;4461;p659"/>
          <p:cNvSpPr txBox="1"/>
          <p:nvPr>
            <p:ph idx="3" type="ctrTitle"/>
          </p:nvPr>
        </p:nvSpPr>
        <p:spPr>
          <a:xfrm>
            <a:off x="436252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462" name="Google Shape;4462;p659"/>
          <p:cNvSpPr txBox="1"/>
          <p:nvPr>
            <p:ph idx="4" type="ctrTitle"/>
          </p:nvPr>
        </p:nvSpPr>
        <p:spPr>
          <a:xfrm>
            <a:off x="669657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463" name="Google Shape;4463;p659"/>
          <p:cNvSpPr txBox="1"/>
          <p:nvPr>
            <p:ph idx="5" type="ctrTitle"/>
          </p:nvPr>
        </p:nvSpPr>
        <p:spPr>
          <a:xfrm>
            <a:off x="436252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464" name="Google Shape;4464;p659"/>
          <p:cNvSpPr txBox="1"/>
          <p:nvPr>
            <p:ph idx="6" type="ctrTitle"/>
          </p:nvPr>
        </p:nvSpPr>
        <p:spPr>
          <a:xfrm>
            <a:off x="669657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465" name="Google Shape;4465;p659"/>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4466" name="Google Shape;4466;p659"/>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4467" name="Google Shape;4467;p659"/>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468" name="Google Shape;4468;p659"/>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469" name="Google Shape;4469;p659"/>
          <p:cNvSpPr txBox="1"/>
          <p:nvPr>
            <p:ph idx="14" type="ctrTitle"/>
          </p:nvPr>
        </p:nvSpPr>
        <p:spPr>
          <a:xfrm>
            <a:off x="436252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470" name="Google Shape;4470;p659"/>
          <p:cNvSpPr txBox="1"/>
          <p:nvPr>
            <p:ph idx="15" type="ctrTitle"/>
          </p:nvPr>
        </p:nvSpPr>
        <p:spPr>
          <a:xfrm>
            <a:off x="669657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4471" name="Google Shape;4471;p659"/>
          <p:cNvCxnSpPr/>
          <p:nvPr/>
        </p:nvCxnSpPr>
        <p:spPr>
          <a:xfrm>
            <a:off x="4362524" y="2548288"/>
            <a:ext cx="4232400" cy="0"/>
          </a:xfrm>
          <a:prstGeom prst="straightConnector1">
            <a:avLst/>
          </a:prstGeom>
          <a:noFill/>
          <a:ln cap="flat" cmpd="sng" w="9525">
            <a:solidFill>
              <a:schemeClr val="accent1"/>
            </a:solidFill>
            <a:prstDash val="solid"/>
            <a:round/>
            <a:headEnd len="sm" w="sm" type="none"/>
            <a:tailEnd len="sm" w="sm" type="none"/>
          </a:ln>
        </p:spPr>
      </p:cxnSp>
      <p:sp>
        <p:nvSpPr>
          <p:cNvPr id="4472" name="Google Shape;4472;p659"/>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473" name="Google Shape;4473;p659"/>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474" name="Google Shape;4474;p659"/>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475" name="Google Shape;4475;p659"/>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dark)">
  <p:cSld name="CUSTOM_9_1">
    <p:bg>
      <p:bgPr>
        <a:blipFill>
          <a:blip r:embed="rId2">
            <a:alphaModFix/>
          </a:blip>
          <a:stretch>
            <a:fillRect/>
          </a:stretch>
        </a:blipFill>
      </p:bgPr>
    </p:bg>
    <p:spTree>
      <p:nvGrpSpPr>
        <p:cNvPr id="4476" name="Shape 4476"/>
        <p:cNvGrpSpPr/>
        <p:nvPr/>
      </p:nvGrpSpPr>
      <p:grpSpPr>
        <a:xfrm>
          <a:off x="0" y="0"/>
          <a:ext cx="0" cy="0"/>
          <a:chOff x="0" y="0"/>
          <a:chExt cx="0" cy="0"/>
        </a:xfrm>
      </p:grpSpPr>
      <p:sp>
        <p:nvSpPr>
          <p:cNvPr id="4477" name="Google Shape;4477;p660"/>
          <p:cNvSpPr txBox="1"/>
          <p:nvPr>
            <p:ph type="ctrTitle"/>
          </p:nvPr>
        </p:nvSpPr>
        <p:spPr>
          <a:xfrm>
            <a:off x="436252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478" name="Google Shape;4478;p660"/>
          <p:cNvSpPr txBox="1"/>
          <p:nvPr>
            <p:ph idx="2" type="ctrTitle"/>
          </p:nvPr>
        </p:nvSpPr>
        <p:spPr>
          <a:xfrm>
            <a:off x="669657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479" name="Google Shape;4479;p660"/>
          <p:cNvSpPr txBox="1"/>
          <p:nvPr>
            <p:ph idx="3" type="ctrTitle"/>
          </p:nvPr>
        </p:nvSpPr>
        <p:spPr>
          <a:xfrm>
            <a:off x="436252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480" name="Google Shape;4480;p660"/>
          <p:cNvSpPr txBox="1"/>
          <p:nvPr>
            <p:ph idx="4" type="ctrTitle"/>
          </p:nvPr>
        </p:nvSpPr>
        <p:spPr>
          <a:xfrm>
            <a:off x="669657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481" name="Google Shape;4481;p660"/>
          <p:cNvSpPr txBox="1"/>
          <p:nvPr>
            <p:ph idx="5" type="ctrTitle"/>
          </p:nvPr>
        </p:nvSpPr>
        <p:spPr>
          <a:xfrm>
            <a:off x="436252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482" name="Google Shape;4482;p660"/>
          <p:cNvSpPr txBox="1"/>
          <p:nvPr>
            <p:ph idx="6" type="ctrTitle"/>
          </p:nvPr>
        </p:nvSpPr>
        <p:spPr>
          <a:xfrm>
            <a:off x="669657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483" name="Google Shape;4483;p660"/>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484" name="Google Shape;4484;p660"/>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485" name="Google Shape;4485;p660"/>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486" name="Google Shape;4486;p660"/>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487" name="Google Shape;4487;p660"/>
          <p:cNvSpPr txBox="1"/>
          <p:nvPr>
            <p:ph idx="14" type="ctrTitle"/>
          </p:nvPr>
        </p:nvSpPr>
        <p:spPr>
          <a:xfrm>
            <a:off x="436252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488" name="Google Shape;4488;p660"/>
          <p:cNvSpPr txBox="1"/>
          <p:nvPr>
            <p:ph idx="15" type="ctrTitle"/>
          </p:nvPr>
        </p:nvSpPr>
        <p:spPr>
          <a:xfrm>
            <a:off x="669657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4489" name="Google Shape;4489;p660"/>
          <p:cNvCxnSpPr/>
          <p:nvPr/>
        </p:nvCxnSpPr>
        <p:spPr>
          <a:xfrm>
            <a:off x="4362524" y="2548288"/>
            <a:ext cx="4232400" cy="0"/>
          </a:xfrm>
          <a:prstGeom prst="straightConnector1">
            <a:avLst/>
          </a:prstGeom>
          <a:noFill/>
          <a:ln cap="flat" cmpd="sng" w="9525">
            <a:solidFill>
              <a:schemeClr val="accent3"/>
            </a:solidFill>
            <a:prstDash val="solid"/>
            <a:round/>
            <a:headEnd len="sm" w="sm" type="none"/>
            <a:tailEnd len="sm" w="sm" type="none"/>
          </a:ln>
        </p:spPr>
      </p:cxnSp>
      <p:sp>
        <p:nvSpPr>
          <p:cNvPr id="4490" name="Google Shape;4490;p660"/>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491" name="Google Shape;4491;p660"/>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492" name="Google Shape;4492;p660"/>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493" name="Google Shape;4493;p660"/>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light)">
  <p:cSld name="CUSTOM_9_1_1">
    <p:bg>
      <p:bgPr>
        <a:solidFill>
          <a:srgbClr val="FFFFFF"/>
        </a:solidFill>
      </p:bgPr>
    </p:bg>
    <p:spTree>
      <p:nvGrpSpPr>
        <p:cNvPr id="4494" name="Shape 4494"/>
        <p:cNvGrpSpPr/>
        <p:nvPr/>
      </p:nvGrpSpPr>
      <p:grpSpPr>
        <a:xfrm>
          <a:off x="0" y="0"/>
          <a:ext cx="0" cy="0"/>
          <a:chOff x="0" y="0"/>
          <a:chExt cx="0" cy="0"/>
        </a:xfrm>
      </p:grpSpPr>
      <p:sp>
        <p:nvSpPr>
          <p:cNvPr id="4495" name="Google Shape;4495;p661"/>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496" name="Google Shape;4496;p661"/>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97" name="Google Shape;4497;p661"/>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498" name="Google Shape;4498;p661"/>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99" name="Google Shape;4499;p661"/>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00" name="Google Shape;4500;p661"/>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01" name="Google Shape;4501;p661"/>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02" name="Google Shape;4502;p661"/>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03" name="Google Shape;4503;p661"/>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04" name="Google Shape;4504;p661"/>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05" name="Google Shape;4505;p661"/>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06" name="Google Shape;4506;p661"/>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07" name="Google Shape;4507;p661"/>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5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dark)">
  <p:cSld name="CUSTOM_9_1_1_2">
    <p:bg>
      <p:bgPr>
        <a:solidFill>
          <a:schemeClr val="dk1"/>
        </a:solidFill>
      </p:bgPr>
    </p:bg>
    <p:spTree>
      <p:nvGrpSpPr>
        <p:cNvPr id="4508" name="Shape 4508"/>
        <p:cNvGrpSpPr/>
        <p:nvPr/>
      </p:nvGrpSpPr>
      <p:grpSpPr>
        <a:xfrm>
          <a:off x="0" y="0"/>
          <a:ext cx="0" cy="0"/>
          <a:chOff x="0" y="0"/>
          <a:chExt cx="0" cy="0"/>
        </a:xfrm>
      </p:grpSpPr>
      <p:sp>
        <p:nvSpPr>
          <p:cNvPr id="4509" name="Google Shape;4509;p662"/>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510" name="Google Shape;4510;p662"/>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11" name="Google Shape;4511;p662"/>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12" name="Google Shape;4512;p662"/>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13" name="Google Shape;4513;p662"/>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14" name="Google Shape;4514;p662"/>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15" name="Google Shape;4515;p662"/>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16" name="Google Shape;4516;p662"/>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17" name="Google Shape;4517;p662"/>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18" name="Google Shape;4518;p662"/>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19" name="Google Shape;4519;p662"/>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20" name="Google Shape;4520;p662"/>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21" name="Google Shape;4521;p662"/>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light)">
  <p:cSld name="CUSTOM_9_1_1_1">
    <p:bg>
      <p:bgPr>
        <a:solidFill>
          <a:srgbClr val="FFFFFF"/>
        </a:solidFill>
      </p:bgPr>
    </p:bg>
    <p:spTree>
      <p:nvGrpSpPr>
        <p:cNvPr id="4522" name="Shape 4522"/>
        <p:cNvGrpSpPr/>
        <p:nvPr/>
      </p:nvGrpSpPr>
      <p:grpSpPr>
        <a:xfrm>
          <a:off x="0" y="0"/>
          <a:ext cx="0" cy="0"/>
          <a:chOff x="0" y="0"/>
          <a:chExt cx="0" cy="0"/>
        </a:xfrm>
      </p:grpSpPr>
      <p:sp>
        <p:nvSpPr>
          <p:cNvPr id="4523" name="Google Shape;4523;p663"/>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524" name="Google Shape;4524;p663"/>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25" name="Google Shape;4525;p663"/>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26" name="Google Shape;4526;p663"/>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27" name="Google Shape;4527;p663"/>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28" name="Google Shape;4528;p663"/>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29" name="Google Shape;4529;p663"/>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dark)">
  <p:cSld name="CUSTOM_9_1_1_1_1">
    <p:bg>
      <p:bgPr>
        <a:solidFill>
          <a:schemeClr val="dk1"/>
        </a:solidFill>
      </p:bgPr>
    </p:bg>
    <p:spTree>
      <p:nvGrpSpPr>
        <p:cNvPr id="4530" name="Shape 4530"/>
        <p:cNvGrpSpPr/>
        <p:nvPr/>
      </p:nvGrpSpPr>
      <p:grpSpPr>
        <a:xfrm>
          <a:off x="0" y="0"/>
          <a:ext cx="0" cy="0"/>
          <a:chOff x="0" y="0"/>
          <a:chExt cx="0" cy="0"/>
        </a:xfrm>
      </p:grpSpPr>
      <p:sp>
        <p:nvSpPr>
          <p:cNvPr id="4531" name="Google Shape;4531;p664"/>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532" name="Google Shape;4532;p664"/>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33" name="Google Shape;4533;p664"/>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34" name="Google Shape;4534;p664"/>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35" name="Google Shape;4535;p664"/>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36" name="Google Shape;4536;p664"/>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537" name="Google Shape;4537;p664"/>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light)">
  <p:cSld name="CUSTOM_10">
    <p:bg>
      <p:bgPr>
        <a:blipFill>
          <a:blip r:embed="rId2">
            <a:alphaModFix/>
          </a:blip>
          <a:stretch>
            <a:fillRect/>
          </a:stretch>
        </a:blipFill>
      </p:bgPr>
    </p:bg>
    <p:spTree>
      <p:nvGrpSpPr>
        <p:cNvPr id="4538" name="Shape 4538"/>
        <p:cNvGrpSpPr/>
        <p:nvPr/>
      </p:nvGrpSpPr>
      <p:grpSpPr>
        <a:xfrm>
          <a:off x="0" y="0"/>
          <a:ext cx="0" cy="0"/>
          <a:chOff x="0" y="0"/>
          <a:chExt cx="0" cy="0"/>
        </a:xfrm>
      </p:grpSpPr>
      <p:sp>
        <p:nvSpPr>
          <p:cNvPr id="4539" name="Google Shape;4539;p665"/>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540" name="Google Shape;4540;p665"/>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41" name="Google Shape;4541;p665"/>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542" name="Google Shape;4542;p665"/>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43" name="Google Shape;4543;p665"/>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544" name="Google Shape;4544;p665"/>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45" name="Google Shape;4545;p665"/>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546" name="Google Shape;4546;p665"/>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547" name="Google Shape;4547;p665"/>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548" name="Google Shape;4548;p665"/>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dark)">
  <p:cSld name="CUSTOM_10_1">
    <p:bg>
      <p:bgPr>
        <a:blipFill>
          <a:blip r:embed="rId2">
            <a:alphaModFix/>
          </a:blip>
          <a:stretch>
            <a:fillRect/>
          </a:stretch>
        </a:blipFill>
      </p:bgPr>
    </p:bg>
    <p:spTree>
      <p:nvGrpSpPr>
        <p:cNvPr id="4549" name="Shape 4549"/>
        <p:cNvGrpSpPr/>
        <p:nvPr/>
      </p:nvGrpSpPr>
      <p:grpSpPr>
        <a:xfrm>
          <a:off x="0" y="0"/>
          <a:ext cx="0" cy="0"/>
          <a:chOff x="0" y="0"/>
          <a:chExt cx="0" cy="0"/>
        </a:xfrm>
      </p:grpSpPr>
      <p:sp>
        <p:nvSpPr>
          <p:cNvPr id="4550" name="Google Shape;4550;p666"/>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551" name="Google Shape;4551;p666"/>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52" name="Google Shape;4552;p666"/>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553" name="Google Shape;4553;p666"/>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54" name="Google Shape;4554;p666"/>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555" name="Google Shape;4555;p666"/>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56" name="Google Shape;4556;p666"/>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557" name="Google Shape;4557;p666"/>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558" name="Google Shape;4558;p666"/>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559" name="Google Shape;4559;p666"/>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light)">
  <p:cSld name="CUSTOM_11">
    <p:bg>
      <p:bgPr>
        <a:blipFill>
          <a:blip r:embed="rId2">
            <a:alphaModFix/>
          </a:blip>
          <a:stretch>
            <a:fillRect/>
          </a:stretch>
        </a:blipFill>
      </p:bgPr>
    </p:bg>
    <p:spTree>
      <p:nvGrpSpPr>
        <p:cNvPr id="4560" name="Shape 4560"/>
        <p:cNvGrpSpPr/>
        <p:nvPr/>
      </p:nvGrpSpPr>
      <p:grpSpPr>
        <a:xfrm>
          <a:off x="0" y="0"/>
          <a:ext cx="0" cy="0"/>
          <a:chOff x="0" y="0"/>
          <a:chExt cx="0" cy="0"/>
        </a:xfrm>
      </p:grpSpPr>
      <p:sp>
        <p:nvSpPr>
          <p:cNvPr id="4561" name="Google Shape;4561;p667"/>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562" name="Google Shape;4562;p667"/>
          <p:cNvSpPr txBox="1"/>
          <p:nvPr>
            <p:ph idx="2" type="ctrTitle"/>
          </p:nvPr>
        </p:nvSpPr>
        <p:spPr>
          <a:xfrm>
            <a:off x="4945650" y="114945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63" name="Google Shape;4563;p667"/>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564" name="Google Shape;4564;p667"/>
          <p:cNvSpPr txBox="1"/>
          <p:nvPr>
            <p:ph idx="4" type="ctrTitle"/>
          </p:nvPr>
        </p:nvSpPr>
        <p:spPr>
          <a:xfrm>
            <a:off x="4945650" y="206752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65" name="Google Shape;4565;p667"/>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566" name="Google Shape;4566;p667"/>
          <p:cNvSpPr txBox="1"/>
          <p:nvPr>
            <p:ph idx="6" type="ctrTitle"/>
          </p:nvPr>
        </p:nvSpPr>
        <p:spPr>
          <a:xfrm>
            <a:off x="4945650" y="298560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67" name="Google Shape;4567;p667"/>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568" name="Google Shape;4568;p667"/>
          <p:cNvSpPr txBox="1"/>
          <p:nvPr>
            <p:ph idx="8" type="ctrTitle"/>
          </p:nvPr>
        </p:nvSpPr>
        <p:spPr>
          <a:xfrm>
            <a:off x="4945650" y="390367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69" name="Google Shape;4569;p667"/>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570" name="Google Shape;4570;p667"/>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571" name="Google Shape;4571;p667"/>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572" name="Google Shape;4572;p667"/>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dark)">
  <p:cSld name="CUSTOM_6_2_1">
    <p:bg>
      <p:bgPr>
        <a:solidFill>
          <a:schemeClr val="dk1"/>
        </a:solidFill>
      </p:bgPr>
    </p:bg>
    <p:spTree>
      <p:nvGrpSpPr>
        <p:cNvPr id="302" name="Shape 302"/>
        <p:cNvGrpSpPr/>
        <p:nvPr/>
      </p:nvGrpSpPr>
      <p:grpSpPr>
        <a:xfrm>
          <a:off x="0" y="0"/>
          <a:ext cx="0" cy="0"/>
          <a:chOff x="0" y="0"/>
          <a:chExt cx="0" cy="0"/>
        </a:xfrm>
      </p:grpSpPr>
      <p:sp>
        <p:nvSpPr>
          <p:cNvPr id="303" name="Google Shape;303;p97"/>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304" name="Google Shape;304;p97"/>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305" name="Google Shape;305;p97"/>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dark)">
  <p:cSld name="CUSTOM_11_1">
    <p:bg>
      <p:bgPr>
        <a:blipFill>
          <a:blip r:embed="rId2">
            <a:alphaModFix/>
          </a:blip>
          <a:stretch>
            <a:fillRect/>
          </a:stretch>
        </a:blipFill>
      </p:bgPr>
    </p:bg>
    <p:spTree>
      <p:nvGrpSpPr>
        <p:cNvPr id="4573" name="Shape 4573"/>
        <p:cNvGrpSpPr/>
        <p:nvPr/>
      </p:nvGrpSpPr>
      <p:grpSpPr>
        <a:xfrm>
          <a:off x="0" y="0"/>
          <a:ext cx="0" cy="0"/>
          <a:chOff x="0" y="0"/>
          <a:chExt cx="0" cy="0"/>
        </a:xfrm>
      </p:grpSpPr>
      <p:sp>
        <p:nvSpPr>
          <p:cNvPr id="4574" name="Google Shape;4574;p668"/>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575" name="Google Shape;4575;p668"/>
          <p:cNvSpPr txBox="1"/>
          <p:nvPr>
            <p:ph idx="2" type="ctrTitle"/>
          </p:nvPr>
        </p:nvSpPr>
        <p:spPr>
          <a:xfrm>
            <a:off x="4945650" y="112038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76" name="Google Shape;4576;p668"/>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577" name="Google Shape;4577;p668"/>
          <p:cNvSpPr txBox="1"/>
          <p:nvPr>
            <p:ph idx="4" type="ctrTitle"/>
          </p:nvPr>
        </p:nvSpPr>
        <p:spPr>
          <a:xfrm>
            <a:off x="4945650" y="203846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78" name="Google Shape;4578;p668"/>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579" name="Google Shape;4579;p668"/>
          <p:cNvSpPr txBox="1"/>
          <p:nvPr>
            <p:ph idx="6" type="ctrTitle"/>
          </p:nvPr>
        </p:nvSpPr>
        <p:spPr>
          <a:xfrm>
            <a:off x="4945650" y="295653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80" name="Google Shape;4580;p668"/>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581" name="Google Shape;4581;p668"/>
          <p:cNvSpPr txBox="1"/>
          <p:nvPr>
            <p:ph idx="8" type="ctrTitle"/>
          </p:nvPr>
        </p:nvSpPr>
        <p:spPr>
          <a:xfrm>
            <a:off x="4945650" y="387461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582" name="Google Shape;4582;p668"/>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583" name="Google Shape;4583;p668"/>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584" name="Google Shape;4584;p668"/>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585" name="Google Shape;4585;p668"/>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light)">
  <p:cSld name="CUSTOM_12">
    <p:bg>
      <p:bgPr>
        <a:blipFill>
          <a:blip r:embed="rId2">
            <a:alphaModFix/>
          </a:blip>
          <a:stretch>
            <a:fillRect/>
          </a:stretch>
        </a:blipFill>
      </p:bgPr>
    </p:bg>
    <p:spTree>
      <p:nvGrpSpPr>
        <p:cNvPr id="4586" name="Shape 4586"/>
        <p:cNvGrpSpPr/>
        <p:nvPr/>
      </p:nvGrpSpPr>
      <p:grpSpPr>
        <a:xfrm>
          <a:off x="0" y="0"/>
          <a:ext cx="0" cy="0"/>
          <a:chOff x="0" y="0"/>
          <a:chExt cx="0" cy="0"/>
        </a:xfrm>
      </p:grpSpPr>
      <p:sp>
        <p:nvSpPr>
          <p:cNvPr id="4587" name="Google Shape;4587;p669"/>
          <p:cNvSpPr txBox="1"/>
          <p:nvPr>
            <p:ph type="ctrTitle"/>
          </p:nvPr>
        </p:nvSpPr>
        <p:spPr>
          <a:xfrm>
            <a:off x="3467363"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588" name="Google Shape;4588;p669"/>
          <p:cNvSpPr txBox="1"/>
          <p:nvPr>
            <p:ph idx="2" type="ctrTitle"/>
          </p:nvPr>
        </p:nvSpPr>
        <p:spPr>
          <a:xfrm>
            <a:off x="3467363"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89" name="Google Shape;4589;p669"/>
          <p:cNvSpPr txBox="1"/>
          <p:nvPr>
            <p:ph idx="3" type="ctrTitle"/>
          </p:nvPr>
        </p:nvSpPr>
        <p:spPr>
          <a:xfrm>
            <a:off x="52903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590" name="Google Shape;4590;p669"/>
          <p:cNvSpPr txBox="1"/>
          <p:nvPr>
            <p:ph idx="4" type="ctrTitle"/>
          </p:nvPr>
        </p:nvSpPr>
        <p:spPr>
          <a:xfrm>
            <a:off x="52903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91" name="Google Shape;4591;p669"/>
          <p:cNvSpPr txBox="1"/>
          <p:nvPr>
            <p:ph idx="5" type="ctrTitle"/>
          </p:nvPr>
        </p:nvSpPr>
        <p:spPr>
          <a:xfrm>
            <a:off x="71556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592" name="Google Shape;4592;p669"/>
          <p:cNvSpPr txBox="1"/>
          <p:nvPr>
            <p:ph idx="6" type="ctrTitle"/>
          </p:nvPr>
        </p:nvSpPr>
        <p:spPr>
          <a:xfrm>
            <a:off x="71556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93" name="Google Shape;4593;p669"/>
          <p:cNvSpPr txBox="1"/>
          <p:nvPr>
            <p:ph idx="7" type="ctrTitle"/>
          </p:nvPr>
        </p:nvSpPr>
        <p:spPr>
          <a:xfrm>
            <a:off x="3467363"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594" name="Google Shape;4594;p669"/>
          <p:cNvSpPr txBox="1"/>
          <p:nvPr>
            <p:ph idx="8" type="ctrTitle"/>
          </p:nvPr>
        </p:nvSpPr>
        <p:spPr>
          <a:xfrm>
            <a:off x="3467363"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95" name="Google Shape;4595;p669"/>
          <p:cNvSpPr txBox="1"/>
          <p:nvPr>
            <p:ph idx="9" type="ctrTitle"/>
          </p:nvPr>
        </p:nvSpPr>
        <p:spPr>
          <a:xfrm>
            <a:off x="52903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596" name="Google Shape;4596;p669"/>
          <p:cNvSpPr txBox="1"/>
          <p:nvPr>
            <p:ph idx="13" type="ctrTitle"/>
          </p:nvPr>
        </p:nvSpPr>
        <p:spPr>
          <a:xfrm>
            <a:off x="5290388"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97" name="Google Shape;4597;p669"/>
          <p:cNvSpPr txBox="1"/>
          <p:nvPr>
            <p:ph idx="14" type="ctrTitle"/>
          </p:nvPr>
        </p:nvSpPr>
        <p:spPr>
          <a:xfrm>
            <a:off x="71556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598" name="Google Shape;4598;p669"/>
          <p:cNvSpPr txBox="1"/>
          <p:nvPr>
            <p:ph idx="15" type="ctrTitle"/>
          </p:nvPr>
        </p:nvSpPr>
        <p:spPr>
          <a:xfrm>
            <a:off x="7155687"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4599" name="Google Shape;4599;p669"/>
          <p:cNvCxnSpPr/>
          <p:nvPr/>
        </p:nvCxnSpPr>
        <p:spPr>
          <a:xfrm rot="10800000">
            <a:off x="3353125" y="2672825"/>
            <a:ext cx="5432700" cy="0"/>
          </a:xfrm>
          <a:prstGeom prst="straightConnector1">
            <a:avLst/>
          </a:prstGeom>
          <a:noFill/>
          <a:ln cap="flat" cmpd="sng" w="9525">
            <a:solidFill>
              <a:schemeClr val="accent1"/>
            </a:solidFill>
            <a:prstDash val="solid"/>
            <a:round/>
            <a:headEnd len="sm" w="sm" type="none"/>
            <a:tailEnd len="sm" w="sm" type="none"/>
          </a:ln>
        </p:spPr>
      </p:cxnSp>
      <p:sp>
        <p:nvSpPr>
          <p:cNvPr id="4600" name="Google Shape;4600;p669"/>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601" name="Google Shape;4601;p669"/>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602" name="Google Shape;4602;p669"/>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603" name="Google Shape;4603;p669"/>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dark) ">
  <p:cSld name="CUSTOM_12_1">
    <p:bg>
      <p:bgPr>
        <a:blipFill>
          <a:blip r:embed="rId2">
            <a:alphaModFix/>
          </a:blip>
          <a:stretch>
            <a:fillRect/>
          </a:stretch>
        </a:blipFill>
      </p:bgPr>
    </p:bg>
    <p:spTree>
      <p:nvGrpSpPr>
        <p:cNvPr id="4604" name="Shape 4604"/>
        <p:cNvGrpSpPr/>
        <p:nvPr/>
      </p:nvGrpSpPr>
      <p:grpSpPr>
        <a:xfrm>
          <a:off x="0" y="0"/>
          <a:ext cx="0" cy="0"/>
          <a:chOff x="0" y="0"/>
          <a:chExt cx="0" cy="0"/>
        </a:xfrm>
      </p:grpSpPr>
      <p:sp>
        <p:nvSpPr>
          <p:cNvPr id="4605" name="Google Shape;4605;p670"/>
          <p:cNvSpPr txBox="1"/>
          <p:nvPr>
            <p:ph type="ctrTitle"/>
          </p:nvPr>
        </p:nvSpPr>
        <p:spPr>
          <a:xfrm>
            <a:off x="3505401"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606" name="Google Shape;4606;p670"/>
          <p:cNvSpPr txBox="1"/>
          <p:nvPr>
            <p:ph idx="2" type="ctrTitle"/>
          </p:nvPr>
        </p:nvSpPr>
        <p:spPr>
          <a:xfrm>
            <a:off x="3505400"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07" name="Google Shape;4607;p670"/>
          <p:cNvSpPr txBox="1"/>
          <p:nvPr>
            <p:ph idx="3" type="ctrTitle"/>
          </p:nvPr>
        </p:nvSpPr>
        <p:spPr>
          <a:xfrm>
            <a:off x="5328426"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608" name="Google Shape;4608;p670"/>
          <p:cNvSpPr txBox="1"/>
          <p:nvPr>
            <p:ph idx="4" type="ctrTitle"/>
          </p:nvPr>
        </p:nvSpPr>
        <p:spPr>
          <a:xfrm>
            <a:off x="53284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09" name="Google Shape;4609;p670"/>
          <p:cNvSpPr txBox="1"/>
          <p:nvPr>
            <p:ph idx="5" type="ctrTitle"/>
          </p:nvPr>
        </p:nvSpPr>
        <p:spPr>
          <a:xfrm>
            <a:off x="7193725"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610" name="Google Shape;4610;p670"/>
          <p:cNvSpPr txBox="1"/>
          <p:nvPr>
            <p:ph idx="6" type="ctrTitle"/>
          </p:nvPr>
        </p:nvSpPr>
        <p:spPr>
          <a:xfrm>
            <a:off x="71937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11" name="Google Shape;4611;p670"/>
          <p:cNvSpPr txBox="1"/>
          <p:nvPr>
            <p:ph idx="7" type="ctrTitle"/>
          </p:nvPr>
        </p:nvSpPr>
        <p:spPr>
          <a:xfrm>
            <a:off x="3505401"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612" name="Google Shape;4612;p670"/>
          <p:cNvSpPr txBox="1"/>
          <p:nvPr>
            <p:ph idx="8" type="ctrTitle"/>
          </p:nvPr>
        </p:nvSpPr>
        <p:spPr>
          <a:xfrm>
            <a:off x="3505400"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13" name="Google Shape;4613;p670"/>
          <p:cNvSpPr txBox="1"/>
          <p:nvPr>
            <p:ph idx="9" type="ctrTitle"/>
          </p:nvPr>
        </p:nvSpPr>
        <p:spPr>
          <a:xfrm>
            <a:off x="5328426"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614" name="Google Shape;4614;p670"/>
          <p:cNvSpPr txBox="1"/>
          <p:nvPr>
            <p:ph idx="13" type="ctrTitle"/>
          </p:nvPr>
        </p:nvSpPr>
        <p:spPr>
          <a:xfrm>
            <a:off x="5328425"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15" name="Google Shape;4615;p670"/>
          <p:cNvSpPr txBox="1"/>
          <p:nvPr>
            <p:ph idx="14" type="ctrTitle"/>
          </p:nvPr>
        </p:nvSpPr>
        <p:spPr>
          <a:xfrm>
            <a:off x="7193725"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616" name="Google Shape;4616;p670"/>
          <p:cNvSpPr txBox="1"/>
          <p:nvPr>
            <p:ph idx="15" type="ctrTitle"/>
          </p:nvPr>
        </p:nvSpPr>
        <p:spPr>
          <a:xfrm>
            <a:off x="7193725"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4617" name="Google Shape;4617;p670"/>
          <p:cNvCxnSpPr/>
          <p:nvPr/>
        </p:nvCxnSpPr>
        <p:spPr>
          <a:xfrm rot="10800000">
            <a:off x="3353125" y="2672825"/>
            <a:ext cx="5432700" cy="0"/>
          </a:xfrm>
          <a:prstGeom prst="straightConnector1">
            <a:avLst/>
          </a:prstGeom>
          <a:noFill/>
          <a:ln cap="flat" cmpd="sng" w="9525">
            <a:solidFill>
              <a:schemeClr val="accent3"/>
            </a:solidFill>
            <a:prstDash val="solid"/>
            <a:round/>
            <a:headEnd len="sm" w="sm" type="none"/>
            <a:tailEnd len="sm" w="sm" type="none"/>
          </a:ln>
        </p:spPr>
      </p:cxnSp>
      <p:sp>
        <p:nvSpPr>
          <p:cNvPr id="4618" name="Google Shape;4618;p670"/>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619" name="Google Shape;4619;p670"/>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620" name="Google Shape;4620;p670"/>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621" name="Google Shape;4621;p670"/>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light) ">
  <p:cSld name="CUSTOM_13">
    <p:bg>
      <p:bgPr>
        <a:blipFill>
          <a:blip r:embed="rId2">
            <a:alphaModFix/>
          </a:blip>
          <a:stretch>
            <a:fillRect/>
          </a:stretch>
        </a:blipFill>
      </p:bgPr>
    </p:bg>
    <p:spTree>
      <p:nvGrpSpPr>
        <p:cNvPr id="4622" name="Shape 4622"/>
        <p:cNvGrpSpPr/>
        <p:nvPr/>
      </p:nvGrpSpPr>
      <p:grpSpPr>
        <a:xfrm>
          <a:off x="0" y="0"/>
          <a:ext cx="0" cy="0"/>
          <a:chOff x="0" y="0"/>
          <a:chExt cx="0" cy="0"/>
        </a:xfrm>
      </p:grpSpPr>
      <p:sp>
        <p:nvSpPr>
          <p:cNvPr id="4623" name="Google Shape;4623;p671"/>
          <p:cNvSpPr txBox="1"/>
          <p:nvPr>
            <p:ph type="ctrTitle"/>
          </p:nvPr>
        </p:nvSpPr>
        <p:spPr>
          <a:xfrm>
            <a:off x="32127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24" name="Google Shape;4624;p671"/>
          <p:cNvSpPr txBox="1"/>
          <p:nvPr>
            <p:ph idx="2" type="ctrTitle"/>
          </p:nvPr>
        </p:nvSpPr>
        <p:spPr>
          <a:xfrm>
            <a:off x="518360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25" name="Google Shape;4625;p671"/>
          <p:cNvSpPr txBox="1"/>
          <p:nvPr>
            <p:ph idx="3" type="ctrTitle"/>
          </p:nvPr>
        </p:nvSpPr>
        <p:spPr>
          <a:xfrm>
            <a:off x="71164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26" name="Google Shape;4626;p671"/>
          <p:cNvSpPr txBox="1"/>
          <p:nvPr>
            <p:ph idx="4" type="ctrTitle"/>
          </p:nvPr>
        </p:nvSpPr>
        <p:spPr>
          <a:xfrm>
            <a:off x="32127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27" name="Google Shape;4627;p671"/>
          <p:cNvSpPr txBox="1"/>
          <p:nvPr>
            <p:ph idx="5" type="ctrTitle"/>
          </p:nvPr>
        </p:nvSpPr>
        <p:spPr>
          <a:xfrm>
            <a:off x="518360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28" name="Google Shape;4628;p671"/>
          <p:cNvSpPr txBox="1"/>
          <p:nvPr>
            <p:ph idx="6" type="ctrTitle"/>
          </p:nvPr>
        </p:nvSpPr>
        <p:spPr>
          <a:xfrm>
            <a:off x="71164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29" name="Google Shape;4629;p671"/>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30" name="Google Shape;4630;p671"/>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31" name="Google Shape;4631;p671"/>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32" name="Google Shape;4632;p671"/>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33" name="Google Shape;4633;p671"/>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34" name="Google Shape;4634;p671"/>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35" name="Google Shape;4635;p671"/>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636" name="Google Shape;4636;p671"/>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637" name="Google Shape;4637;p671"/>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638" name="Google Shape;4638;p671"/>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light)  ">
  <p:cSld name="CUSTOM_13_2">
    <p:bg>
      <p:bgPr>
        <a:solidFill>
          <a:srgbClr val="FFFFFF"/>
        </a:solidFill>
      </p:bgPr>
    </p:bg>
    <p:spTree>
      <p:nvGrpSpPr>
        <p:cNvPr id="4639" name="Shape 4639"/>
        <p:cNvGrpSpPr/>
        <p:nvPr/>
      </p:nvGrpSpPr>
      <p:grpSpPr>
        <a:xfrm>
          <a:off x="0" y="0"/>
          <a:ext cx="0" cy="0"/>
          <a:chOff x="0" y="0"/>
          <a:chExt cx="0" cy="0"/>
        </a:xfrm>
      </p:grpSpPr>
      <p:sp>
        <p:nvSpPr>
          <p:cNvPr id="4640" name="Google Shape;4640;p672"/>
          <p:cNvSpPr txBox="1"/>
          <p:nvPr>
            <p:ph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41" name="Google Shape;4641;p672"/>
          <p:cNvSpPr txBox="1"/>
          <p:nvPr>
            <p:ph idx="2"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42" name="Google Shape;4642;p672"/>
          <p:cNvSpPr txBox="1"/>
          <p:nvPr>
            <p:ph idx="3"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43" name="Google Shape;4643;p672"/>
          <p:cNvSpPr txBox="1"/>
          <p:nvPr>
            <p:ph idx="4"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44" name="Google Shape;4644;p672"/>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45" name="Google Shape;4645;p672"/>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46" name="Google Shape;4646;p672"/>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47" name="Google Shape;4647;p672"/>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48" name="Google Shape;4648;p672"/>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649" name="Google Shape;4649;p672"/>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650" name="Google Shape;4650;p672"/>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651" name="Google Shape;4651;p672"/>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dark)">
  <p:cSld name="CUSTOM_13_2_1">
    <p:bg>
      <p:bgPr>
        <a:solidFill>
          <a:schemeClr val="dk1"/>
        </a:solidFill>
      </p:bgPr>
    </p:bg>
    <p:spTree>
      <p:nvGrpSpPr>
        <p:cNvPr id="4652" name="Shape 4652"/>
        <p:cNvGrpSpPr/>
        <p:nvPr/>
      </p:nvGrpSpPr>
      <p:grpSpPr>
        <a:xfrm>
          <a:off x="0" y="0"/>
          <a:ext cx="0" cy="0"/>
          <a:chOff x="0" y="0"/>
          <a:chExt cx="0" cy="0"/>
        </a:xfrm>
      </p:grpSpPr>
      <p:sp>
        <p:nvSpPr>
          <p:cNvPr id="4653" name="Google Shape;4653;p673"/>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54" name="Google Shape;4654;p673"/>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55" name="Google Shape;4655;p673"/>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56" name="Google Shape;4656;p673"/>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57" name="Google Shape;4657;p673"/>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58" name="Google Shape;4658;p673"/>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59" name="Google Shape;4659;p673"/>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60" name="Google Shape;4660;p673"/>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61" name="Google Shape;4661;p673"/>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662" name="Google Shape;4662;p673"/>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4663" name="Google Shape;4663;p673"/>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
        <p:nvSpPr>
          <p:cNvPr id="4664" name="Google Shape;4664;p673"/>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dark)">
  <p:cSld name="CUSTOM_13_2_1_1">
    <p:bg>
      <p:bgPr>
        <a:solidFill>
          <a:schemeClr val="dk1"/>
        </a:solidFill>
      </p:bgPr>
    </p:bg>
    <p:spTree>
      <p:nvGrpSpPr>
        <p:cNvPr id="4665" name="Shape 4665"/>
        <p:cNvGrpSpPr/>
        <p:nvPr/>
      </p:nvGrpSpPr>
      <p:grpSpPr>
        <a:xfrm>
          <a:off x="0" y="0"/>
          <a:ext cx="0" cy="0"/>
          <a:chOff x="0" y="0"/>
          <a:chExt cx="0" cy="0"/>
        </a:xfrm>
      </p:grpSpPr>
      <p:sp>
        <p:nvSpPr>
          <p:cNvPr id="4666" name="Google Shape;4666;p674"/>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67" name="Google Shape;4667;p674"/>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68" name="Google Shape;4668;p674"/>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69" name="Google Shape;4669;p674"/>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70" name="Google Shape;4670;p674"/>
          <p:cNvSpPr txBox="1"/>
          <p:nvPr>
            <p:ph idx="5"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671" name="Google Shape;4671;p674"/>
          <p:cNvSpPr txBox="1"/>
          <p:nvPr>
            <p:ph idx="6"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72" name="Google Shape;4672;p674"/>
          <p:cNvSpPr txBox="1"/>
          <p:nvPr>
            <p:ph idx="7"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73" name="Google Shape;4673;p674"/>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74" name="Google Shape;4674;p674"/>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light)">
  <p:cSld name="CUSTOM_13_2_1_1_1">
    <p:bg>
      <p:bgPr>
        <a:solidFill>
          <a:srgbClr val="FFFFFF"/>
        </a:solidFill>
      </p:bgPr>
    </p:bg>
    <p:spTree>
      <p:nvGrpSpPr>
        <p:cNvPr id="4675" name="Shape 4675"/>
        <p:cNvGrpSpPr/>
        <p:nvPr/>
      </p:nvGrpSpPr>
      <p:grpSpPr>
        <a:xfrm>
          <a:off x="0" y="0"/>
          <a:ext cx="0" cy="0"/>
          <a:chOff x="0" y="0"/>
          <a:chExt cx="0" cy="0"/>
        </a:xfrm>
      </p:grpSpPr>
      <p:sp>
        <p:nvSpPr>
          <p:cNvPr id="4676" name="Google Shape;4676;p675"/>
          <p:cNvSpPr txBox="1"/>
          <p:nvPr>
            <p:ph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2pPr>
            <a:lvl3pPr lvl="2"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3pPr>
            <a:lvl4pPr lvl="3"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4pPr>
            <a:lvl5pPr lvl="4"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5pPr>
            <a:lvl6pPr lvl="5"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6pPr>
            <a:lvl7pPr lvl="6"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7pPr>
            <a:lvl8pPr lvl="7"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8pPr>
            <a:lvl9pPr lvl="8"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9pPr>
          </a:lstStyle>
          <a:p/>
        </p:txBody>
      </p:sp>
      <p:sp>
        <p:nvSpPr>
          <p:cNvPr id="4677" name="Google Shape;4677;p675"/>
          <p:cNvSpPr txBox="1"/>
          <p:nvPr>
            <p:ph idx="2"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78" name="Google Shape;4678;p675"/>
          <p:cNvSpPr txBox="1"/>
          <p:nvPr>
            <p:ph idx="3"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79" name="Google Shape;4679;p675"/>
          <p:cNvSpPr txBox="1"/>
          <p:nvPr>
            <p:ph idx="4"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80" name="Google Shape;4680;p675"/>
          <p:cNvSpPr txBox="1"/>
          <p:nvPr>
            <p:ph idx="5"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81" name="Google Shape;4681;p675"/>
          <p:cNvSpPr txBox="1"/>
          <p:nvPr>
            <p:ph idx="6"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82" name="Google Shape;4682;p675"/>
          <p:cNvSpPr txBox="1"/>
          <p:nvPr>
            <p:ph idx="7"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683" name="Google Shape;4683;p675"/>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684" name="Google Shape;4684;p675"/>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5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dark)">
  <p:cSld name="CUSTOM_13_1">
    <p:bg>
      <p:bgPr>
        <a:blipFill>
          <a:blip r:embed="rId2">
            <a:alphaModFix/>
          </a:blip>
          <a:stretch>
            <a:fillRect/>
          </a:stretch>
        </a:blipFill>
      </p:bgPr>
    </p:bg>
    <p:spTree>
      <p:nvGrpSpPr>
        <p:cNvPr id="4685" name="Shape 4685"/>
        <p:cNvGrpSpPr/>
        <p:nvPr/>
      </p:nvGrpSpPr>
      <p:grpSpPr>
        <a:xfrm>
          <a:off x="0" y="0"/>
          <a:ext cx="0" cy="0"/>
          <a:chOff x="0" y="0"/>
          <a:chExt cx="0" cy="0"/>
        </a:xfrm>
      </p:grpSpPr>
      <p:sp>
        <p:nvSpPr>
          <p:cNvPr id="4686" name="Google Shape;4686;p676"/>
          <p:cNvSpPr txBox="1"/>
          <p:nvPr>
            <p:ph type="ctrTitle"/>
          </p:nvPr>
        </p:nvSpPr>
        <p:spPr>
          <a:xfrm>
            <a:off x="32127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87" name="Google Shape;4687;p676"/>
          <p:cNvSpPr txBox="1"/>
          <p:nvPr>
            <p:ph idx="2" type="ctrTitle"/>
          </p:nvPr>
        </p:nvSpPr>
        <p:spPr>
          <a:xfrm>
            <a:off x="518360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88" name="Google Shape;4688;p676"/>
          <p:cNvSpPr txBox="1"/>
          <p:nvPr>
            <p:ph idx="3" type="ctrTitle"/>
          </p:nvPr>
        </p:nvSpPr>
        <p:spPr>
          <a:xfrm>
            <a:off x="71164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89" name="Google Shape;4689;p676"/>
          <p:cNvSpPr txBox="1"/>
          <p:nvPr>
            <p:ph idx="4" type="ctrTitle"/>
          </p:nvPr>
        </p:nvSpPr>
        <p:spPr>
          <a:xfrm>
            <a:off x="32127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90" name="Google Shape;4690;p676"/>
          <p:cNvSpPr txBox="1"/>
          <p:nvPr>
            <p:ph idx="5" type="ctrTitle"/>
          </p:nvPr>
        </p:nvSpPr>
        <p:spPr>
          <a:xfrm>
            <a:off x="518360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91" name="Google Shape;4691;p676"/>
          <p:cNvSpPr txBox="1"/>
          <p:nvPr>
            <p:ph idx="6" type="ctrTitle"/>
          </p:nvPr>
        </p:nvSpPr>
        <p:spPr>
          <a:xfrm>
            <a:off x="71164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92" name="Google Shape;4692;p676"/>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93" name="Google Shape;4693;p676"/>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94" name="Google Shape;4694;p676"/>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95" name="Google Shape;4695;p676"/>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96" name="Google Shape;4696;p676"/>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97" name="Google Shape;4697;p676"/>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98" name="Google Shape;4698;p676"/>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699" name="Google Shape;4699;p676"/>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700" name="Google Shape;4700;p676"/>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701" name="Google Shape;4701;p676"/>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light)">
  <p:cSld name="CUSTOM_14">
    <p:bg>
      <p:bgPr>
        <a:blipFill>
          <a:blip r:embed="rId2">
            <a:alphaModFix/>
          </a:blip>
          <a:stretch>
            <a:fillRect/>
          </a:stretch>
        </a:blipFill>
      </p:bgPr>
    </p:bg>
    <p:spTree>
      <p:nvGrpSpPr>
        <p:cNvPr id="4702" name="Shape 4702"/>
        <p:cNvGrpSpPr/>
        <p:nvPr/>
      </p:nvGrpSpPr>
      <p:grpSpPr>
        <a:xfrm>
          <a:off x="0" y="0"/>
          <a:ext cx="0" cy="0"/>
          <a:chOff x="0" y="0"/>
          <a:chExt cx="0" cy="0"/>
        </a:xfrm>
      </p:grpSpPr>
      <p:sp>
        <p:nvSpPr>
          <p:cNvPr id="4703" name="Google Shape;4703;p677"/>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04" name="Google Shape;4704;p677"/>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4705" name="Google Shape;4705;p677"/>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4706" name="Google Shape;4706;p677"/>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707" name="Google Shape;4707;p677"/>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4708" name="Google Shape;4708;p677"/>
          <p:cNvCxnSpPr/>
          <p:nvPr/>
        </p:nvCxnSpPr>
        <p:spPr>
          <a:xfrm>
            <a:off x="3119125"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4709" name="Google Shape;4709;p677"/>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4710" name="Google Shape;4710;p677"/>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711" name="Google Shape;4711;p677"/>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4712" name="Google Shape;4712;p677"/>
          <p:cNvCxnSpPr/>
          <p:nvPr/>
        </p:nvCxnSpPr>
        <p:spPr>
          <a:xfrm>
            <a:off x="5988650"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4713" name="Google Shape;4713;p677"/>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4714" name="Google Shape;4714;p677"/>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4715" name="Google Shape;4715;p677"/>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716" name="Google Shape;4716;p677"/>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4717" name="Google Shape;4717;p677"/>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4718" name="Google Shape;4718;p677"/>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light)">
  <p:cSld name="CUSTOM_6_1">
    <p:bg>
      <p:bgPr>
        <a:blipFill>
          <a:blip r:embed="rId2">
            <a:alphaModFix/>
          </a:blip>
          <a:stretch>
            <a:fillRect/>
          </a:stretch>
        </a:blipFill>
      </p:bgPr>
    </p:bg>
    <p:spTree>
      <p:nvGrpSpPr>
        <p:cNvPr id="306" name="Shape 306"/>
        <p:cNvGrpSpPr/>
        <p:nvPr/>
      </p:nvGrpSpPr>
      <p:grpSpPr>
        <a:xfrm>
          <a:off x="0" y="0"/>
          <a:ext cx="0" cy="0"/>
          <a:chOff x="0" y="0"/>
          <a:chExt cx="0" cy="0"/>
        </a:xfrm>
      </p:grpSpPr>
      <p:sp>
        <p:nvSpPr>
          <p:cNvPr id="307" name="Google Shape;307;p98"/>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08" name="Google Shape;308;p98"/>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09" name="Google Shape;309;p98"/>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10" name="Google Shape;310;p98"/>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11" name="Google Shape;311;p98"/>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12" name="Google Shape;312;p98"/>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13" name="Google Shape;313;p98"/>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14" name="Google Shape;314;p98"/>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15" name="Google Shape;315;p98"/>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16" name="Google Shape;316;p98"/>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317" name="Google Shape;317;p98"/>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18" name="Google Shape;318;p98"/>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19" name="Google Shape;319;p98"/>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20" name="Google Shape;320;p98"/>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21" name="Google Shape;321;p98"/>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22" name="Google Shape;322;p98"/>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dark)">
  <p:cSld name="CUSTOM_14_2">
    <p:bg>
      <p:bgPr>
        <a:blipFill>
          <a:blip r:embed="rId2">
            <a:alphaModFix/>
          </a:blip>
          <a:stretch>
            <a:fillRect/>
          </a:stretch>
        </a:blipFill>
      </p:bgPr>
    </p:bg>
    <p:spTree>
      <p:nvGrpSpPr>
        <p:cNvPr id="4719" name="Shape 4719"/>
        <p:cNvGrpSpPr/>
        <p:nvPr/>
      </p:nvGrpSpPr>
      <p:grpSpPr>
        <a:xfrm>
          <a:off x="0" y="0"/>
          <a:ext cx="0" cy="0"/>
          <a:chOff x="0" y="0"/>
          <a:chExt cx="0" cy="0"/>
        </a:xfrm>
      </p:grpSpPr>
      <p:sp>
        <p:nvSpPr>
          <p:cNvPr id="4720" name="Google Shape;4720;p678"/>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21" name="Google Shape;4721;p678"/>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4722" name="Google Shape;4722;p678"/>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723" name="Google Shape;4723;p678"/>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724" name="Google Shape;4724;p678"/>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4725" name="Google Shape;4725;p678"/>
          <p:cNvCxnSpPr/>
          <p:nvPr/>
        </p:nvCxnSpPr>
        <p:spPr>
          <a:xfrm>
            <a:off x="3119125"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4726" name="Google Shape;4726;p678"/>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727" name="Google Shape;4727;p678"/>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728" name="Google Shape;4728;p678"/>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4729" name="Google Shape;4729;p678"/>
          <p:cNvCxnSpPr/>
          <p:nvPr/>
        </p:nvCxnSpPr>
        <p:spPr>
          <a:xfrm>
            <a:off x="5988650"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4730" name="Google Shape;4730;p678"/>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731" name="Google Shape;4731;p678"/>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4732" name="Google Shape;4732;p678"/>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733" name="Google Shape;4733;p678"/>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4734" name="Google Shape;4734;p678"/>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4735" name="Google Shape;4735;p678"/>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dark)">
  <p:cSld name="CUSTOM_15_2">
    <p:bg>
      <p:bgPr>
        <a:solidFill>
          <a:schemeClr val="dk1"/>
        </a:solidFill>
      </p:bgPr>
    </p:bg>
    <p:spTree>
      <p:nvGrpSpPr>
        <p:cNvPr id="4736" name="Shape 4736"/>
        <p:cNvGrpSpPr/>
        <p:nvPr/>
      </p:nvGrpSpPr>
      <p:grpSpPr>
        <a:xfrm>
          <a:off x="0" y="0"/>
          <a:ext cx="0" cy="0"/>
          <a:chOff x="0" y="0"/>
          <a:chExt cx="0" cy="0"/>
        </a:xfrm>
      </p:grpSpPr>
      <p:sp>
        <p:nvSpPr>
          <p:cNvPr id="4737" name="Google Shape;4737;p679"/>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738" name="Google Shape;4738;p679"/>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au grapghs">
  <p:cSld name="CUSTOM_15_1">
    <p:bg>
      <p:bgPr>
        <a:blipFill>
          <a:blip r:embed="rId2">
            <a:alphaModFix/>
          </a:blip>
          <a:stretch>
            <a:fillRect/>
          </a:stretch>
        </a:blipFill>
      </p:bgPr>
    </p:bg>
    <p:spTree>
      <p:nvGrpSpPr>
        <p:cNvPr id="4739" name="Shape 4739"/>
        <p:cNvGrpSpPr/>
        <p:nvPr/>
      </p:nvGrpSpPr>
      <p:grpSpPr>
        <a:xfrm>
          <a:off x="0" y="0"/>
          <a:ext cx="0" cy="0"/>
          <a:chOff x="0" y="0"/>
          <a:chExt cx="0" cy="0"/>
        </a:xfrm>
      </p:grpSpPr>
      <p:sp>
        <p:nvSpPr>
          <p:cNvPr id="4740" name="Google Shape;4740;p680"/>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41" name="Google Shape;4741;p680"/>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742" name="Google Shape;4742;p680"/>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743" name="Google Shape;4743;p680"/>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light)">
  <p:cSld name="CUSTOM_16">
    <p:bg>
      <p:bgPr>
        <a:blipFill>
          <a:blip r:embed="rId2">
            <a:alphaModFix/>
          </a:blip>
          <a:stretch>
            <a:fillRect/>
          </a:stretch>
        </a:blipFill>
      </p:bgPr>
    </p:bg>
    <p:spTree>
      <p:nvGrpSpPr>
        <p:cNvPr id="4744" name="Shape 4744"/>
        <p:cNvGrpSpPr/>
        <p:nvPr/>
      </p:nvGrpSpPr>
      <p:grpSpPr>
        <a:xfrm>
          <a:off x="0" y="0"/>
          <a:ext cx="0" cy="0"/>
          <a:chOff x="0" y="0"/>
          <a:chExt cx="0" cy="0"/>
        </a:xfrm>
      </p:grpSpPr>
      <p:sp>
        <p:nvSpPr>
          <p:cNvPr id="4745" name="Google Shape;4745;p681"/>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46" name="Google Shape;4746;p681"/>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747" name="Google Shape;4747;p681"/>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748" name="Google Shape;4748;p681"/>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dark)">
  <p:cSld name="CUSTOM_16_5">
    <p:bg>
      <p:bgPr>
        <a:blipFill>
          <a:blip r:embed="rId2">
            <a:alphaModFix/>
          </a:blip>
          <a:stretch>
            <a:fillRect/>
          </a:stretch>
        </a:blipFill>
      </p:bgPr>
    </p:bg>
    <p:spTree>
      <p:nvGrpSpPr>
        <p:cNvPr id="4749" name="Shape 4749"/>
        <p:cNvGrpSpPr/>
        <p:nvPr/>
      </p:nvGrpSpPr>
      <p:grpSpPr>
        <a:xfrm>
          <a:off x="0" y="0"/>
          <a:ext cx="0" cy="0"/>
          <a:chOff x="0" y="0"/>
          <a:chExt cx="0" cy="0"/>
        </a:xfrm>
      </p:grpSpPr>
      <p:sp>
        <p:nvSpPr>
          <p:cNvPr id="4750" name="Google Shape;4750;p682"/>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51" name="Google Shape;4751;p682"/>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752" name="Google Shape;4752;p682"/>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753" name="Google Shape;4753;p682"/>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light)">
  <p:cSld name="CUSTOM_16_4">
    <p:bg>
      <p:bgPr>
        <a:blipFill>
          <a:blip r:embed="rId2">
            <a:alphaModFix/>
          </a:blip>
          <a:stretch>
            <a:fillRect/>
          </a:stretch>
        </a:blipFill>
      </p:bgPr>
    </p:bg>
    <p:spTree>
      <p:nvGrpSpPr>
        <p:cNvPr id="4754" name="Shape 4754"/>
        <p:cNvGrpSpPr/>
        <p:nvPr/>
      </p:nvGrpSpPr>
      <p:grpSpPr>
        <a:xfrm>
          <a:off x="0" y="0"/>
          <a:ext cx="0" cy="0"/>
          <a:chOff x="0" y="0"/>
          <a:chExt cx="0" cy="0"/>
        </a:xfrm>
      </p:grpSpPr>
      <p:sp>
        <p:nvSpPr>
          <p:cNvPr id="4755" name="Google Shape;4755;p683"/>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56" name="Google Shape;4756;p683"/>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5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dark)">
  <p:cSld name="CUSTOM_16_4_1">
    <p:bg>
      <p:bgPr>
        <a:blipFill>
          <a:blip r:embed="rId2">
            <a:alphaModFix/>
          </a:blip>
          <a:stretch>
            <a:fillRect/>
          </a:stretch>
        </a:blipFill>
      </p:bgPr>
    </p:bg>
    <p:spTree>
      <p:nvGrpSpPr>
        <p:cNvPr id="4757" name="Shape 4757"/>
        <p:cNvGrpSpPr/>
        <p:nvPr/>
      </p:nvGrpSpPr>
      <p:grpSpPr>
        <a:xfrm>
          <a:off x="0" y="0"/>
          <a:ext cx="0" cy="0"/>
          <a:chOff x="0" y="0"/>
          <a:chExt cx="0" cy="0"/>
        </a:xfrm>
      </p:grpSpPr>
      <p:sp>
        <p:nvSpPr>
          <p:cNvPr id="4758" name="Google Shape;4758;p684"/>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59" name="Google Shape;4759;p684"/>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5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light)">
  <p:cSld name="CUSTOM_16_3">
    <p:bg>
      <p:bgPr>
        <a:blipFill>
          <a:blip r:embed="rId2">
            <a:alphaModFix/>
          </a:blip>
          <a:stretch>
            <a:fillRect/>
          </a:stretch>
        </a:blipFill>
      </p:bgPr>
    </p:bg>
    <p:spTree>
      <p:nvGrpSpPr>
        <p:cNvPr id="4760" name="Shape 4760"/>
        <p:cNvGrpSpPr/>
        <p:nvPr/>
      </p:nvGrpSpPr>
      <p:grpSpPr>
        <a:xfrm>
          <a:off x="0" y="0"/>
          <a:ext cx="0" cy="0"/>
          <a:chOff x="0" y="0"/>
          <a:chExt cx="0" cy="0"/>
        </a:xfrm>
      </p:grpSpPr>
      <p:sp>
        <p:nvSpPr>
          <p:cNvPr id="4761" name="Google Shape;4761;p685"/>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762" name="Google Shape;4762;p685"/>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763" name="Google Shape;4763;p685"/>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764" name="Google Shape;4764;p685"/>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765" name="Google Shape;4765;p685"/>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66" name="Google Shape;4766;p685"/>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767" name="Google Shape;4767;p685"/>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dark)">
  <p:cSld name="CUSTOM_16_3_1">
    <p:bg>
      <p:bgPr>
        <a:blipFill>
          <a:blip r:embed="rId2">
            <a:alphaModFix/>
          </a:blip>
          <a:stretch>
            <a:fillRect/>
          </a:stretch>
        </a:blipFill>
      </p:bgPr>
    </p:bg>
    <p:spTree>
      <p:nvGrpSpPr>
        <p:cNvPr id="4768" name="Shape 4768"/>
        <p:cNvGrpSpPr/>
        <p:nvPr/>
      </p:nvGrpSpPr>
      <p:grpSpPr>
        <a:xfrm>
          <a:off x="0" y="0"/>
          <a:ext cx="0" cy="0"/>
          <a:chOff x="0" y="0"/>
          <a:chExt cx="0" cy="0"/>
        </a:xfrm>
      </p:grpSpPr>
      <p:sp>
        <p:nvSpPr>
          <p:cNvPr id="4769" name="Google Shape;4769;p686"/>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770" name="Google Shape;4770;p686"/>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771" name="Google Shape;4771;p686"/>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772" name="Google Shape;4772;p686"/>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773" name="Google Shape;4773;p686"/>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74" name="Google Shape;4774;p686"/>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775" name="Google Shape;4775;p686"/>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5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light)">
  <p:cSld name="CUSTOM_16_2">
    <p:bg>
      <p:bgPr>
        <a:blipFill>
          <a:blip r:embed="rId2">
            <a:alphaModFix/>
          </a:blip>
          <a:stretch>
            <a:fillRect/>
          </a:stretch>
        </a:blipFill>
      </p:bgPr>
    </p:bg>
    <p:spTree>
      <p:nvGrpSpPr>
        <p:cNvPr id="4776" name="Shape 4776"/>
        <p:cNvGrpSpPr/>
        <p:nvPr/>
      </p:nvGrpSpPr>
      <p:grpSpPr>
        <a:xfrm>
          <a:off x="0" y="0"/>
          <a:ext cx="0" cy="0"/>
          <a:chOff x="0" y="0"/>
          <a:chExt cx="0" cy="0"/>
        </a:xfrm>
      </p:grpSpPr>
      <p:sp>
        <p:nvSpPr>
          <p:cNvPr id="4777" name="Google Shape;4777;p687"/>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78" name="Google Shape;4778;p687"/>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779" name="Google Shape;4779;p687"/>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780" name="Google Shape;4780;p687"/>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dark)">
  <p:cSld name="CUSTOM_7">
    <p:bg>
      <p:bgPr>
        <a:blipFill>
          <a:blip r:embed="rId2">
            <a:alphaModFix/>
          </a:blip>
          <a:stretch>
            <a:fillRect/>
          </a:stretch>
        </a:blipFill>
      </p:bgPr>
    </p:bg>
    <p:spTree>
      <p:nvGrpSpPr>
        <p:cNvPr id="323" name="Shape 323"/>
        <p:cNvGrpSpPr/>
        <p:nvPr/>
      </p:nvGrpSpPr>
      <p:grpSpPr>
        <a:xfrm>
          <a:off x="0" y="0"/>
          <a:ext cx="0" cy="0"/>
          <a:chOff x="0" y="0"/>
          <a:chExt cx="0" cy="0"/>
        </a:xfrm>
      </p:grpSpPr>
      <p:sp>
        <p:nvSpPr>
          <p:cNvPr id="324" name="Google Shape;324;p99"/>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25" name="Google Shape;325;p99"/>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26" name="Google Shape;326;p99"/>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27" name="Google Shape;327;p99"/>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28" name="Google Shape;328;p99"/>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29" name="Google Shape;329;p99"/>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30" name="Google Shape;330;p99"/>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31" name="Google Shape;331;p99"/>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32" name="Google Shape;332;p99"/>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33" name="Google Shape;333;p99"/>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334" name="Google Shape;334;p99"/>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35" name="Google Shape;335;p99"/>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36" name="Google Shape;336;p99"/>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37" name="Google Shape;337;p99"/>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38" name="Google Shape;338;p99"/>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39" name="Google Shape;339;p99"/>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dark)">
  <p:cSld name="CUSTOM_16_2_1">
    <p:bg>
      <p:bgPr>
        <a:blipFill>
          <a:blip r:embed="rId2">
            <a:alphaModFix/>
          </a:blip>
          <a:stretch>
            <a:fillRect/>
          </a:stretch>
        </a:blipFill>
      </p:bgPr>
    </p:bg>
    <p:spTree>
      <p:nvGrpSpPr>
        <p:cNvPr id="4781" name="Shape 4781"/>
        <p:cNvGrpSpPr/>
        <p:nvPr/>
      </p:nvGrpSpPr>
      <p:grpSpPr>
        <a:xfrm>
          <a:off x="0" y="0"/>
          <a:ext cx="0" cy="0"/>
          <a:chOff x="0" y="0"/>
          <a:chExt cx="0" cy="0"/>
        </a:xfrm>
      </p:grpSpPr>
      <p:sp>
        <p:nvSpPr>
          <p:cNvPr id="4782" name="Google Shape;4782;p688"/>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83" name="Google Shape;4783;p688"/>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784" name="Google Shape;4784;p688"/>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785" name="Google Shape;4785;p688"/>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light)">
  <p:cSld name="CUSTOM_16_1">
    <p:bg>
      <p:bgPr>
        <a:blipFill>
          <a:blip r:embed="rId2">
            <a:alphaModFix/>
          </a:blip>
          <a:stretch>
            <a:fillRect/>
          </a:stretch>
        </a:blipFill>
      </p:bgPr>
    </p:bg>
    <p:spTree>
      <p:nvGrpSpPr>
        <p:cNvPr id="4786" name="Shape 4786"/>
        <p:cNvGrpSpPr/>
        <p:nvPr/>
      </p:nvGrpSpPr>
      <p:grpSpPr>
        <a:xfrm>
          <a:off x="0" y="0"/>
          <a:ext cx="0" cy="0"/>
          <a:chOff x="0" y="0"/>
          <a:chExt cx="0" cy="0"/>
        </a:xfrm>
      </p:grpSpPr>
      <p:sp>
        <p:nvSpPr>
          <p:cNvPr id="4787" name="Google Shape;4787;p689"/>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788" name="Google Shape;4788;p689"/>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789" name="Google Shape;4789;p689"/>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790" name="Google Shape;4790;p689"/>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791" name="Google Shape;4791;p689"/>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792" name="Google Shape;4792;p689"/>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793" name="Google Shape;4793;p689"/>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794" name="Google Shape;4794;p689"/>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795" name="Google Shape;4795;p689"/>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796" name="Google Shape;4796;p689"/>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797" name="Google Shape;4797;p689"/>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798" name="Google Shape;4798;p689"/>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799" name="Google Shape;4799;p689"/>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800" name="Google Shape;4800;p689"/>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dark)">
  <p:cSld name="CUSTOM_16_1_2">
    <p:bg>
      <p:bgPr>
        <a:blipFill>
          <a:blip r:embed="rId2">
            <a:alphaModFix/>
          </a:blip>
          <a:stretch>
            <a:fillRect/>
          </a:stretch>
        </a:blipFill>
      </p:bgPr>
    </p:bg>
    <p:spTree>
      <p:nvGrpSpPr>
        <p:cNvPr id="4801" name="Shape 4801"/>
        <p:cNvGrpSpPr/>
        <p:nvPr/>
      </p:nvGrpSpPr>
      <p:grpSpPr>
        <a:xfrm>
          <a:off x="0" y="0"/>
          <a:ext cx="0" cy="0"/>
          <a:chOff x="0" y="0"/>
          <a:chExt cx="0" cy="0"/>
        </a:xfrm>
      </p:grpSpPr>
      <p:sp>
        <p:nvSpPr>
          <p:cNvPr id="4802" name="Google Shape;4802;p690"/>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803" name="Google Shape;4803;p690"/>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804" name="Google Shape;4804;p690"/>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805" name="Google Shape;4805;p690"/>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806" name="Google Shape;4806;p690"/>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807" name="Google Shape;4807;p690"/>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808" name="Google Shape;4808;p690"/>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809" name="Google Shape;4809;p690"/>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810" name="Google Shape;4810;p690"/>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811" name="Google Shape;4811;p690"/>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812" name="Google Shape;4812;p690"/>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813" name="Google Shape;4813;p690"/>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814" name="Google Shape;4814;p690"/>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815" name="Google Shape;4815;p690"/>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light)">
  <p:cSld name="CUSTOM_16_1_1">
    <p:bg>
      <p:bgPr>
        <a:blipFill>
          <a:blip r:embed="rId2">
            <a:alphaModFix/>
          </a:blip>
          <a:stretch>
            <a:fillRect/>
          </a:stretch>
        </a:blipFill>
      </p:bgPr>
    </p:bg>
    <p:spTree>
      <p:nvGrpSpPr>
        <p:cNvPr id="4816" name="Shape 4816"/>
        <p:cNvGrpSpPr/>
        <p:nvPr/>
      </p:nvGrpSpPr>
      <p:grpSpPr>
        <a:xfrm>
          <a:off x="0" y="0"/>
          <a:ext cx="0" cy="0"/>
          <a:chOff x="0" y="0"/>
          <a:chExt cx="0" cy="0"/>
        </a:xfrm>
      </p:grpSpPr>
      <p:sp>
        <p:nvSpPr>
          <p:cNvPr id="4817" name="Google Shape;4817;p691"/>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818" name="Google Shape;4818;p691"/>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819" name="Google Shape;4819;p691"/>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820" name="Google Shape;4820;p691"/>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821" name="Google Shape;4821;p691"/>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822" name="Google Shape;4822;p691"/>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dark)">
  <p:cSld name="CUSTOM_16_1_1_2">
    <p:bg>
      <p:bgPr>
        <a:blipFill>
          <a:blip r:embed="rId2">
            <a:alphaModFix/>
          </a:blip>
          <a:stretch>
            <a:fillRect/>
          </a:stretch>
        </a:blipFill>
      </p:bgPr>
    </p:bg>
    <p:spTree>
      <p:nvGrpSpPr>
        <p:cNvPr id="4823" name="Shape 4823"/>
        <p:cNvGrpSpPr/>
        <p:nvPr/>
      </p:nvGrpSpPr>
      <p:grpSpPr>
        <a:xfrm>
          <a:off x="0" y="0"/>
          <a:ext cx="0" cy="0"/>
          <a:chOff x="0" y="0"/>
          <a:chExt cx="0" cy="0"/>
        </a:xfrm>
      </p:grpSpPr>
      <p:sp>
        <p:nvSpPr>
          <p:cNvPr id="4824" name="Google Shape;4824;p692"/>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825" name="Google Shape;4825;p692"/>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826" name="Google Shape;4826;p692"/>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827" name="Google Shape;4827;p692"/>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828" name="Google Shape;4828;p692"/>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829" name="Google Shape;4829;p692"/>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light)">
  <p:cSld name="CUSTOM_16_1_1_1">
    <p:bg>
      <p:bgPr>
        <a:blipFill>
          <a:blip r:embed="rId2">
            <a:alphaModFix/>
          </a:blip>
          <a:stretch>
            <a:fillRect/>
          </a:stretch>
        </a:blipFill>
      </p:bgPr>
    </p:bg>
    <p:spTree>
      <p:nvGrpSpPr>
        <p:cNvPr id="4830" name="Shape 4830"/>
        <p:cNvGrpSpPr/>
        <p:nvPr/>
      </p:nvGrpSpPr>
      <p:grpSpPr>
        <a:xfrm>
          <a:off x="0" y="0"/>
          <a:ext cx="0" cy="0"/>
          <a:chOff x="0" y="0"/>
          <a:chExt cx="0" cy="0"/>
        </a:xfrm>
      </p:grpSpPr>
      <p:sp>
        <p:nvSpPr>
          <p:cNvPr id="4831" name="Google Shape;4831;p693"/>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832" name="Google Shape;4832;p693"/>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833" name="Google Shape;4833;p693"/>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834" name="Google Shape;4834;p693"/>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4835" name="Google Shape;4835;p693"/>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836" name="Google Shape;4836;p693"/>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dark)">
  <p:cSld name="CUSTOM_16_1_1_1_1">
    <p:bg>
      <p:bgPr>
        <a:blipFill>
          <a:blip r:embed="rId2">
            <a:alphaModFix/>
          </a:blip>
          <a:stretch>
            <a:fillRect/>
          </a:stretch>
        </a:blipFill>
      </p:bgPr>
    </p:bg>
    <p:spTree>
      <p:nvGrpSpPr>
        <p:cNvPr id="4837" name="Shape 4837"/>
        <p:cNvGrpSpPr/>
        <p:nvPr/>
      </p:nvGrpSpPr>
      <p:grpSpPr>
        <a:xfrm>
          <a:off x="0" y="0"/>
          <a:ext cx="0" cy="0"/>
          <a:chOff x="0" y="0"/>
          <a:chExt cx="0" cy="0"/>
        </a:xfrm>
      </p:grpSpPr>
      <p:sp>
        <p:nvSpPr>
          <p:cNvPr id="4838" name="Google Shape;4838;p694"/>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839" name="Google Shape;4839;p694"/>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840" name="Google Shape;4840;p694"/>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841" name="Google Shape;4841;p694"/>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4842" name="Google Shape;4842;p694"/>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843" name="Google Shape;4843;p694"/>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1">
  <p:cSld name="CUSTOM_17">
    <p:bg>
      <p:bgPr>
        <a:blipFill>
          <a:blip r:embed="rId2">
            <a:alphaModFix/>
          </a:blip>
          <a:stretch>
            <a:fillRect/>
          </a:stretch>
        </a:blipFill>
      </p:bgPr>
    </p:bg>
    <p:spTree>
      <p:nvGrpSpPr>
        <p:cNvPr id="4844" name="Shape 4844"/>
        <p:cNvGrpSpPr/>
        <p:nvPr/>
      </p:nvGrpSpPr>
      <p:grpSpPr>
        <a:xfrm>
          <a:off x="0" y="0"/>
          <a:ext cx="0" cy="0"/>
          <a:chOff x="0" y="0"/>
          <a:chExt cx="0" cy="0"/>
        </a:xfrm>
      </p:grpSpPr>
      <p:sp>
        <p:nvSpPr>
          <p:cNvPr id="4845" name="Google Shape;4845;p695"/>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846" name="Google Shape;4846;p695"/>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4847" name="Google Shape;4847;p695"/>
          <p:cNvSpPr txBox="1"/>
          <p:nvPr>
            <p:ph idx="3" type="ctrTitle"/>
          </p:nvPr>
        </p:nvSpPr>
        <p:spPr>
          <a:xfrm>
            <a:off x="239375"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4848" name="Google Shape;4848;p695"/>
          <p:cNvSpPr txBox="1"/>
          <p:nvPr>
            <p:ph idx="4" type="ctrTitle"/>
          </p:nvPr>
        </p:nvSpPr>
        <p:spPr>
          <a:xfrm>
            <a:off x="389858"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4849" name="Google Shape;4849;p695"/>
          <p:cNvSpPr txBox="1"/>
          <p:nvPr>
            <p:ph idx="5" type="ctrTitle"/>
          </p:nvPr>
        </p:nvSpPr>
        <p:spPr>
          <a:xfrm>
            <a:off x="1702872" y="2430325"/>
            <a:ext cx="1271400" cy="1263000"/>
          </a:xfrm>
          <a:prstGeom prst="rect">
            <a:avLst/>
          </a:prstGeom>
          <a:solidFill>
            <a:schemeClr val="dk1"/>
          </a:solidFill>
          <a:ln>
            <a:noFill/>
          </a:ln>
        </p:spPr>
        <p:txBody>
          <a:bodyPr anchorCtr="0" anchor="t" bIns="0" lIns="137150" spcFirstLastPara="1" rIns="45700" wrap="square" tIns="457200">
            <a:noAutofit/>
          </a:bodyPr>
          <a:lstStyle>
            <a:lvl1pPr lvl="0" algn="l">
              <a:lnSpc>
                <a:spcPct val="100000"/>
              </a:lnSpc>
              <a:spcBef>
                <a:spcPts val="0"/>
              </a:spcBef>
              <a:spcAft>
                <a:spcPts val="0"/>
              </a:spcAft>
              <a:buClr>
                <a:srgbClr val="FFFFFF"/>
              </a:buClr>
              <a:buSzPts val="700"/>
              <a:buFont typeface="Montserrat"/>
              <a:buNone/>
              <a:defRPr b="1" sz="7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9pPr>
          </a:lstStyle>
          <a:p/>
        </p:txBody>
      </p:sp>
      <p:sp>
        <p:nvSpPr>
          <p:cNvPr id="4850" name="Google Shape;4850;p695"/>
          <p:cNvSpPr txBox="1"/>
          <p:nvPr>
            <p:ph idx="6" type="ctrTitle"/>
          </p:nvPr>
        </p:nvSpPr>
        <p:spPr>
          <a:xfrm>
            <a:off x="1853355"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9pPr>
          </a:lstStyle>
          <a:p/>
        </p:txBody>
      </p:sp>
      <p:sp>
        <p:nvSpPr>
          <p:cNvPr id="4851" name="Google Shape;4851;p695"/>
          <p:cNvSpPr txBox="1"/>
          <p:nvPr>
            <p:ph idx="7" type="ctrTitle"/>
          </p:nvPr>
        </p:nvSpPr>
        <p:spPr>
          <a:xfrm>
            <a:off x="316636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4852" name="Google Shape;4852;p695"/>
          <p:cNvSpPr txBox="1"/>
          <p:nvPr>
            <p:ph idx="8" type="ctrTitle"/>
          </p:nvPr>
        </p:nvSpPr>
        <p:spPr>
          <a:xfrm>
            <a:off x="331685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4853" name="Google Shape;4853;p695"/>
          <p:cNvSpPr txBox="1"/>
          <p:nvPr>
            <p:ph idx="9" type="ctrTitle"/>
          </p:nvPr>
        </p:nvSpPr>
        <p:spPr>
          <a:xfrm>
            <a:off x="462986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4854" name="Google Shape;4854;p695"/>
          <p:cNvSpPr txBox="1"/>
          <p:nvPr>
            <p:ph idx="13" type="ctrTitle"/>
          </p:nvPr>
        </p:nvSpPr>
        <p:spPr>
          <a:xfrm>
            <a:off x="478034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cxnSp>
        <p:nvCxnSpPr>
          <p:cNvPr id="4855" name="Google Shape;4855;p695"/>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4856" name="Google Shape;4856;p695"/>
          <p:cNvSpPr txBox="1"/>
          <p:nvPr>
            <p:ph idx="14"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857" name="Google Shape;4857;p695"/>
          <p:cNvSpPr txBox="1"/>
          <p:nvPr>
            <p:ph idx="15" type="ctrTitle"/>
          </p:nvPr>
        </p:nvSpPr>
        <p:spPr>
          <a:xfrm>
            <a:off x="609337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4858" name="Google Shape;4858;p695"/>
          <p:cNvSpPr txBox="1"/>
          <p:nvPr>
            <p:ph idx="16" type="ctrTitle"/>
          </p:nvPr>
        </p:nvSpPr>
        <p:spPr>
          <a:xfrm>
            <a:off x="624386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4859" name="Google Shape;4859;p695"/>
          <p:cNvSpPr txBox="1"/>
          <p:nvPr>
            <p:ph idx="17" type="ctrTitle"/>
          </p:nvPr>
        </p:nvSpPr>
        <p:spPr>
          <a:xfrm>
            <a:off x="755687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4860" name="Google Shape;4860;p695"/>
          <p:cNvSpPr txBox="1"/>
          <p:nvPr>
            <p:ph idx="18" type="ctrTitle"/>
          </p:nvPr>
        </p:nvSpPr>
        <p:spPr>
          <a:xfrm>
            <a:off x="770735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4861" name="Google Shape;4861;p695"/>
          <p:cNvSpPr txBox="1"/>
          <p:nvPr>
            <p:ph idx="19"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862" name="Google Shape;4862;p695"/>
          <p:cNvSpPr txBox="1"/>
          <p:nvPr>
            <p:ph idx="20"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863" name="Google Shape;4863;p695"/>
          <p:cNvSpPr txBox="1"/>
          <p:nvPr>
            <p:ph idx="21"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864" name="Google Shape;4864;p695"/>
          <p:cNvSpPr txBox="1"/>
          <p:nvPr>
            <p:ph idx="22"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865" name="Google Shape;4865;p695"/>
          <p:cNvSpPr txBox="1"/>
          <p:nvPr>
            <p:ph idx="23"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2">
  <p:cSld name="CUSTOM_17_1">
    <p:bg>
      <p:bgPr>
        <a:blipFill>
          <a:blip r:embed="rId2">
            <a:alphaModFix/>
          </a:blip>
          <a:stretch>
            <a:fillRect/>
          </a:stretch>
        </a:blipFill>
      </p:bgPr>
    </p:bg>
    <p:spTree>
      <p:nvGrpSpPr>
        <p:cNvPr id="4866" name="Shape 4866"/>
        <p:cNvGrpSpPr/>
        <p:nvPr/>
      </p:nvGrpSpPr>
      <p:grpSpPr>
        <a:xfrm>
          <a:off x="0" y="0"/>
          <a:ext cx="0" cy="0"/>
          <a:chOff x="0" y="0"/>
          <a:chExt cx="0" cy="0"/>
        </a:xfrm>
      </p:grpSpPr>
      <p:sp>
        <p:nvSpPr>
          <p:cNvPr id="4867" name="Google Shape;4867;p696"/>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868" name="Google Shape;4868;p696"/>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4869" name="Google Shape;4869;p696"/>
          <p:cNvSpPr txBox="1"/>
          <p:nvPr>
            <p:ph idx="3" type="ctrTitle"/>
          </p:nvPr>
        </p:nvSpPr>
        <p:spPr>
          <a:xfrm>
            <a:off x="239373"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4870" name="Google Shape;4870;p696"/>
          <p:cNvSpPr txBox="1"/>
          <p:nvPr>
            <p:ph idx="4" type="ctrTitle"/>
          </p:nvPr>
        </p:nvSpPr>
        <p:spPr>
          <a:xfrm>
            <a:off x="23938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cxnSp>
        <p:nvCxnSpPr>
          <p:cNvPr id="4871" name="Google Shape;4871;p696"/>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4872" name="Google Shape;4872;p696"/>
          <p:cNvSpPr txBox="1"/>
          <p:nvPr>
            <p:ph idx="5" type="ctrTitle"/>
          </p:nvPr>
        </p:nvSpPr>
        <p:spPr>
          <a:xfrm>
            <a:off x="434404"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4873" name="Google Shape;4873;p696"/>
          <p:cNvSpPr txBox="1"/>
          <p:nvPr>
            <p:ph idx="6" type="ctrTitle"/>
          </p:nvPr>
        </p:nvSpPr>
        <p:spPr>
          <a:xfrm>
            <a:off x="1973237"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4874" name="Google Shape;4874;p696"/>
          <p:cNvSpPr txBox="1"/>
          <p:nvPr>
            <p:ph idx="7" type="ctrTitle"/>
          </p:nvPr>
        </p:nvSpPr>
        <p:spPr>
          <a:xfrm>
            <a:off x="1973247"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4875" name="Google Shape;4875;p696"/>
          <p:cNvSpPr txBox="1"/>
          <p:nvPr>
            <p:ph idx="8" type="ctrTitle"/>
          </p:nvPr>
        </p:nvSpPr>
        <p:spPr>
          <a:xfrm>
            <a:off x="2168268"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4876" name="Google Shape;4876;p696"/>
          <p:cNvSpPr txBox="1"/>
          <p:nvPr>
            <p:ph idx="9" type="ctrTitle"/>
          </p:nvPr>
        </p:nvSpPr>
        <p:spPr>
          <a:xfrm>
            <a:off x="3707100"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4877" name="Google Shape;4877;p696"/>
          <p:cNvSpPr txBox="1"/>
          <p:nvPr>
            <p:ph idx="13" type="ctrTitle"/>
          </p:nvPr>
        </p:nvSpPr>
        <p:spPr>
          <a:xfrm>
            <a:off x="3707111"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4878" name="Google Shape;4878;p696"/>
          <p:cNvSpPr txBox="1"/>
          <p:nvPr>
            <p:ph idx="14" type="ctrTitle"/>
          </p:nvPr>
        </p:nvSpPr>
        <p:spPr>
          <a:xfrm>
            <a:off x="3902131"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4879" name="Google Shape;4879;p696"/>
          <p:cNvSpPr txBox="1"/>
          <p:nvPr>
            <p:ph idx="15" type="ctrTitle"/>
          </p:nvPr>
        </p:nvSpPr>
        <p:spPr>
          <a:xfrm>
            <a:off x="5440964"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4880" name="Google Shape;4880;p696"/>
          <p:cNvSpPr txBox="1"/>
          <p:nvPr>
            <p:ph idx="16" type="ctrTitle"/>
          </p:nvPr>
        </p:nvSpPr>
        <p:spPr>
          <a:xfrm>
            <a:off x="544097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4881" name="Google Shape;4881;p696"/>
          <p:cNvSpPr txBox="1"/>
          <p:nvPr>
            <p:ph idx="17" type="ctrTitle"/>
          </p:nvPr>
        </p:nvSpPr>
        <p:spPr>
          <a:xfrm>
            <a:off x="5635995"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4882" name="Google Shape;4882;p696"/>
          <p:cNvSpPr txBox="1"/>
          <p:nvPr>
            <p:ph idx="18" type="ctrTitle"/>
          </p:nvPr>
        </p:nvSpPr>
        <p:spPr>
          <a:xfrm>
            <a:off x="7174839"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4883" name="Google Shape;4883;p696"/>
          <p:cNvSpPr txBox="1"/>
          <p:nvPr>
            <p:ph idx="19" type="ctrTitle"/>
          </p:nvPr>
        </p:nvSpPr>
        <p:spPr>
          <a:xfrm>
            <a:off x="7174849"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4884" name="Google Shape;4884;p696"/>
          <p:cNvSpPr txBox="1"/>
          <p:nvPr>
            <p:ph idx="20" type="ctrTitle"/>
          </p:nvPr>
        </p:nvSpPr>
        <p:spPr>
          <a:xfrm>
            <a:off x="7369870"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Tree>
  </p:cSld>
  <p:clrMapOvr>
    <a:masterClrMapping/>
  </p:clrMapOvr>
</p:sldLayout>
</file>

<file path=ppt/slideLayouts/slideLayout5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3">
  <p:cSld name="CUSTOM_17_1_1">
    <p:bg>
      <p:bgPr>
        <a:noFill/>
      </p:bgPr>
    </p:bg>
    <p:spTree>
      <p:nvGrpSpPr>
        <p:cNvPr id="4885" name="Shape 4885"/>
        <p:cNvGrpSpPr/>
        <p:nvPr/>
      </p:nvGrpSpPr>
      <p:grpSpPr>
        <a:xfrm>
          <a:off x="0" y="0"/>
          <a:ext cx="0" cy="0"/>
          <a:chOff x="0" y="0"/>
          <a:chExt cx="0" cy="0"/>
        </a:xfrm>
      </p:grpSpPr>
      <p:sp>
        <p:nvSpPr>
          <p:cNvPr id="4886" name="Google Shape;4886;p697"/>
          <p:cNvSpPr txBox="1"/>
          <p:nvPr>
            <p:ph type="ctrTitle"/>
          </p:nvPr>
        </p:nvSpPr>
        <p:spPr>
          <a:xfrm>
            <a:off x="810488"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4887" name="Google Shape;4887;p697"/>
          <p:cNvSpPr txBox="1"/>
          <p:nvPr>
            <p:ph idx="2" type="ctrTitle"/>
          </p:nvPr>
        </p:nvSpPr>
        <p:spPr>
          <a:xfrm>
            <a:off x="1089641"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888" name="Google Shape;4888;p697"/>
          <p:cNvSpPr txBox="1"/>
          <p:nvPr>
            <p:ph idx="3" type="ctrTitle"/>
          </p:nvPr>
        </p:nvSpPr>
        <p:spPr>
          <a:xfrm>
            <a:off x="278921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4889" name="Google Shape;4889;p697"/>
          <p:cNvSpPr txBox="1"/>
          <p:nvPr>
            <p:ph idx="4" type="ctrTitle"/>
          </p:nvPr>
        </p:nvSpPr>
        <p:spPr>
          <a:xfrm>
            <a:off x="3068369"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890" name="Google Shape;4890;p697"/>
          <p:cNvSpPr txBox="1"/>
          <p:nvPr>
            <p:ph idx="5" type="ctrTitle"/>
          </p:nvPr>
        </p:nvSpPr>
        <p:spPr>
          <a:xfrm>
            <a:off x="4700437"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4891" name="Google Shape;4891;p697"/>
          <p:cNvSpPr txBox="1"/>
          <p:nvPr>
            <p:ph idx="6" type="ctrTitle"/>
          </p:nvPr>
        </p:nvSpPr>
        <p:spPr>
          <a:xfrm>
            <a:off x="4979597"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892" name="Google Shape;4892;p697"/>
          <p:cNvSpPr txBox="1"/>
          <p:nvPr>
            <p:ph idx="7" type="ctrTitle"/>
          </p:nvPr>
        </p:nvSpPr>
        <p:spPr>
          <a:xfrm>
            <a:off x="661166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4893" name="Google Shape;4893;p697"/>
          <p:cNvSpPr txBox="1"/>
          <p:nvPr>
            <p:ph idx="8" type="ctrTitle"/>
          </p:nvPr>
        </p:nvSpPr>
        <p:spPr>
          <a:xfrm>
            <a:off x="6890824"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894" name="Google Shape;4894;p697"/>
          <p:cNvSpPr txBox="1"/>
          <p:nvPr>
            <p:ph idx="9"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4895" name="Google Shape;4895;p697"/>
          <p:cNvSpPr txBox="1"/>
          <p:nvPr>
            <p:ph idx="13"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light)">
  <p:cSld name="CUSTOM_8">
    <p:bg>
      <p:bgPr>
        <a:blipFill>
          <a:blip r:embed="rId2">
            <a:alphaModFix/>
          </a:blip>
          <a:stretch>
            <a:fillRect/>
          </a:stretch>
        </a:blipFill>
      </p:bgPr>
    </p:bg>
    <p:spTree>
      <p:nvGrpSpPr>
        <p:cNvPr id="340" name="Shape 340"/>
        <p:cNvGrpSpPr/>
        <p:nvPr/>
      </p:nvGrpSpPr>
      <p:grpSpPr>
        <a:xfrm>
          <a:off x="0" y="0"/>
          <a:ext cx="0" cy="0"/>
          <a:chOff x="0" y="0"/>
          <a:chExt cx="0" cy="0"/>
        </a:xfrm>
      </p:grpSpPr>
      <p:sp>
        <p:nvSpPr>
          <p:cNvPr id="341" name="Google Shape;341;p100"/>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42" name="Google Shape;342;p100"/>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43" name="Google Shape;343;p100"/>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44" name="Google Shape;344;p100"/>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45" name="Google Shape;345;p100"/>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46" name="Google Shape;346;p100"/>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47" name="Google Shape;347;p100"/>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48" name="Google Shape;348;p100"/>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49" name="Google Shape;349;p100"/>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0" name="Google Shape;350;p100"/>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1" name="Google Shape;351;p100"/>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52" name="Google Shape;352;p100"/>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53" name="Google Shape;353;p100"/>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54" name="Google Shape;354;p100"/>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light)">
  <p:cSld name="CUSTOM_17_1_1_1">
    <p:bg>
      <p:bgPr>
        <a:noFill/>
      </p:bgPr>
    </p:bg>
    <p:spTree>
      <p:nvGrpSpPr>
        <p:cNvPr id="4896" name="Shape 4896"/>
        <p:cNvGrpSpPr/>
        <p:nvPr/>
      </p:nvGrpSpPr>
      <p:grpSpPr>
        <a:xfrm>
          <a:off x="0" y="0"/>
          <a:ext cx="0" cy="0"/>
          <a:chOff x="0" y="0"/>
          <a:chExt cx="0" cy="0"/>
        </a:xfrm>
      </p:grpSpPr>
      <p:sp>
        <p:nvSpPr>
          <p:cNvPr id="4897" name="Google Shape;4897;p698"/>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898" name="Google Shape;4898;p698"/>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4899" name="Google Shape;4899;p698"/>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4900" name="Google Shape;4900;p698"/>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901" name="Google Shape;4901;p698"/>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902" name="Google Shape;4902;p698"/>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903" name="Google Shape;4903;p698"/>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904" name="Google Shape;4904;p698"/>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905" name="Google Shape;4905;p698"/>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906" name="Google Shape;4906;p698"/>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907" name="Google Shape;4907;p698"/>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908" name="Google Shape;4908;p698"/>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909" name="Google Shape;4909;p698"/>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910" name="Google Shape;4910;p698"/>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dark)">
  <p:cSld name="CUSTOM_17_1_1_1_1">
    <p:bg>
      <p:bgPr>
        <a:solidFill>
          <a:schemeClr val="dk1"/>
        </a:solidFill>
      </p:bgPr>
    </p:bg>
    <p:spTree>
      <p:nvGrpSpPr>
        <p:cNvPr id="4911" name="Shape 4911"/>
        <p:cNvGrpSpPr/>
        <p:nvPr/>
      </p:nvGrpSpPr>
      <p:grpSpPr>
        <a:xfrm>
          <a:off x="0" y="0"/>
          <a:ext cx="0" cy="0"/>
          <a:chOff x="0" y="0"/>
          <a:chExt cx="0" cy="0"/>
        </a:xfrm>
      </p:grpSpPr>
      <p:sp>
        <p:nvSpPr>
          <p:cNvPr id="4912" name="Google Shape;4912;p699"/>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913" name="Google Shape;4913;p699"/>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4914" name="Google Shape;4914;p699"/>
          <p:cNvCxnSpPr/>
          <p:nvPr/>
        </p:nvCxnSpPr>
        <p:spPr>
          <a:xfrm>
            <a:off x="239363" y="3948500"/>
            <a:ext cx="8677200" cy="0"/>
          </a:xfrm>
          <a:prstGeom prst="straightConnector1">
            <a:avLst/>
          </a:prstGeom>
          <a:noFill/>
          <a:ln cap="flat" cmpd="sng" w="9525">
            <a:solidFill>
              <a:schemeClr val="accent3"/>
            </a:solidFill>
            <a:prstDash val="solid"/>
            <a:round/>
            <a:headEnd len="sm" w="sm" type="none"/>
            <a:tailEnd len="med" w="med" type="triangle"/>
          </a:ln>
        </p:spPr>
      </p:cxnSp>
      <p:sp>
        <p:nvSpPr>
          <p:cNvPr id="4915" name="Google Shape;4915;p699"/>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916" name="Google Shape;4916;p699"/>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917" name="Google Shape;4917;p699"/>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918" name="Google Shape;4918;p699"/>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919" name="Google Shape;4919;p699"/>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920" name="Google Shape;4920;p699"/>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921" name="Google Shape;4921;p699"/>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922" name="Google Shape;4922;p699"/>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923" name="Google Shape;4923;p699"/>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924" name="Google Shape;4924;p699"/>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925" name="Google Shape;4925;p699"/>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light)">
  <p:cSld name="CUSTOM_20">
    <p:bg>
      <p:bgPr>
        <a:blipFill>
          <a:blip r:embed="rId2">
            <a:alphaModFix/>
          </a:blip>
          <a:stretch>
            <a:fillRect/>
          </a:stretch>
        </a:blipFill>
      </p:bgPr>
    </p:bg>
    <p:spTree>
      <p:nvGrpSpPr>
        <p:cNvPr id="4926" name="Shape 4926"/>
        <p:cNvGrpSpPr/>
        <p:nvPr/>
      </p:nvGrpSpPr>
      <p:grpSpPr>
        <a:xfrm>
          <a:off x="0" y="0"/>
          <a:ext cx="0" cy="0"/>
          <a:chOff x="0" y="0"/>
          <a:chExt cx="0" cy="0"/>
        </a:xfrm>
      </p:grpSpPr>
      <p:sp>
        <p:nvSpPr>
          <p:cNvPr id="4927" name="Google Shape;4927;p700"/>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4928" name="Google Shape;4928;p700"/>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29" name="Google Shape;4929;p700"/>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4930" name="Google Shape;4930;p700"/>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31" name="Google Shape;4931;p700"/>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4932" name="Google Shape;4932;p700"/>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4933" name="Google Shape;4933;p700"/>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934" name="Google Shape;4934;p700"/>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dark)">
  <p:cSld name="CUSTOM_20_4">
    <p:bg>
      <p:bgPr>
        <a:blipFill>
          <a:blip r:embed="rId2">
            <a:alphaModFix/>
          </a:blip>
          <a:stretch>
            <a:fillRect/>
          </a:stretch>
        </a:blipFill>
      </p:bgPr>
    </p:bg>
    <p:spTree>
      <p:nvGrpSpPr>
        <p:cNvPr id="4935" name="Shape 4935"/>
        <p:cNvGrpSpPr/>
        <p:nvPr/>
      </p:nvGrpSpPr>
      <p:grpSpPr>
        <a:xfrm>
          <a:off x="0" y="0"/>
          <a:ext cx="0" cy="0"/>
          <a:chOff x="0" y="0"/>
          <a:chExt cx="0" cy="0"/>
        </a:xfrm>
      </p:grpSpPr>
      <p:sp>
        <p:nvSpPr>
          <p:cNvPr id="4936" name="Google Shape;4936;p701"/>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4937" name="Google Shape;4937;p701"/>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4938" name="Google Shape;4938;p701"/>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4939" name="Google Shape;4939;p701"/>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4940" name="Google Shape;4940;p701"/>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4941" name="Google Shape;4941;p701"/>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4942" name="Google Shape;4942;p701"/>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943" name="Google Shape;4943;p701"/>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light)">
  <p:cSld name="CUSTOM_20_3">
    <p:bg>
      <p:bgPr>
        <a:blipFill>
          <a:blip r:embed="rId2">
            <a:alphaModFix/>
          </a:blip>
          <a:stretch>
            <a:fillRect/>
          </a:stretch>
        </a:blipFill>
      </p:bgPr>
    </p:bg>
    <p:spTree>
      <p:nvGrpSpPr>
        <p:cNvPr id="4944" name="Shape 4944"/>
        <p:cNvGrpSpPr/>
        <p:nvPr/>
      </p:nvGrpSpPr>
      <p:grpSpPr>
        <a:xfrm>
          <a:off x="0" y="0"/>
          <a:ext cx="0" cy="0"/>
          <a:chOff x="0" y="0"/>
          <a:chExt cx="0" cy="0"/>
        </a:xfrm>
      </p:grpSpPr>
      <p:sp>
        <p:nvSpPr>
          <p:cNvPr id="4945" name="Google Shape;4945;p702"/>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4946" name="Google Shape;4946;p702"/>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47" name="Google Shape;4947;p702"/>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4948" name="Google Shape;4948;p702"/>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49" name="Google Shape;4949;p702"/>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4950" name="Google Shape;4950;p702"/>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51" name="Google Shape;4951;p702"/>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4952" name="Google Shape;4952;p702"/>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cxnSp>
        <p:nvCxnSpPr>
          <p:cNvPr id="4953" name="Google Shape;4953;p702"/>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4954" name="Google Shape;4954;p702"/>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955" name="Google Shape;4955;p702"/>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956" name="Google Shape;4956;p702"/>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5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dark)">
  <p:cSld name="CUSTOM_20_3_1">
    <p:bg>
      <p:bgPr>
        <a:blipFill>
          <a:blip r:embed="rId2">
            <a:alphaModFix/>
          </a:blip>
          <a:stretch>
            <a:fillRect/>
          </a:stretch>
        </a:blipFill>
      </p:bgPr>
    </p:bg>
    <p:spTree>
      <p:nvGrpSpPr>
        <p:cNvPr id="4957" name="Shape 4957"/>
        <p:cNvGrpSpPr/>
        <p:nvPr/>
      </p:nvGrpSpPr>
      <p:grpSpPr>
        <a:xfrm>
          <a:off x="0" y="0"/>
          <a:ext cx="0" cy="0"/>
          <a:chOff x="0" y="0"/>
          <a:chExt cx="0" cy="0"/>
        </a:xfrm>
      </p:grpSpPr>
      <p:sp>
        <p:nvSpPr>
          <p:cNvPr id="4958" name="Google Shape;4958;p703"/>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4959" name="Google Shape;4959;p703"/>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4960" name="Google Shape;4960;p703"/>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4961" name="Google Shape;4961;p703"/>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4962" name="Google Shape;4962;p703"/>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4963" name="Google Shape;4963;p703"/>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4964" name="Google Shape;4964;p703"/>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4965" name="Google Shape;4965;p703"/>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cxnSp>
        <p:nvCxnSpPr>
          <p:cNvPr id="4966" name="Google Shape;4966;p703"/>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4967" name="Google Shape;4967;p703"/>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968" name="Google Shape;4968;p703"/>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969" name="Google Shape;4969;p703"/>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5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light)">
  <p:cSld name="CUSTOM_20_2">
    <p:bg>
      <p:bgPr>
        <a:solidFill>
          <a:srgbClr val="FFFFFF"/>
        </a:solidFill>
      </p:bgPr>
    </p:bg>
    <p:spTree>
      <p:nvGrpSpPr>
        <p:cNvPr id="4970" name="Shape 4970"/>
        <p:cNvGrpSpPr/>
        <p:nvPr/>
      </p:nvGrpSpPr>
      <p:grpSpPr>
        <a:xfrm>
          <a:off x="0" y="0"/>
          <a:ext cx="0" cy="0"/>
          <a:chOff x="0" y="0"/>
          <a:chExt cx="0" cy="0"/>
        </a:xfrm>
      </p:grpSpPr>
      <p:sp>
        <p:nvSpPr>
          <p:cNvPr id="4971" name="Google Shape;4971;p704"/>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4972" name="Google Shape;4972;p704"/>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973" name="Google Shape;4973;p704"/>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74" name="Google Shape;4974;p704"/>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975" name="Google Shape;4975;p704"/>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76" name="Google Shape;4976;p704"/>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977" name="Google Shape;4977;p704"/>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78" name="Google Shape;4978;p704"/>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979" name="Google Shape;4979;p704"/>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80" name="Google Shape;4980;p704"/>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981" name="Google Shape;4981;p704"/>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82" name="Google Shape;4982;p704"/>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983" name="Google Shape;4983;p704"/>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84" name="Google Shape;4984;p704"/>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985" name="Google Shape;4985;p704"/>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86" name="Google Shape;4986;p704"/>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4987" name="Google Shape;4987;p704"/>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dark)">
  <p:cSld name="CUSTOM_20_2_1">
    <p:bg>
      <p:bgPr>
        <a:solidFill>
          <a:schemeClr val="dk1"/>
        </a:solidFill>
      </p:bgPr>
    </p:bg>
    <p:spTree>
      <p:nvGrpSpPr>
        <p:cNvPr id="4988" name="Shape 4988"/>
        <p:cNvGrpSpPr/>
        <p:nvPr/>
      </p:nvGrpSpPr>
      <p:grpSpPr>
        <a:xfrm>
          <a:off x="0" y="0"/>
          <a:ext cx="0" cy="0"/>
          <a:chOff x="0" y="0"/>
          <a:chExt cx="0" cy="0"/>
        </a:xfrm>
      </p:grpSpPr>
      <p:sp>
        <p:nvSpPr>
          <p:cNvPr id="4989" name="Google Shape;4989;p705"/>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990" name="Google Shape;4990;p705"/>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4991" name="Google Shape;4991;p705"/>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4992" name="Google Shape;4992;p705"/>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4993" name="Google Shape;4993;p705"/>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4994" name="Google Shape;4994;p705"/>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4995" name="Google Shape;4995;p705"/>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4996" name="Google Shape;4996;p705"/>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4997" name="Google Shape;4997;p705"/>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4998" name="Google Shape;4998;p705"/>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4999" name="Google Shape;4999;p705"/>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5000" name="Google Shape;5000;p705"/>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5001" name="Google Shape;5001;p705"/>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5002" name="Google Shape;5002;p705"/>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5003" name="Google Shape;5003;p705"/>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5004" name="Google Shape;5004;p705"/>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5005" name="Google Shape;5005;p705"/>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dark)">
  <p:cSld name="CUSTOM_20_1">
    <p:bg>
      <p:bgPr>
        <a:blipFill>
          <a:blip r:embed="rId2">
            <a:alphaModFix/>
          </a:blip>
          <a:stretch>
            <a:fillRect/>
          </a:stretch>
        </a:blipFill>
      </p:bgPr>
    </p:bg>
    <p:spTree>
      <p:nvGrpSpPr>
        <p:cNvPr id="5006" name="Shape 5006"/>
        <p:cNvGrpSpPr/>
        <p:nvPr/>
      </p:nvGrpSpPr>
      <p:grpSpPr>
        <a:xfrm>
          <a:off x="0" y="0"/>
          <a:ext cx="0" cy="0"/>
          <a:chOff x="0" y="0"/>
          <a:chExt cx="0" cy="0"/>
        </a:xfrm>
      </p:grpSpPr>
      <p:sp>
        <p:nvSpPr>
          <p:cNvPr id="5007" name="Google Shape;5007;p706"/>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5008" name="Google Shape;5008;p706"/>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5009" name="Google Shape;5009;p706"/>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light)">
  <p:cSld name="CUSTOM_20_1_1">
    <p:bg>
      <p:bgPr>
        <a:blipFill>
          <a:blip r:embed="rId2">
            <a:alphaModFix/>
          </a:blip>
          <a:stretch>
            <a:fillRect/>
          </a:stretch>
        </a:blipFill>
      </p:bgPr>
    </p:bg>
    <p:spTree>
      <p:nvGrpSpPr>
        <p:cNvPr id="5010" name="Shape 5010"/>
        <p:cNvGrpSpPr/>
        <p:nvPr/>
      </p:nvGrpSpPr>
      <p:grpSpPr>
        <a:xfrm>
          <a:off x="0" y="0"/>
          <a:ext cx="0" cy="0"/>
          <a:chOff x="0" y="0"/>
          <a:chExt cx="0" cy="0"/>
        </a:xfrm>
      </p:grpSpPr>
      <p:sp>
        <p:nvSpPr>
          <p:cNvPr id="5011" name="Google Shape;5011;p707"/>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5012" name="Google Shape;5012;p707"/>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5013" name="Google Shape;5013;p707"/>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dark)">
  <p:cSld name="CUSTOM_8_2">
    <p:bg>
      <p:bgPr>
        <a:blipFill>
          <a:blip r:embed="rId2">
            <a:alphaModFix/>
          </a:blip>
          <a:stretch>
            <a:fillRect/>
          </a:stretch>
        </a:blipFill>
      </p:bgPr>
    </p:bg>
    <p:spTree>
      <p:nvGrpSpPr>
        <p:cNvPr id="355" name="Shape 355"/>
        <p:cNvGrpSpPr/>
        <p:nvPr/>
      </p:nvGrpSpPr>
      <p:grpSpPr>
        <a:xfrm>
          <a:off x="0" y="0"/>
          <a:ext cx="0" cy="0"/>
          <a:chOff x="0" y="0"/>
          <a:chExt cx="0" cy="0"/>
        </a:xfrm>
      </p:grpSpPr>
      <p:sp>
        <p:nvSpPr>
          <p:cNvPr id="356" name="Google Shape;356;p101"/>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7" name="Google Shape;357;p101"/>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8" name="Google Shape;358;p101"/>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59" name="Google Shape;359;p101"/>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60" name="Google Shape;360;p101"/>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61" name="Google Shape;361;p101"/>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62" name="Google Shape;362;p101"/>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63" name="Google Shape;363;p101"/>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64" name="Google Shape;364;p101"/>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65" name="Google Shape;365;p101"/>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366" name="Google Shape;366;p101"/>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67" name="Google Shape;367;p101"/>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68" name="Google Shape;368;p101"/>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69" name="Google Shape;369;p101"/>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1">
  <p:cSld name="CUSTOM_18">
    <p:bg>
      <p:bgPr>
        <a:blipFill>
          <a:blip r:embed="rId2">
            <a:alphaModFix/>
          </a:blip>
          <a:stretch>
            <a:fillRect/>
          </a:stretch>
        </a:blipFill>
      </p:bgPr>
    </p:bg>
    <p:spTree>
      <p:nvGrpSpPr>
        <p:cNvPr id="5014" name="Shape 5014"/>
        <p:cNvGrpSpPr/>
        <p:nvPr/>
      </p:nvGrpSpPr>
      <p:grpSpPr>
        <a:xfrm>
          <a:off x="0" y="0"/>
          <a:ext cx="0" cy="0"/>
          <a:chOff x="0" y="0"/>
          <a:chExt cx="0" cy="0"/>
        </a:xfrm>
      </p:grpSpPr>
      <p:sp>
        <p:nvSpPr>
          <p:cNvPr id="5015" name="Google Shape;5015;p708"/>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2">
  <p:cSld name="CUSTOM_19">
    <p:bg>
      <p:bgPr>
        <a:blipFill>
          <a:blip r:embed="rId2">
            <a:alphaModFix/>
          </a:blip>
          <a:stretch>
            <a:fillRect/>
          </a:stretch>
        </a:blipFill>
      </p:bgPr>
    </p:bg>
    <p:spTree>
      <p:nvGrpSpPr>
        <p:cNvPr id="5016" name="Shape 5016"/>
        <p:cNvGrpSpPr/>
        <p:nvPr/>
      </p:nvGrpSpPr>
      <p:grpSpPr>
        <a:xfrm>
          <a:off x="0" y="0"/>
          <a:ext cx="0" cy="0"/>
          <a:chOff x="0" y="0"/>
          <a:chExt cx="0" cy="0"/>
        </a:xfrm>
      </p:grpSpPr>
      <p:sp>
        <p:nvSpPr>
          <p:cNvPr id="5017" name="Google Shape;5017;p709"/>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3">
  <p:cSld name="CUSTOM_19_1">
    <p:bg>
      <p:bgPr>
        <a:blipFill>
          <a:blip r:embed="rId2">
            <a:alphaModFix/>
          </a:blip>
          <a:stretch>
            <a:fillRect/>
          </a:stretch>
        </a:blipFill>
      </p:bgPr>
    </p:bg>
    <p:spTree>
      <p:nvGrpSpPr>
        <p:cNvPr id="5018" name="Shape 5018"/>
        <p:cNvGrpSpPr/>
        <p:nvPr/>
      </p:nvGrpSpPr>
      <p:grpSpPr>
        <a:xfrm>
          <a:off x="0" y="0"/>
          <a:ext cx="0" cy="0"/>
          <a:chOff x="0" y="0"/>
          <a:chExt cx="0" cy="0"/>
        </a:xfrm>
      </p:grpSpPr>
      <p:sp>
        <p:nvSpPr>
          <p:cNvPr id="5019" name="Google Shape;5019;p710"/>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4">
  <p:cSld name="CUSTOM_19_1_1">
    <p:bg>
      <p:bgPr>
        <a:blipFill>
          <a:blip r:embed="rId2">
            <a:alphaModFix/>
          </a:blip>
          <a:stretch>
            <a:fillRect/>
          </a:stretch>
        </a:blipFill>
      </p:bgPr>
    </p:bg>
    <p:spTree>
      <p:nvGrpSpPr>
        <p:cNvPr id="5020" name="Shape 5020"/>
        <p:cNvGrpSpPr/>
        <p:nvPr/>
      </p:nvGrpSpPr>
      <p:grpSpPr>
        <a:xfrm>
          <a:off x="0" y="0"/>
          <a:ext cx="0" cy="0"/>
          <a:chOff x="0" y="0"/>
          <a:chExt cx="0" cy="0"/>
        </a:xfrm>
      </p:grpSpPr>
      <p:sp>
        <p:nvSpPr>
          <p:cNvPr id="5021" name="Google Shape;5021;p711"/>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5">
  <p:cSld name="CUSTOM_19_1_1_1">
    <p:bg>
      <p:bgPr>
        <a:blipFill>
          <a:blip r:embed="rId2">
            <a:alphaModFix/>
          </a:blip>
          <a:stretch>
            <a:fillRect/>
          </a:stretch>
        </a:blipFill>
      </p:bgPr>
    </p:bg>
    <p:spTree>
      <p:nvGrpSpPr>
        <p:cNvPr id="5022" name="Shape 5022"/>
        <p:cNvGrpSpPr/>
        <p:nvPr/>
      </p:nvGrpSpPr>
      <p:grpSpPr>
        <a:xfrm>
          <a:off x="0" y="0"/>
          <a:ext cx="0" cy="0"/>
          <a:chOff x="0" y="0"/>
          <a:chExt cx="0" cy="0"/>
        </a:xfrm>
      </p:grpSpPr>
      <p:sp>
        <p:nvSpPr>
          <p:cNvPr id="5023" name="Google Shape;5023;p712"/>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6">
  <p:cSld name="CUSTOM_19_1_1_1_1">
    <p:bg>
      <p:bgPr>
        <a:blipFill>
          <a:blip r:embed="rId2">
            <a:alphaModFix/>
          </a:blip>
          <a:stretch>
            <a:fillRect/>
          </a:stretch>
        </a:blipFill>
      </p:bgPr>
    </p:bg>
    <p:spTree>
      <p:nvGrpSpPr>
        <p:cNvPr id="5024" name="Shape 5024"/>
        <p:cNvGrpSpPr/>
        <p:nvPr/>
      </p:nvGrpSpPr>
      <p:grpSpPr>
        <a:xfrm>
          <a:off x="0" y="0"/>
          <a:ext cx="0" cy="0"/>
          <a:chOff x="0" y="0"/>
          <a:chExt cx="0" cy="0"/>
        </a:xfrm>
      </p:grpSpPr>
      <p:sp>
        <p:nvSpPr>
          <p:cNvPr id="5025" name="Google Shape;5025;p713"/>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light)">
  <p:cSld name="CUSTOM_24">
    <p:spTree>
      <p:nvGrpSpPr>
        <p:cNvPr id="5026" name="Shape 5026"/>
        <p:cNvGrpSpPr/>
        <p:nvPr/>
      </p:nvGrpSpPr>
      <p:grpSpPr>
        <a:xfrm>
          <a:off x="0" y="0"/>
          <a:ext cx="0" cy="0"/>
          <a:chOff x="0" y="0"/>
          <a:chExt cx="0" cy="0"/>
        </a:xfrm>
      </p:grpSpPr>
      <p:sp>
        <p:nvSpPr>
          <p:cNvPr id="5027" name="Google Shape;5027;p714"/>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028" name="Google Shape;5028;p714"/>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5029" name="Google Shape;5029;p714"/>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030" name="Google Shape;5030;p714"/>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031" name="Google Shape;5031;p714"/>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032" name="Google Shape;5032;p714"/>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033" name="Google Shape;5033;p714"/>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034" name="Google Shape;5034;p714"/>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35" name="Google Shape;5035;p714"/>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36" name="Google Shape;5036;p714"/>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37" name="Google Shape;5037;p714"/>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38" name="Google Shape;5038;p714"/>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39" name="Google Shape;5039;p714"/>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40" name="Google Shape;5040;p714"/>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41" name="Google Shape;5041;p714"/>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42" name="Google Shape;5042;p714"/>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43" name="Google Shape;5043;p714"/>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44" name="Google Shape;5044;p714"/>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45" name="Google Shape;5045;p714"/>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5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dark)">
  <p:cSld name="CUSTOM_24_1">
    <p:bg>
      <p:bgPr>
        <a:solidFill>
          <a:schemeClr val="dk1"/>
        </a:solidFill>
      </p:bgPr>
    </p:bg>
    <p:spTree>
      <p:nvGrpSpPr>
        <p:cNvPr id="5046" name="Shape 5046"/>
        <p:cNvGrpSpPr/>
        <p:nvPr/>
      </p:nvGrpSpPr>
      <p:grpSpPr>
        <a:xfrm>
          <a:off x="0" y="0"/>
          <a:ext cx="0" cy="0"/>
          <a:chOff x="0" y="0"/>
          <a:chExt cx="0" cy="0"/>
        </a:xfrm>
      </p:grpSpPr>
      <p:sp>
        <p:nvSpPr>
          <p:cNvPr id="5047" name="Google Shape;5047;p715"/>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048" name="Google Shape;5048;p715"/>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5049" name="Google Shape;5049;p715"/>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050" name="Google Shape;5050;p715"/>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051" name="Google Shape;5051;p715"/>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052" name="Google Shape;5052;p715"/>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053" name="Google Shape;5053;p715"/>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054" name="Google Shape;5054;p715"/>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55" name="Google Shape;5055;p715"/>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56" name="Google Shape;5056;p715"/>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57" name="Google Shape;5057;p715"/>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58" name="Google Shape;5058;p715"/>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59" name="Google Shape;5059;p715"/>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60" name="Google Shape;5060;p715"/>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61" name="Google Shape;5061;p715"/>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62" name="Google Shape;5062;p715"/>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63" name="Google Shape;5063;p715"/>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64" name="Google Shape;5064;p715"/>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5065" name="Google Shape;5065;p715"/>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yers profile">
  <p:cSld name="CUSTOM_22">
    <p:bg>
      <p:bgPr>
        <a:solidFill>
          <a:srgbClr val="FFFFFF"/>
        </a:solidFill>
      </p:bgPr>
    </p:bg>
    <p:spTree>
      <p:nvGrpSpPr>
        <p:cNvPr id="5066" name="Shape 5066"/>
        <p:cNvGrpSpPr/>
        <p:nvPr/>
      </p:nvGrpSpPr>
      <p:grpSpPr>
        <a:xfrm>
          <a:off x="0" y="0"/>
          <a:ext cx="0" cy="0"/>
          <a:chOff x="0" y="0"/>
          <a:chExt cx="0" cy="0"/>
        </a:xfrm>
      </p:grpSpPr>
      <p:sp>
        <p:nvSpPr>
          <p:cNvPr id="5067" name="Google Shape;5067;p716"/>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068" name="Google Shape;5068;p716"/>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pic>
        <p:nvPicPr>
          <p:cNvPr id="5069" name="Google Shape;5069;p716"/>
          <p:cNvPicPr preferRelativeResize="0"/>
          <p:nvPr/>
        </p:nvPicPr>
        <p:blipFill rotWithShape="1">
          <a:blip r:embed="rId2">
            <a:alphaModFix/>
          </a:blip>
          <a:srcRect b="0" l="0" r="0" t="0"/>
          <a:stretch/>
        </p:blipFill>
        <p:spPr>
          <a:xfrm>
            <a:off x="561475" y="1241213"/>
            <a:ext cx="3837947" cy="2661075"/>
          </a:xfrm>
          <a:prstGeom prst="rect">
            <a:avLst/>
          </a:prstGeom>
          <a:noFill/>
          <a:ln>
            <a:noFill/>
          </a:ln>
        </p:spPr>
      </p:pic>
      <p:sp>
        <p:nvSpPr>
          <p:cNvPr id="5070" name="Google Shape;5070;p716"/>
          <p:cNvSpPr/>
          <p:nvPr/>
        </p:nvSpPr>
        <p:spPr>
          <a:xfrm>
            <a:off x="4817452" y="1241213"/>
            <a:ext cx="3837923" cy="2661075"/>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16"/>
          <p:cNvSpPr txBox="1"/>
          <p:nvPr>
            <p:ph idx="3" type="ctrTitle"/>
          </p:nvPr>
        </p:nvSpPr>
        <p:spPr>
          <a:xfrm>
            <a:off x="2589075"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072" name="Google Shape;5072;p716"/>
          <p:cNvSpPr txBox="1"/>
          <p:nvPr>
            <p:ph idx="4" type="ctrTitle"/>
          </p:nvPr>
        </p:nvSpPr>
        <p:spPr>
          <a:xfrm>
            <a:off x="2589075"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073" name="Google Shape;5073;p716"/>
          <p:cNvSpPr txBox="1"/>
          <p:nvPr>
            <p:ph idx="5" type="ctrTitle"/>
          </p:nvPr>
        </p:nvSpPr>
        <p:spPr>
          <a:xfrm>
            <a:off x="6782450"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074" name="Google Shape;5074;p716"/>
          <p:cNvSpPr txBox="1"/>
          <p:nvPr>
            <p:ph idx="6" type="ctrTitle"/>
          </p:nvPr>
        </p:nvSpPr>
        <p:spPr>
          <a:xfrm>
            <a:off x="6782450"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075" name="Google Shape;5075;p716"/>
          <p:cNvSpPr txBox="1"/>
          <p:nvPr>
            <p:ph idx="1" type="subTitle"/>
          </p:nvPr>
        </p:nvSpPr>
        <p:spPr>
          <a:xfrm>
            <a:off x="774925" y="3480263"/>
            <a:ext cx="1395000" cy="290700"/>
          </a:xfrm>
          <a:prstGeom prst="rect">
            <a:avLst/>
          </a:prstGeom>
          <a:solidFill>
            <a:schemeClr val="dk1"/>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076" name="Google Shape;5076;p716"/>
          <p:cNvSpPr txBox="1"/>
          <p:nvPr>
            <p:ph idx="7" type="subTitle"/>
          </p:nvPr>
        </p:nvSpPr>
        <p:spPr>
          <a:xfrm>
            <a:off x="5052225" y="3480263"/>
            <a:ext cx="1395000" cy="290700"/>
          </a:xfrm>
          <a:prstGeom prst="rect">
            <a:avLst/>
          </a:prstGeom>
          <a:solidFill>
            <a:srgbClr val="FFFFFF"/>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5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Buyer profile">
  <p:cSld name="CUSTOM_22_1">
    <p:bg>
      <p:bgPr>
        <a:solidFill>
          <a:srgbClr val="FFFFFF"/>
        </a:solidFill>
      </p:bgPr>
    </p:bg>
    <p:spTree>
      <p:nvGrpSpPr>
        <p:cNvPr id="5077" name="Shape 5077"/>
        <p:cNvGrpSpPr/>
        <p:nvPr/>
      </p:nvGrpSpPr>
      <p:grpSpPr>
        <a:xfrm>
          <a:off x="0" y="0"/>
          <a:ext cx="0" cy="0"/>
          <a:chOff x="0" y="0"/>
          <a:chExt cx="0" cy="0"/>
        </a:xfrm>
      </p:grpSpPr>
      <p:sp>
        <p:nvSpPr>
          <p:cNvPr id="5078" name="Google Shape;5078;p717"/>
          <p:cNvSpPr txBox="1"/>
          <p:nvPr>
            <p:ph type="ctrTitle"/>
          </p:nvPr>
        </p:nvSpPr>
        <p:spPr>
          <a:xfrm>
            <a:off x="633150" y="43700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079" name="Google Shape;5079;p717"/>
          <p:cNvSpPr txBox="1"/>
          <p:nvPr>
            <p:ph idx="2" type="ctrTitle"/>
          </p:nvPr>
        </p:nvSpPr>
        <p:spPr>
          <a:xfrm>
            <a:off x="633150" y="768889"/>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5080" name="Google Shape;5080;p717"/>
          <p:cNvSpPr txBox="1"/>
          <p:nvPr>
            <p:ph idx="3" type="ctrTitle"/>
          </p:nvPr>
        </p:nvSpPr>
        <p:spPr>
          <a:xfrm>
            <a:off x="2816225" y="2025275"/>
            <a:ext cx="295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081" name="Google Shape;5081;p717"/>
          <p:cNvSpPr txBox="1"/>
          <p:nvPr>
            <p:ph idx="4" type="ctrTitle"/>
          </p:nvPr>
        </p:nvSpPr>
        <p:spPr>
          <a:xfrm>
            <a:off x="2816225" y="2400950"/>
            <a:ext cx="2958000" cy="1425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light)">
  <p:cSld name="CUSTOM_9">
    <p:bg>
      <p:bgPr>
        <a:blipFill>
          <a:blip r:embed="rId2">
            <a:alphaModFix/>
          </a:blip>
          <a:stretch>
            <a:fillRect/>
          </a:stretch>
        </a:blipFill>
      </p:bgPr>
    </p:bg>
    <p:spTree>
      <p:nvGrpSpPr>
        <p:cNvPr id="370" name="Shape 370"/>
        <p:cNvGrpSpPr/>
        <p:nvPr/>
      </p:nvGrpSpPr>
      <p:grpSpPr>
        <a:xfrm>
          <a:off x="0" y="0"/>
          <a:ext cx="0" cy="0"/>
          <a:chOff x="0" y="0"/>
          <a:chExt cx="0" cy="0"/>
        </a:xfrm>
      </p:grpSpPr>
      <p:sp>
        <p:nvSpPr>
          <p:cNvPr id="371" name="Google Shape;371;p102"/>
          <p:cNvSpPr txBox="1"/>
          <p:nvPr>
            <p:ph type="ctrTitle"/>
          </p:nvPr>
        </p:nvSpPr>
        <p:spPr>
          <a:xfrm>
            <a:off x="436252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372" name="Google Shape;372;p102"/>
          <p:cNvSpPr txBox="1"/>
          <p:nvPr>
            <p:ph idx="2" type="ctrTitle"/>
          </p:nvPr>
        </p:nvSpPr>
        <p:spPr>
          <a:xfrm>
            <a:off x="669657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373" name="Google Shape;373;p102"/>
          <p:cNvSpPr txBox="1"/>
          <p:nvPr>
            <p:ph idx="3" type="ctrTitle"/>
          </p:nvPr>
        </p:nvSpPr>
        <p:spPr>
          <a:xfrm>
            <a:off x="436252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74" name="Google Shape;374;p102"/>
          <p:cNvSpPr txBox="1"/>
          <p:nvPr>
            <p:ph idx="4" type="ctrTitle"/>
          </p:nvPr>
        </p:nvSpPr>
        <p:spPr>
          <a:xfrm>
            <a:off x="669657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75" name="Google Shape;375;p102"/>
          <p:cNvSpPr txBox="1"/>
          <p:nvPr>
            <p:ph idx="5" type="ctrTitle"/>
          </p:nvPr>
        </p:nvSpPr>
        <p:spPr>
          <a:xfrm>
            <a:off x="436252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76" name="Google Shape;376;p102"/>
          <p:cNvSpPr txBox="1"/>
          <p:nvPr>
            <p:ph idx="6" type="ctrTitle"/>
          </p:nvPr>
        </p:nvSpPr>
        <p:spPr>
          <a:xfrm>
            <a:off x="669657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77" name="Google Shape;377;p102"/>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378" name="Google Shape;378;p102"/>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379" name="Google Shape;379;p102"/>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80" name="Google Shape;380;p102"/>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381" name="Google Shape;381;p102"/>
          <p:cNvSpPr txBox="1"/>
          <p:nvPr>
            <p:ph idx="14" type="ctrTitle"/>
          </p:nvPr>
        </p:nvSpPr>
        <p:spPr>
          <a:xfrm>
            <a:off x="436252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382" name="Google Shape;382;p102"/>
          <p:cNvSpPr txBox="1"/>
          <p:nvPr>
            <p:ph idx="15" type="ctrTitle"/>
          </p:nvPr>
        </p:nvSpPr>
        <p:spPr>
          <a:xfrm>
            <a:off x="669657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383" name="Google Shape;383;p102"/>
          <p:cNvCxnSpPr/>
          <p:nvPr/>
        </p:nvCxnSpPr>
        <p:spPr>
          <a:xfrm>
            <a:off x="4362524" y="2548288"/>
            <a:ext cx="4232400" cy="0"/>
          </a:xfrm>
          <a:prstGeom prst="straightConnector1">
            <a:avLst/>
          </a:prstGeom>
          <a:noFill/>
          <a:ln cap="flat" cmpd="sng" w="9525">
            <a:solidFill>
              <a:schemeClr val="accent1"/>
            </a:solidFill>
            <a:prstDash val="solid"/>
            <a:round/>
            <a:headEnd len="sm" w="sm" type="none"/>
            <a:tailEnd len="sm" w="sm" type="none"/>
          </a:ln>
        </p:spPr>
      </p:cxnSp>
      <p:sp>
        <p:nvSpPr>
          <p:cNvPr id="384" name="Google Shape;384;p102"/>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385" name="Google Shape;385;p102"/>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386" name="Google Shape;386;p102"/>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387" name="Google Shape;387;p102"/>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light)">
  <p:cSld name="CUSTOM_22_1_1">
    <p:bg>
      <p:bgPr>
        <a:solidFill>
          <a:srgbClr val="FFFFFF"/>
        </a:solidFill>
      </p:bgPr>
    </p:bg>
    <p:spTree>
      <p:nvGrpSpPr>
        <p:cNvPr id="5082" name="Shape 5082"/>
        <p:cNvGrpSpPr/>
        <p:nvPr/>
      </p:nvGrpSpPr>
      <p:grpSpPr>
        <a:xfrm>
          <a:off x="0" y="0"/>
          <a:ext cx="0" cy="0"/>
          <a:chOff x="0" y="0"/>
          <a:chExt cx="0" cy="0"/>
        </a:xfrm>
      </p:grpSpPr>
      <p:sp>
        <p:nvSpPr>
          <p:cNvPr id="5083" name="Google Shape;5083;p718"/>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084" name="Google Shape;5084;p718"/>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5085" name="Google Shape;5085;p718"/>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l">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l">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l">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l">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l">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l">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l">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5086" name="Google Shape;5086;p718"/>
          <p:cNvPicPr preferRelativeResize="0"/>
          <p:nvPr/>
        </p:nvPicPr>
        <p:blipFill rotWithShape="1">
          <a:blip r:embed="rId2">
            <a:alphaModFix/>
          </a:blip>
          <a:srcRect b="0" l="0" r="0" t="0"/>
          <a:stretch/>
        </p:blipFill>
        <p:spPr>
          <a:xfrm>
            <a:off x="793400" y="1438826"/>
            <a:ext cx="262450" cy="229650"/>
          </a:xfrm>
          <a:prstGeom prst="rect">
            <a:avLst/>
          </a:prstGeom>
          <a:noFill/>
          <a:ln>
            <a:noFill/>
          </a:ln>
        </p:spPr>
      </p:pic>
      <p:sp>
        <p:nvSpPr>
          <p:cNvPr id="5087" name="Google Shape;5087;p718"/>
          <p:cNvSpPr/>
          <p:nvPr/>
        </p:nvSpPr>
        <p:spPr>
          <a:xfrm>
            <a:off x="4571850" y="-11775"/>
            <a:ext cx="45720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5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1">
  <p:cSld name="CUSTOM_22_1_1_2">
    <p:bg>
      <p:bgPr>
        <a:solidFill>
          <a:srgbClr val="FFFFFF"/>
        </a:solidFill>
      </p:bgPr>
    </p:bg>
    <p:spTree>
      <p:nvGrpSpPr>
        <p:cNvPr id="5088" name="Shape 5088"/>
        <p:cNvGrpSpPr/>
        <p:nvPr/>
      </p:nvGrpSpPr>
      <p:grpSpPr>
        <a:xfrm>
          <a:off x="0" y="0"/>
          <a:ext cx="0" cy="0"/>
          <a:chOff x="0" y="0"/>
          <a:chExt cx="0" cy="0"/>
        </a:xfrm>
      </p:grpSpPr>
      <p:sp>
        <p:nvSpPr>
          <p:cNvPr id="5089" name="Google Shape;5089;p719"/>
          <p:cNvSpPr/>
          <p:nvPr/>
        </p:nvSpPr>
        <p:spPr>
          <a:xfrm>
            <a:off x="2935675" y="3102625"/>
            <a:ext cx="6208200" cy="2040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719"/>
          <p:cNvSpPr txBox="1"/>
          <p:nvPr>
            <p:ph type="ctrTitle"/>
          </p:nvPr>
        </p:nvSpPr>
        <p:spPr>
          <a:xfrm>
            <a:off x="4043225" y="35138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5091" name="Google Shape;5091;p719"/>
          <p:cNvPicPr preferRelativeResize="0"/>
          <p:nvPr/>
        </p:nvPicPr>
        <p:blipFill rotWithShape="1">
          <a:blip r:embed="rId2">
            <a:alphaModFix/>
          </a:blip>
          <a:srcRect b="0" l="0" r="0" t="0"/>
          <a:stretch/>
        </p:blipFill>
        <p:spPr>
          <a:xfrm>
            <a:off x="3456725" y="3513826"/>
            <a:ext cx="262450" cy="229650"/>
          </a:xfrm>
          <a:prstGeom prst="rect">
            <a:avLst/>
          </a:prstGeom>
          <a:noFill/>
          <a:ln>
            <a:noFill/>
          </a:ln>
        </p:spPr>
      </p:pic>
      <p:sp>
        <p:nvSpPr>
          <p:cNvPr id="5092" name="Google Shape;5092;p719"/>
          <p:cNvSpPr txBox="1"/>
          <p:nvPr>
            <p:ph idx="2" type="ctrTitle"/>
          </p:nvPr>
        </p:nvSpPr>
        <p:spPr>
          <a:xfrm>
            <a:off x="2978650" y="1090825"/>
            <a:ext cx="30831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1pPr>
            <a:lvl2pPr lvl="1"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9pPr>
          </a:lstStyle>
          <a:p/>
        </p:txBody>
      </p:sp>
      <p:sp>
        <p:nvSpPr>
          <p:cNvPr id="5093" name="Google Shape;5093;p719"/>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719"/>
          <p:cNvSpPr txBox="1"/>
          <p:nvPr>
            <p:ph idx="3" type="ctrTitle"/>
          </p:nvPr>
        </p:nvSpPr>
        <p:spPr>
          <a:xfrm>
            <a:off x="29786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5095" name="Google Shape;5095;p719"/>
          <p:cNvSpPr txBox="1"/>
          <p:nvPr>
            <p:ph idx="4" type="title"/>
          </p:nvPr>
        </p:nvSpPr>
        <p:spPr>
          <a:xfrm>
            <a:off x="29786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5096" name="Google Shape;5096;p719"/>
          <p:cNvSpPr txBox="1"/>
          <p:nvPr>
            <p:ph idx="5" type="ctrTitle"/>
          </p:nvPr>
        </p:nvSpPr>
        <p:spPr>
          <a:xfrm>
            <a:off x="42479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5097" name="Google Shape;5097;p719"/>
          <p:cNvSpPr txBox="1"/>
          <p:nvPr>
            <p:ph idx="6" type="title"/>
          </p:nvPr>
        </p:nvSpPr>
        <p:spPr>
          <a:xfrm>
            <a:off x="42479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5098" name="Google Shape;5098;p719"/>
          <p:cNvSpPr txBox="1"/>
          <p:nvPr>
            <p:ph idx="7" type="ctrTitle"/>
          </p:nvPr>
        </p:nvSpPr>
        <p:spPr>
          <a:xfrm>
            <a:off x="5424475" y="2145775"/>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5099" name="Google Shape;5099;p719"/>
          <p:cNvSpPr txBox="1"/>
          <p:nvPr>
            <p:ph idx="8" type="title"/>
          </p:nvPr>
        </p:nvSpPr>
        <p:spPr>
          <a:xfrm>
            <a:off x="5424475"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5100" name="Google Shape;5100;p719"/>
          <p:cNvSpPr txBox="1"/>
          <p:nvPr>
            <p:ph idx="9" type="ctrTitle"/>
          </p:nvPr>
        </p:nvSpPr>
        <p:spPr>
          <a:xfrm>
            <a:off x="7697675" y="768650"/>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101" name="Google Shape;5101;p719"/>
          <p:cNvSpPr txBox="1"/>
          <p:nvPr>
            <p:ph idx="13" type="title"/>
          </p:nvPr>
        </p:nvSpPr>
        <p:spPr>
          <a:xfrm>
            <a:off x="7697675" y="619525"/>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102" name="Google Shape;5102;p719"/>
          <p:cNvSpPr txBox="1"/>
          <p:nvPr>
            <p:ph idx="14" type="ctrTitle"/>
          </p:nvPr>
        </p:nvSpPr>
        <p:spPr>
          <a:xfrm>
            <a:off x="7697675" y="1188313"/>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103" name="Google Shape;5103;p719"/>
          <p:cNvSpPr txBox="1"/>
          <p:nvPr>
            <p:ph idx="15" type="title"/>
          </p:nvPr>
        </p:nvSpPr>
        <p:spPr>
          <a:xfrm>
            <a:off x="7697675" y="103918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104" name="Google Shape;5104;p719"/>
          <p:cNvSpPr txBox="1"/>
          <p:nvPr>
            <p:ph idx="16" type="ctrTitle"/>
          </p:nvPr>
        </p:nvSpPr>
        <p:spPr>
          <a:xfrm>
            <a:off x="7697675" y="1611938"/>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105" name="Google Shape;5105;p719"/>
          <p:cNvSpPr txBox="1"/>
          <p:nvPr>
            <p:ph idx="17" type="title"/>
          </p:nvPr>
        </p:nvSpPr>
        <p:spPr>
          <a:xfrm>
            <a:off x="7697675" y="14628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106" name="Google Shape;5106;p719"/>
          <p:cNvSpPr txBox="1"/>
          <p:nvPr>
            <p:ph idx="18" type="ctrTitle"/>
          </p:nvPr>
        </p:nvSpPr>
        <p:spPr>
          <a:xfrm>
            <a:off x="7697675" y="2035575"/>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107" name="Google Shape;5107;p719"/>
          <p:cNvSpPr txBox="1"/>
          <p:nvPr>
            <p:ph idx="19" type="title"/>
          </p:nvPr>
        </p:nvSpPr>
        <p:spPr>
          <a:xfrm>
            <a:off x="7697675" y="18864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108" name="Google Shape;5108;p719"/>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5109" name="Google Shape;5109;p719"/>
          <p:cNvSpPr txBox="1"/>
          <p:nvPr>
            <p:ph idx="20"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110" name="Google Shape;5110;p719"/>
          <p:cNvSpPr txBox="1"/>
          <p:nvPr>
            <p:ph idx="21" type="ctrTitle"/>
          </p:nvPr>
        </p:nvSpPr>
        <p:spPr>
          <a:xfrm>
            <a:off x="4043213" y="467235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Tree>
  </p:cSld>
  <p:clrMapOvr>
    <a:masterClrMapping/>
  </p:clrMapOvr>
</p:sldLayout>
</file>

<file path=ppt/slideLayouts/slideLayout5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dark)">
  <p:cSld name="CUSTOM_22_1_1_1">
    <p:bg>
      <p:bgPr>
        <a:solidFill>
          <a:schemeClr val="dk1"/>
        </a:solidFill>
      </p:bgPr>
    </p:bg>
    <p:spTree>
      <p:nvGrpSpPr>
        <p:cNvPr id="5111" name="Shape 5111"/>
        <p:cNvGrpSpPr/>
        <p:nvPr/>
      </p:nvGrpSpPr>
      <p:grpSpPr>
        <a:xfrm>
          <a:off x="0" y="0"/>
          <a:ext cx="0" cy="0"/>
          <a:chOff x="0" y="0"/>
          <a:chExt cx="0" cy="0"/>
        </a:xfrm>
      </p:grpSpPr>
      <p:sp>
        <p:nvSpPr>
          <p:cNvPr id="5112" name="Google Shape;5112;p720"/>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113" name="Google Shape;5113;p720"/>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5114" name="Google Shape;5114;p720"/>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pic>
        <p:nvPicPr>
          <p:cNvPr id="5115" name="Google Shape;5115;p720"/>
          <p:cNvPicPr preferRelativeResize="0"/>
          <p:nvPr/>
        </p:nvPicPr>
        <p:blipFill rotWithShape="1">
          <a:blip r:embed="rId2">
            <a:alphaModFix/>
          </a:blip>
          <a:srcRect b="0" l="0" r="0" t="0"/>
          <a:stretch/>
        </p:blipFill>
        <p:spPr>
          <a:xfrm>
            <a:off x="796527" y="1440600"/>
            <a:ext cx="262450" cy="226100"/>
          </a:xfrm>
          <a:prstGeom prst="rect">
            <a:avLst/>
          </a:prstGeom>
          <a:noFill/>
          <a:ln>
            <a:noFill/>
          </a:ln>
        </p:spPr>
      </p:pic>
      <p:sp>
        <p:nvSpPr>
          <p:cNvPr id="5116" name="Google Shape;5116;p720"/>
          <p:cNvSpPr/>
          <p:nvPr/>
        </p:nvSpPr>
        <p:spPr>
          <a:xfrm>
            <a:off x="4571950" y="-11775"/>
            <a:ext cx="4572000" cy="51435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brand image here to cover this area</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5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clean)">
  <p:cSld name="CUSTOM_22_1_1_1_1">
    <p:bg>
      <p:bgPr>
        <a:solidFill>
          <a:srgbClr val="FFFFFF"/>
        </a:solidFill>
      </p:bgPr>
    </p:bg>
    <p:spTree>
      <p:nvGrpSpPr>
        <p:cNvPr id="5117" name="Shape 5117"/>
        <p:cNvGrpSpPr/>
        <p:nvPr/>
      </p:nvGrpSpPr>
      <p:grpSpPr>
        <a:xfrm>
          <a:off x="0" y="0"/>
          <a:ext cx="0" cy="0"/>
          <a:chOff x="0" y="0"/>
          <a:chExt cx="0" cy="0"/>
        </a:xfrm>
      </p:grpSpPr>
      <p:cxnSp>
        <p:nvCxnSpPr>
          <p:cNvPr id="5118" name="Google Shape;5118;p721"/>
          <p:cNvCxnSpPr/>
          <p:nvPr/>
        </p:nvCxnSpPr>
        <p:spPr>
          <a:xfrm>
            <a:off x="1154550" y="2806075"/>
            <a:ext cx="6834900" cy="0"/>
          </a:xfrm>
          <a:prstGeom prst="straightConnector1">
            <a:avLst/>
          </a:prstGeom>
          <a:noFill/>
          <a:ln cap="flat" cmpd="sng" w="9525">
            <a:solidFill>
              <a:schemeClr val="accent1"/>
            </a:solidFill>
            <a:prstDash val="solid"/>
            <a:round/>
            <a:headEnd len="sm" w="sm" type="none"/>
            <a:tailEnd len="sm" w="sm" type="none"/>
          </a:ln>
        </p:spPr>
      </p:cxnSp>
      <p:sp>
        <p:nvSpPr>
          <p:cNvPr id="5119" name="Google Shape;5119;p721"/>
          <p:cNvSpPr txBox="1"/>
          <p:nvPr>
            <p:ph idx="1" type="subTitle"/>
          </p:nvPr>
        </p:nvSpPr>
        <p:spPr>
          <a:xfrm>
            <a:off x="1154550" y="2926800"/>
            <a:ext cx="68820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2pPr>
            <a:lvl3pPr lvl="2"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3pPr>
            <a:lvl4pPr lvl="3"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4pPr>
            <a:lvl5pPr lvl="4"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5pPr>
            <a:lvl6pPr lvl="5"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6pPr>
            <a:lvl7pPr lvl="6"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7pPr>
            <a:lvl8pPr lvl="7"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8pPr>
            <a:lvl9pPr lvl="8"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9pPr>
          </a:lstStyle>
          <a:p/>
        </p:txBody>
      </p:sp>
    </p:spTree>
  </p:cSld>
  <p:clrMapOvr>
    <a:masterClrMapping/>
  </p:clrMapOvr>
</p:sldLayout>
</file>

<file path=ppt/slideLayouts/slideLayout5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detailed)">
  <p:cSld name="CUSTOM_22_1_1_1_1_1">
    <p:bg>
      <p:bgPr>
        <a:noFill/>
      </p:bgPr>
    </p:bg>
    <p:spTree>
      <p:nvGrpSpPr>
        <p:cNvPr id="5120" name="Shape 5120"/>
        <p:cNvGrpSpPr/>
        <p:nvPr/>
      </p:nvGrpSpPr>
      <p:grpSpPr>
        <a:xfrm>
          <a:off x="0" y="0"/>
          <a:ext cx="0" cy="0"/>
          <a:chOff x="0" y="0"/>
          <a:chExt cx="0" cy="0"/>
        </a:xfrm>
      </p:grpSpPr>
      <p:sp>
        <p:nvSpPr>
          <p:cNvPr id="5121" name="Google Shape;5121;p722"/>
          <p:cNvSpPr txBox="1"/>
          <p:nvPr>
            <p:ph type="ctrTitle"/>
          </p:nvPr>
        </p:nvSpPr>
        <p:spPr>
          <a:xfrm>
            <a:off x="423200" y="3620475"/>
            <a:ext cx="2474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122" name="Google Shape;5122;p722"/>
          <p:cNvSpPr txBox="1"/>
          <p:nvPr>
            <p:ph idx="2" type="ctrTitle"/>
          </p:nvPr>
        </p:nvSpPr>
        <p:spPr>
          <a:xfrm>
            <a:off x="423200" y="4032800"/>
            <a:ext cx="2474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pic>
        <p:nvPicPr>
          <p:cNvPr id="5123" name="Google Shape;5123;p722"/>
          <p:cNvPicPr preferRelativeResize="0"/>
          <p:nvPr/>
        </p:nvPicPr>
        <p:blipFill rotWithShape="1">
          <a:blip r:embed="rId2">
            <a:alphaModFix/>
          </a:blip>
          <a:srcRect b="0" l="0" r="0" t="0"/>
          <a:stretch/>
        </p:blipFill>
        <p:spPr>
          <a:xfrm>
            <a:off x="857946" y="771350"/>
            <a:ext cx="1608513" cy="440658"/>
          </a:xfrm>
          <a:prstGeom prst="rect">
            <a:avLst/>
          </a:prstGeom>
          <a:noFill/>
          <a:ln>
            <a:noFill/>
          </a:ln>
        </p:spPr>
      </p:pic>
      <p:cxnSp>
        <p:nvCxnSpPr>
          <p:cNvPr id="5124" name="Google Shape;5124;p722"/>
          <p:cNvCxnSpPr/>
          <p:nvPr/>
        </p:nvCxnSpPr>
        <p:spPr>
          <a:xfrm>
            <a:off x="564100" y="1363275"/>
            <a:ext cx="2218200" cy="0"/>
          </a:xfrm>
          <a:prstGeom prst="straightConnector1">
            <a:avLst/>
          </a:prstGeom>
          <a:noFill/>
          <a:ln cap="flat" cmpd="sng" w="9525">
            <a:solidFill>
              <a:schemeClr val="lt2"/>
            </a:solidFill>
            <a:prstDash val="solid"/>
            <a:round/>
            <a:headEnd len="sm" w="sm" type="none"/>
            <a:tailEnd len="sm" w="sm" type="none"/>
          </a:ln>
        </p:spPr>
      </p:cxnSp>
      <p:sp>
        <p:nvSpPr>
          <p:cNvPr id="5125" name="Google Shape;5125;p722"/>
          <p:cNvSpPr/>
          <p:nvPr/>
        </p:nvSpPr>
        <p:spPr>
          <a:xfrm>
            <a:off x="3880900" y="0"/>
            <a:ext cx="2277000" cy="2596200"/>
          </a:xfrm>
          <a:prstGeom prst="rect">
            <a:avLst/>
          </a:prstGeom>
          <a:solidFill>
            <a:srgbClr val="FFFFFF">
              <a:alpha val="6705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722"/>
          <p:cNvSpPr/>
          <p:nvPr/>
        </p:nvSpPr>
        <p:spPr>
          <a:xfrm>
            <a:off x="7107100" y="842075"/>
            <a:ext cx="1804800" cy="22473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visual (behind the website image)</a:t>
            </a:r>
            <a:endParaRPr b="0" i="0" sz="1000" u="none" cap="none" strike="noStrike">
              <a:solidFill>
                <a:schemeClr val="accent1"/>
              </a:solidFill>
              <a:latin typeface="Montserrat"/>
              <a:ea typeface="Montserrat"/>
              <a:cs typeface="Montserrat"/>
              <a:sym typeface="Montserrat"/>
            </a:endParaRPr>
          </a:p>
        </p:txBody>
      </p:sp>
      <p:sp>
        <p:nvSpPr>
          <p:cNvPr id="5127" name="Google Shape;5127;p722"/>
          <p:cNvSpPr/>
          <p:nvPr/>
        </p:nvSpPr>
        <p:spPr>
          <a:xfrm>
            <a:off x="3899175" y="2743475"/>
            <a:ext cx="4030200" cy="19674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Insert screenshot of brand website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5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1">
  <p:cSld name="CUSTOM_23">
    <p:bg>
      <p:bgPr>
        <a:noFill/>
      </p:bgPr>
    </p:bg>
    <p:spTree>
      <p:nvGrpSpPr>
        <p:cNvPr id="5128" name="Shape 5128"/>
        <p:cNvGrpSpPr/>
        <p:nvPr/>
      </p:nvGrpSpPr>
      <p:grpSpPr>
        <a:xfrm>
          <a:off x="0" y="0"/>
          <a:ext cx="0" cy="0"/>
          <a:chOff x="0" y="0"/>
          <a:chExt cx="0" cy="0"/>
        </a:xfrm>
      </p:grpSpPr>
      <p:sp>
        <p:nvSpPr>
          <p:cNvPr id="5129" name="Google Shape;5129;p723"/>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5130" name="Google Shape;5130;p723"/>
          <p:cNvPicPr preferRelativeResize="0"/>
          <p:nvPr/>
        </p:nvPicPr>
        <p:blipFill rotWithShape="1">
          <a:blip r:embed="rId2">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5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2">
  <p:cSld name="CUSTOM_23_1">
    <p:bg>
      <p:bgPr>
        <a:blipFill>
          <a:blip r:embed="rId2">
            <a:alphaModFix/>
          </a:blip>
          <a:stretch>
            <a:fillRect/>
          </a:stretch>
        </a:blipFill>
      </p:bgPr>
    </p:bg>
    <p:spTree>
      <p:nvGrpSpPr>
        <p:cNvPr id="5131" name="Shape 5131"/>
        <p:cNvGrpSpPr/>
        <p:nvPr/>
      </p:nvGrpSpPr>
      <p:grpSpPr>
        <a:xfrm>
          <a:off x="0" y="0"/>
          <a:ext cx="0" cy="0"/>
          <a:chOff x="0" y="0"/>
          <a:chExt cx="0" cy="0"/>
        </a:xfrm>
      </p:grpSpPr>
      <p:sp>
        <p:nvSpPr>
          <p:cNvPr id="5132" name="Google Shape;5132;p724"/>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5133" name="Google Shape;5133;p724"/>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5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2">
  <p:cSld name="CUSTOM_22_1_1_2_1">
    <p:bg>
      <p:bgPr>
        <a:solidFill>
          <a:srgbClr val="FFFFFF"/>
        </a:solidFill>
      </p:bgPr>
    </p:bg>
    <p:spTree>
      <p:nvGrpSpPr>
        <p:cNvPr id="5134" name="Shape 5134"/>
        <p:cNvGrpSpPr/>
        <p:nvPr/>
      </p:nvGrpSpPr>
      <p:grpSpPr>
        <a:xfrm>
          <a:off x="0" y="0"/>
          <a:ext cx="0" cy="0"/>
          <a:chOff x="0" y="0"/>
          <a:chExt cx="0" cy="0"/>
        </a:xfrm>
      </p:grpSpPr>
      <p:sp>
        <p:nvSpPr>
          <p:cNvPr id="5135" name="Google Shape;5135;p725"/>
          <p:cNvSpPr/>
          <p:nvPr/>
        </p:nvSpPr>
        <p:spPr>
          <a:xfrm>
            <a:off x="5863050" y="566250"/>
            <a:ext cx="3280800" cy="4011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725"/>
          <p:cNvSpPr txBox="1"/>
          <p:nvPr>
            <p:ph type="ctrTitle"/>
          </p:nvPr>
        </p:nvSpPr>
        <p:spPr>
          <a:xfrm>
            <a:off x="3070950" y="1224975"/>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pic>
        <p:nvPicPr>
          <p:cNvPr id="5137" name="Google Shape;5137;p725"/>
          <p:cNvPicPr preferRelativeResize="0"/>
          <p:nvPr/>
        </p:nvPicPr>
        <p:blipFill rotWithShape="1">
          <a:blip r:embed="rId2">
            <a:alphaModFix/>
          </a:blip>
          <a:srcRect b="0" l="0" r="0" t="0"/>
          <a:stretch/>
        </p:blipFill>
        <p:spPr>
          <a:xfrm>
            <a:off x="6415100" y="1888026"/>
            <a:ext cx="262450" cy="229650"/>
          </a:xfrm>
          <a:prstGeom prst="rect">
            <a:avLst/>
          </a:prstGeom>
          <a:noFill/>
          <a:ln>
            <a:noFill/>
          </a:ln>
        </p:spPr>
      </p:pic>
      <p:sp>
        <p:nvSpPr>
          <p:cNvPr id="5138" name="Google Shape;5138;p725"/>
          <p:cNvSpPr txBox="1"/>
          <p:nvPr>
            <p:ph idx="2" type="ctrTitle"/>
          </p:nvPr>
        </p:nvSpPr>
        <p:spPr>
          <a:xfrm>
            <a:off x="6415100" y="2227325"/>
            <a:ext cx="2313000" cy="1497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5139" name="Google Shape;5139;p725"/>
          <p:cNvSpPr txBox="1"/>
          <p:nvPr>
            <p:ph idx="3" type="ctrTitle"/>
          </p:nvPr>
        </p:nvSpPr>
        <p:spPr>
          <a:xfrm>
            <a:off x="3070950" y="15453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140" name="Google Shape;5140;p725"/>
          <p:cNvSpPr txBox="1"/>
          <p:nvPr>
            <p:ph idx="4" type="ctrTitle"/>
          </p:nvPr>
        </p:nvSpPr>
        <p:spPr>
          <a:xfrm>
            <a:off x="3070950" y="1973468"/>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5141" name="Google Shape;5141;p725"/>
          <p:cNvSpPr txBox="1"/>
          <p:nvPr>
            <p:ph idx="5" type="ctrTitle"/>
          </p:nvPr>
        </p:nvSpPr>
        <p:spPr>
          <a:xfrm>
            <a:off x="3070950" y="22938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142" name="Google Shape;5142;p725"/>
          <p:cNvSpPr txBox="1"/>
          <p:nvPr>
            <p:ph idx="6" type="ctrTitle"/>
          </p:nvPr>
        </p:nvSpPr>
        <p:spPr>
          <a:xfrm>
            <a:off x="3070950" y="3156667"/>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5143" name="Google Shape;5143;p725"/>
          <p:cNvSpPr txBox="1"/>
          <p:nvPr>
            <p:ph idx="7" type="ctrTitle"/>
          </p:nvPr>
        </p:nvSpPr>
        <p:spPr>
          <a:xfrm>
            <a:off x="6415095" y="1162475"/>
            <a:ext cx="2226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144" name="Google Shape;5144;p725"/>
          <p:cNvSpPr txBox="1"/>
          <p:nvPr>
            <p:ph idx="8" type="ctrTitle"/>
          </p:nvPr>
        </p:nvSpPr>
        <p:spPr>
          <a:xfrm>
            <a:off x="6415095" y="1488970"/>
            <a:ext cx="19545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5145" name="Google Shape;5145;p725"/>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5146" name="Google Shape;5146;p725"/>
          <p:cNvSpPr txBox="1"/>
          <p:nvPr>
            <p:ph idx="9" type="ctrTitle"/>
          </p:nvPr>
        </p:nvSpPr>
        <p:spPr>
          <a:xfrm>
            <a:off x="3070950" y="3830992"/>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5147" name="Google Shape;5147;p725"/>
          <p:cNvSpPr txBox="1"/>
          <p:nvPr>
            <p:ph idx="13" type="title"/>
          </p:nvPr>
        </p:nvSpPr>
        <p:spPr>
          <a:xfrm>
            <a:off x="3070950" y="362677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148" name="Google Shape;5148;p725"/>
          <p:cNvSpPr txBox="1"/>
          <p:nvPr>
            <p:ph idx="14" type="ctrTitle"/>
          </p:nvPr>
        </p:nvSpPr>
        <p:spPr>
          <a:xfrm>
            <a:off x="4356000" y="3830992"/>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5149" name="Google Shape;5149;p725"/>
          <p:cNvSpPr txBox="1"/>
          <p:nvPr>
            <p:ph idx="15" type="title"/>
          </p:nvPr>
        </p:nvSpPr>
        <p:spPr>
          <a:xfrm>
            <a:off x="4356000" y="3626775"/>
            <a:ext cx="8982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150" name="Google Shape;5150;p725"/>
          <p:cNvSpPr txBox="1"/>
          <p:nvPr>
            <p:ph idx="16" type="ctrTitle"/>
          </p:nvPr>
        </p:nvSpPr>
        <p:spPr>
          <a:xfrm>
            <a:off x="3070950" y="4486868"/>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5151" name="Google Shape;5151;p725"/>
          <p:cNvSpPr txBox="1"/>
          <p:nvPr>
            <p:ph idx="17" type="title"/>
          </p:nvPr>
        </p:nvSpPr>
        <p:spPr>
          <a:xfrm>
            <a:off x="3070950" y="4282651"/>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5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light)">
  <p:cSld name="CUSTOM_14_1">
    <p:bg>
      <p:bgPr>
        <a:solidFill>
          <a:srgbClr val="FFFFFF"/>
        </a:solidFill>
      </p:bgPr>
    </p:bg>
    <p:spTree>
      <p:nvGrpSpPr>
        <p:cNvPr id="5152" name="Shape 5152"/>
        <p:cNvGrpSpPr/>
        <p:nvPr/>
      </p:nvGrpSpPr>
      <p:grpSpPr>
        <a:xfrm>
          <a:off x="0" y="0"/>
          <a:ext cx="0" cy="0"/>
          <a:chOff x="0" y="0"/>
          <a:chExt cx="0" cy="0"/>
        </a:xfrm>
      </p:grpSpPr>
      <p:sp>
        <p:nvSpPr>
          <p:cNvPr id="5153" name="Google Shape;5153;p726"/>
          <p:cNvSpPr txBox="1"/>
          <p:nvPr>
            <p:ph idx="1" type="subTitle"/>
          </p:nvPr>
        </p:nvSpPr>
        <p:spPr>
          <a:xfrm>
            <a:off x="5034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154" name="Google Shape;5154;p726"/>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155" name="Google Shape;5155;p726"/>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9pPr>
          </a:lstStyle>
          <a:p/>
        </p:txBody>
      </p:sp>
      <p:sp>
        <p:nvSpPr>
          <p:cNvPr id="5156" name="Google Shape;5156;p726"/>
          <p:cNvSpPr txBox="1"/>
          <p:nvPr>
            <p:ph idx="3" type="ctrTitle"/>
          </p:nvPr>
        </p:nvSpPr>
        <p:spPr>
          <a:xfrm>
            <a:off x="67588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157" name="Google Shape;5157;p726"/>
          <p:cNvSpPr txBox="1"/>
          <p:nvPr>
            <p:ph idx="4" type="subTitle"/>
          </p:nvPr>
        </p:nvSpPr>
        <p:spPr>
          <a:xfrm>
            <a:off x="25615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158" name="Google Shape;5158;p726"/>
          <p:cNvSpPr txBox="1"/>
          <p:nvPr>
            <p:ph idx="5" type="ctrTitle"/>
          </p:nvPr>
        </p:nvSpPr>
        <p:spPr>
          <a:xfrm>
            <a:off x="2737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159" name="Google Shape;5159;p726"/>
          <p:cNvSpPr txBox="1"/>
          <p:nvPr>
            <p:ph idx="6" type="subTitle"/>
          </p:nvPr>
        </p:nvSpPr>
        <p:spPr>
          <a:xfrm>
            <a:off x="46197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160" name="Google Shape;5160;p726"/>
          <p:cNvSpPr txBox="1"/>
          <p:nvPr>
            <p:ph idx="7" type="ctrTitle"/>
          </p:nvPr>
        </p:nvSpPr>
        <p:spPr>
          <a:xfrm>
            <a:off x="4800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161" name="Google Shape;5161;p726"/>
          <p:cNvSpPr txBox="1"/>
          <p:nvPr>
            <p:ph idx="8" type="subTitle"/>
          </p:nvPr>
        </p:nvSpPr>
        <p:spPr>
          <a:xfrm>
            <a:off x="66778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162" name="Google Shape;5162;p726"/>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5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dark)">
  <p:cSld name="CUSTOM_14_1_1">
    <p:bg>
      <p:bgPr>
        <a:solidFill>
          <a:schemeClr val="dk1"/>
        </a:solidFill>
      </p:bgPr>
    </p:bg>
    <p:spTree>
      <p:nvGrpSpPr>
        <p:cNvPr id="5163" name="Shape 5163"/>
        <p:cNvGrpSpPr/>
        <p:nvPr/>
      </p:nvGrpSpPr>
      <p:grpSpPr>
        <a:xfrm>
          <a:off x="0" y="0"/>
          <a:ext cx="0" cy="0"/>
          <a:chOff x="0" y="0"/>
          <a:chExt cx="0" cy="0"/>
        </a:xfrm>
      </p:grpSpPr>
      <p:sp>
        <p:nvSpPr>
          <p:cNvPr id="5164" name="Google Shape;5164;p727"/>
          <p:cNvSpPr txBox="1"/>
          <p:nvPr>
            <p:ph idx="1" type="subTitle"/>
          </p:nvPr>
        </p:nvSpPr>
        <p:spPr>
          <a:xfrm>
            <a:off x="5034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165" name="Google Shape;5165;p727"/>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3F3F3"/>
              </a:buClr>
              <a:buSzPts val="1600"/>
              <a:buFont typeface="Montserrat"/>
              <a:buNone/>
              <a:defRPr b="1" sz="16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2pPr>
            <a:lvl3pPr lvl="2"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3pPr>
            <a:lvl4pPr lvl="3"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4pPr>
            <a:lvl5pPr lvl="4"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5pPr>
            <a:lvl6pPr lvl="5"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6pPr>
            <a:lvl7pPr lvl="6"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7pPr>
            <a:lvl8pPr lvl="7"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8pPr>
            <a:lvl9pPr lvl="8"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9pPr>
          </a:lstStyle>
          <a:p/>
        </p:txBody>
      </p:sp>
      <p:sp>
        <p:nvSpPr>
          <p:cNvPr id="5166" name="Google Shape;5166;p727"/>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3F3F3"/>
              </a:buClr>
              <a:buSzPts val="1300"/>
              <a:buFont typeface="Montserrat"/>
              <a:buNone/>
              <a:defRPr sz="13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9pPr>
          </a:lstStyle>
          <a:p/>
        </p:txBody>
      </p:sp>
      <p:sp>
        <p:nvSpPr>
          <p:cNvPr id="5167" name="Google Shape;5167;p727"/>
          <p:cNvSpPr txBox="1"/>
          <p:nvPr>
            <p:ph idx="3" type="ctrTitle"/>
          </p:nvPr>
        </p:nvSpPr>
        <p:spPr>
          <a:xfrm>
            <a:off x="675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168" name="Google Shape;5168;p727"/>
          <p:cNvSpPr txBox="1"/>
          <p:nvPr>
            <p:ph idx="4" type="subTitle"/>
          </p:nvPr>
        </p:nvSpPr>
        <p:spPr>
          <a:xfrm>
            <a:off x="25616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169" name="Google Shape;5169;p727"/>
          <p:cNvSpPr txBox="1"/>
          <p:nvPr>
            <p:ph idx="5" type="ctrTitle"/>
          </p:nvPr>
        </p:nvSpPr>
        <p:spPr>
          <a:xfrm>
            <a:off x="2738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170" name="Google Shape;5170;p727"/>
          <p:cNvSpPr txBox="1"/>
          <p:nvPr>
            <p:ph idx="6" type="subTitle"/>
          </p:nvPr>
        </p:nvSpPr>
        <p:spPr>
          <a:xfrm>
            <a:off x="46197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171" name="Google Shape;5171;p727"/>
          <p:cNvSpPr txBox="1"/>
          <p:nvPr>
            <p:ph idx="7" type="ctrTitle"/>
          </p:nvPr>
        </p:nvSpPr>
        <p:spPr>
          <a:xfrm>
            <a:off x="480011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172" name="Google Shape;5172;p727"/>
          <p:cNvSpPr txBox="1"/>
          <p:nvPr>
            <p:ph idx="8" type="subTitle"/>
          </p:nvPr>
        </p:nvSpPr>
        <p:spPr>
          <a:xfrm>
            <a:off x="66779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173" name="Google Shape;5173;p727"/>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dark)">
  <p:cSld name="CUSTOM_9_1">
    <p:bg>
      <p:bgPr>
        <a:blipFill>
          <a:blip r:embed="rId2">
            <a:alphaModFix/>
          </a:blip>
          <a:stretch>
            <a:fillRect/>
          </a:stretch>
        </a:blipFill>
      </p:bgPr>
    </p:bg>
    <p:spTree>
      <p:nvGrpSpPr>
        <p:cNvPr id="388" name="Shape 388"/>
        <p:cNvGrpSpPr/>
        <p:nvPr/>
      </p:nvGrpSpPr>
      <p:grpSpPr>
        <a:xfrm>
          <a:off x="0" y="0"/>
          <a:ext cx="0" cy="0"/>
          <a:chOff x="0" y="0"/>
          <a:chExt cx="0" cy="0"/>
        </a:xfrm>
      </p:grpSpPr>
      <p:sp>
        <p:nvSpPr>
          <p:cNvPr id="389" name="Google Shape;389;p103"/>
          <p:cNvSpPr txBox="1"/>
          <p:nvPr>
            <p:ph type="ctrTitle"/>
          </p:nvPr>
        </p:nvSpPr>
        <p:spPr>
          <a:xfrm>
            <a:off x="436252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90" name="Google Shape;390;p103"/>
          <p:cNvSpPr txBox="1"/>
          <p:nvPr>
            <p:ph idx="2" type="ctrTitle"/>
          </p:nvPr>
        </p:nvSpPr>
        <p:spPr>
          <a:xfrm>
            <a:off x="669657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91" name="Google Shape;391;p103"/>
          <p:cNvSpPr txBox="1"/>
          <p:nvPr>
            <p:ph idx="3" type="ctrTitle"/>
          </p:nvPr>
        </p:nvSpPr>
        <p:spPr>
          <a:xfrm>
            <a:off x="436252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92" name="Google Shape;392;p103"/>
          <p:cNvSpPr txBox="1"/>
          <p:nvPr>
            <p:ph idx="4" type="ctrTitle"/>
          </p:nvPr>
        </p:nvSpPr>
        <p:spPr>
          <a:xfrm>
            <a:off x="669657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93" name="Google Shape;393;p103"/>
          <p:cNvSpPr txBox="1"/>
          <p:nvPr>
            <p:ph idx="5" type="ctrTitle"/>
          </p:nvPr>
        </p:nvSpPr>
        <p:spPr>
          <a:xfrm>
            <a:off x="436252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94" name="Google Shape;394;p103"/>
          <p:cNvSpPr txBox="1"/>
          <p:nvPr>
            <p:ph idx="6" type="ctrTitle"/>
          </p:nvPr>
        </p:nvSpPr>
        <p:spPr>
          <a:xfrm>
            <a:off x="669657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395" name="Google Shape;395;p103"/>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96" name="Google Shape;396;p103"/>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397" name="Google Shape;397;p103"/>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98" name="Google Shape;398;p103"/>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399" name="Google Shape;399;p103"/>
          <p:cNvSpPr txBox="1"/>
          <p:nvPr>
            <p:ph idx="14" type="ctrTitle"/>
          </p:nvPr>
        </p:nvSpPr>
        <p:spPr>
          <a:xfrm>
            <a:off x="436252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00" name="Google Shape;400;p103"/>
          <p:cNvSpPr txBox="1"/>
          <p:nvPr>
            <p:ph idx="15" type="ctrTitle"/>
          </p:nvPr>
        </p:nvSpPr>
        <p:spPr>
          <a:xfrm>
            <a:off x="669657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401" name="Google Shape;401;p103"/>
          <p:cNvCxnSpPr/>
          <p:nvPr/>
        </p:nvCxnSpPr>
        <p:spPr>
          <a:xfrm>
            <a:off x="4362524" y="2548288"/>
            <a:ext cx="4232400" cy="0"/>
          </a:xfrm>
          <a:prstGeom prst="straightConnector1">
            <a:avLst/>
          </a:prstGeom>
          <a:noFill/>
          <a:ln cap="flat" cmpd="sng" w="9525">
            <a:solidFill>
              <a:schemeClr val="accent3"/>
            </a:solidFill>
            <a:prstDash val="solid"/>
            <a:round/>
            <a:headEnd len="sm" w="sm" type="none"/>
            <a:tailEnd len="sm" w="sm" type="none"/>
          </a:ln>
        </p:spPr>
      </p:cxnSp>
      <p:sp>
        <p:nvSpPr>
          <p:cNvPr id="402" name="Google Shape;402;p103"/>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03" name="Google Shape;403;p103"/>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04" name="Google Shape;404;p103"/>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05" name="Google Shape;405;p103"/>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_HEADER_1">
  <p:cSld name="SECTION_HEADER_1">
    <p:spTree>
      <p:nvGrpSpPr>
        <p:cNvPr id="5174" name="Shape 5174"/>
        <p:cNvGrpSpPr/>
        <p:nvPr/>
      </p:nvGrpSpPr>
      <p:grpSpPr>
        <a:xfrm>
          <a:off x="0" y="0"/>
          <a:ext cx="0" cy="0"/>
          <a:chOff x="0" y="0"/>
          <a:chExt cx="0" cy="0"/>
        </a:xfrm>
      </p:grpSpPr>
      <p:sp>
        <p:nvSpPr>
          <p:cNvPr id="5175" name="Google Shape;5175;p728"/>
          <p:cNvSpPr txBox="1"/>
          <p:nvPr>
            <p:ph type="title"/>
          </p:nvPr>
        </p:nvSpPr>
        <p:spPr>
          <a:xfrm>
            <a:off x="311700" y="2150850"/>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176" name="Google Shape;5176;p728"/>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light)">
  <p:cSld name="CUSTOM_21">
    <p:bg>
      <p:bgPr>
        <a:solidFill>
          <a:srgbClr val="FFFFFF"/>
        </a:solidFill>
      </p:bgPr>
    </p:bg>
    <p:spTree>
      <p:nvGrpSpPr>
        <p:cNvPr id="5181" name="Shape 5181"/>
        <p:cNvGrpSpPr/>
        <p:nvPr/>
      </p:nvGrpSpPr>
      <p:grpSpPr>
        <a:xfrm>
          <a:off x="0" y="0"/>
          <a:ext cx="0" cy="0"/>
          <a:chOff x="0" y="0"/>
          <a:chExt cx="0" cy="0"/>
        </a:xfrm>
      </p:grpSpPr>
      <p:sp>
        <p:nvSpPr>
          <p:cNvPr id="5182" name="Google Shape;5182;p42"/>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183" name="Google Shape;5183;p42"/>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5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1" type="title">
  <p:cSld name="TITLE">
    <p:bg>
      <p:bgPr>
        <a:noFill/>
      </p:bgPr>
    </p:bg>
    <p:spTree>
      <p:nvGrpSpPr>
        <p:cNvPr id="5184" name="Shape 5184"/>
        <p:cNvGrpSpPr/>
        <p:nvPr/>
      </p:nvGrpSpPr>
      <p:grpSpPr>
        <a:xfrm>
          <a:off x="0" y="0"/>
          <a:ext cx="0" cy="0"/>
          <a:chOff x="0" y="0"/>
          <a:chExt cx="0" cy="0"/>
        </a:xfrm>
      </p:grpSpPr>
      <p:sp>
        <p:nvSpPr>
          <p:cNvPr id="5185" name="Google Shape;5185;p729"/>
          <p:cNvSpPr txBox="1"/>
          <p:nvPr>
            <p:ph idx="1" type="subTitle"/>
          </p:nvPr>
        </p:nvSpPr>
        <p:spPr>
          <a:xfrm>
            <a:off x="518375" y="3235550"/>
            <a:ext cx="31344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cxnSp>
        <p:nvCxnSpPr>
          <p:cNvPr id="5186" name="Google Shape;5186;p729"/>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5187" name="Google Shape;5187;p729"/>
          <p:cNvSpPr/>
          <p:nvPr/>
        </p:nvSpPr>
        <p:spPr>
          <a:xfrm>
            <a:off x="518375" y="806422"/>
            <a:ext cx="1138877" cy="311851"/>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29"/>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sp>
        <p:nvSpPr>
          <p:cNvPr id="5189" name="Google Shape;5189;p729"/>
          <p:cNvSpPr/>
          <p:nvPr/>
        </p:nvSpPr>
        <p:spPr>
          <a:xfrm>
            <a:off x="7412581" y="2944450"/>
            <a:ext cx="1138877" cy="311851"/>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3" type="secHead">
  <p:cSld name="SECTION_HEADER">
    <p:bg>
      <p:bgPr>
        <a:blipFill>
          <a:blip r:embed="rId2">
            <a:alphaModFix/>
          </a:blip>
          <a:stretch>
            <a:fillRect/>
          </a:stretch>
        </a:blipFill>
      </p:bgPr>
    </p:bg>
    <p:spTree>
      <p:nvGrpSpPr>
        <p:cNvPr id="5190" name="Shape 5190"/>
        <p:cNvGrpSpPr/>
        <p:nvPr/>
      </p:nvGrpSpPr>
      <p:grpSpPr>
        <a:xfrm>
          <a:off x="0" y="0"/>
          <a:ext cx="0" cy="0"/>
          <a:chOff x="0" y="0"/>
          <a:chExt cx="0" cy="0"/>
        </a:xfrm>
      </p:grpSpPr>
      <p:sp>
        <p:nvSpPr>
          <p:cNvPr id="5191" name="Google Shape;5191;p730"/>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5192" name="Google Shape;5192;p730"/>
          <p:cNvCxnSpPr/>
          <p:nvPr/>
        </p:nvCxnSpPr>
        <p:spPr>
          <a:xfrm>
            <a:off x="518375" y="3044375"/>
            <a:ext cx="6834900" cy="0"/>
          </a:xfrm>
          <a:prstGeom prst="straightConnector1">
            <a:avLst/>
          </a:prstGeom>
          <a:noFill/>
          <a:ln cap="flat" cmpd="sng" w="9525">
            <a:solidFill>
              <a:schemeClr val="lt2"/>
            </a:solidFill>
            <a:prstDash val="solid"/>
            <a:round/>
            <a:headEnd len="sm" w="sm" type="none"/>
            <a:tailEnd len="sm" w="sm" type="none"/>
          </a:ln>
        </p:spPr>
      </p:cxnSp>
      <p:sp>
        <p:nvSpPr>
          <p:cNvPr id="5193" name="Google Shape;5193;p730"/>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5194" name="Google Shape;5194;p730"/>
          <p:cNvSpPr txBox="1"/>
          <p:nvPr>
            <p:ph idx="2" type="ctrTitle"/>
          </p:nvPr>
        </p:nvSpPr>
        <p:spPr>
          <a:xfrm>
            <a:off x="518375" y="2498297"/>
            <a:ext cx="6834900" cy="4893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pic>
        <p:nvPicPr>
          <p:cNvPr id="5195" name="Google Shape;5195;p730"/>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5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4" type="tx">
  <p:cSld name="TITLE_AND_BODY">
    <p:bg>
      <p:bgPr>
        <a:blipFill>
          <a:blip r:embed="rId2">
            <a:alphaModFix/>
          </a:blip>
          <a:stretch>
            <a:fillRect/>
          </a:stretch>
        </a:blipFill>
      </p:bgPr>
    </p:bg>
    <p:spTree>
      <p:nvGrpSpPr>
        <p:cNvPr id="5196" name="Shape 5196"/>
        <p:cNvGrpSpPr/>
        <p:nvPr/>
      </p:nvGrpSpPr>
      <p:grpSpPr>
        <a:xfrm>
          <a:off x="0" y="0"/>
          <a:ext cx="0" cy="0"/>
          <a:chOff x="0" y="0"/>
          <a:chExt cx="0" cy="0"/>
        </a:xfrm>
      </p:grpSpPr>
      <p:sp>
        <p:nvSpPr>
          <p:cNvPr id="5197" name="Google Shape;5197;p731"/>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5198" name="Google Shape;5198;p731"/>
          <p:cNvCxnSpPr/>
          <p:nvPr/>
        </p:nvCxnSpPr>
        <p:spPr>
          <a:xfrm>
            <a:off x="518375" y="3044375"/>
            <a:ext cx="6834900" cy="0"/>
          </a:xfrm>
          <a:prstGeom prst="straightConnector1">
            <a:avLst/>
          </a:prstGeom>
          <a:noFill/>
          <a:ln cap="flat" cmpd="sng" w="9525">
            <a:solidFill>
              <a:schemeClr val="accent3"/>
            </a:solidFill>
            <a:prstDash val="solid"/>
            <a:round/>
            <a:headEnd len="sm" w="sm" type="none"/>
            <a:tailEnd len="sm" w="sm" type="none"/>
          </a:ln>
        </p:spPr>
      </p:cxnSp>
      <p:sp>
        <p:nvSpPr>
          <p:cNvPr id="5199" name="Google Shape;5199;p731"/>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5200" name="Google Shape;5200;p731"/>
          <p:cNvSpPr txBox="1"/>
          <p:nvPr>
            <p:ph idx="2" type="ctrTitle"/>
          </p:nvPr>
        </p:nvSpPr>
        <p:spPr>
          <a:xfrm>
            <a:off x="518375" y="2498297"/>
            <a:ext cx="6834900" cy="4854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2pPr>
            <a:lvl3pPr lvl="2"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3pPr>
            <a:lvl4pPr lvl="3"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4pPr>
            <a:lvl5pPr lvl="4"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5pPr>
            <a:lvl6pPr lvl="5"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6pPr>
            <a:lvl7pPr lvl="6"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7pPr>
            <a:lvl8pPr lvl="7"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8pPr>
            <a:lvl9pPr lvl="8"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9pPr>
          </a:lstStyle>
          <a:p/>
        </p:txBody>
      </p:sp>
      <p:pic>
        <p:nvPicPr>
          <p:cNvPr id="5201" name="Google Shape;5201;p731"/>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5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5" type="twoColTx">
  <p:cSld name="TITLE_AND_TWO_COLUMNS">
    <p:bg>
      <p:bgPr>
        <a:blipFill>
          <a:blip r:embed="rId2">
            <a:alphaModFix/>
          </a:blip>
          <a:stretch>
            <a:fillRect/>
          </a:stretch>
        </a:blipFill>
      </p:bgPr>
    </p:bg>
    <p:spTree>
      <p:nvGrpSpPr>
        <p:cNvPr id="5202" name="Shape 5202"/>
        <p:cNvGrpSpPr/>
        <p:nvPr/>
      </p:nvGrpSpPr>
      <p:grpSpPr>
        <a:xfrm>
          <a:off x="0" y="0"/>
          <a:ext cx="0" cy="0"/>
          <a:chOff x="0" y="0"/>
          <a:chExt cx="0" cy="0"/>
        </a:xfrm>
      </p:grpSpPr>
      <p:sp>
        <p:nvSpPr>
          <p:cNvPr id="5203" name="Google Shape;5203;p732"/>
          <p:cNvSpPr txBox="1"/>
          <p:nvPr>
            <p:ph type="ctrTitle"/>
          </p:nvPr>
        </p:nvSpPr>
        <p:spPr>
          <a:xfrm>
            <a:off x="518375" y="2493508"/>
            <a:ext cx="6834900" cy="6681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Font typeface="Montserrat Medium"/>
              <a:buNone/>
              <a:defRPr sz="2000">
                <a:latin typeface="Montserrat Medium"/>
                <a:ea typeface="Montserrat Medium"/>
                <a:cs typeface="Montserrat Medium"/>
                <a:sym typeface="Montserrat Medium"/>
              </a:defRPr>
            </a:lvl1pPr>
            <a:lvl2pPr lvl="1" algn="l">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l">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l">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l">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l">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l">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l">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l">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5204" name="Google Shape;5204;p732"/>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2pPr>
            <a:lvl3pPr lvl="2"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3pPr>
            <a:lvl4pPr lvl="3"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4pPr>
            <a:lvl5pPr lvl="4"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5pPr>
            <a:lvl6pPr lvl="5"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6pPr>
            <a:lvl7pPr lvl="6"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7pPr>
            <a:lvl8pPr lvl="7"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8pPr>
            <a:lvl9pPr lvl="8"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9pPr>
          </a:lstStyle>
          <a:p/>
        </p:txBody>
      </p:sp>
      <p:cxnSp>
        <p:nvCxnSpPr>
          <p:cNvPr id="5205" name="Google Shape;5205;p732"/>
          <p:cNvCxnSpPr/>
          <p:nvPr/>
        </p:nvCxnSpPr>
        <p:spPr>
          <a:xfrm>
            <a:off x="518375" y="3044375"/>
            <a:ext cx="6834900" cy="0"/>
          </a:xfrm>
          <a:prstGeom prst="straightConnector1">
            <a:avLst/>
          </a:prstGeom>
          <a:noFill/>
          <a:ln cap="flat" cmpd="sng" w="9525">
            <a:solidFill>
              <a:schemeClr val="accent1"/>
            </a:solidFill>
            <a:prstDash val="solid"/>
            <a:round/>
            <a:headEnd len="sm" w="sm" type="none"/>
            <a:tailEnd len="sm" w="sm" type="none"/>
          </a:ln>
        </p:spPr>
      </p:cxnSp>
      <p:sp>
        <p:nvSpPr>
          <p:cNvPr id="5206" name="Google Shape;5206;p732"/>
          <p:cNvSpPr txBox="1"/>
          <p:nvPr>
            <p:ph idx="2"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sp>
        <p:nvSpPr>
          <p:cNvPr id="5207" name="Google Shape;5207;p732"/>
          <p:cNvSpPr/>
          <p:nvPr/>
        </p:nvSpPr>
        <p:spPr>
          <a:xfrm>
            <a:off x="518375" y="806422"/>
            <a:ext cx="1138877" cy="311851"/>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2" type="titleOnly">
  <p:cSld name="TITLE_ONLY">
    <p:bg>
      <p:bgPr>
        <a:noFill/>
      </p:bgPr>
    </p:bg>
    <p:spTree>
      <p:nvGrpSpPr>
        <p:cNvPr id="5208" name="Shape 5208"/>
        <p:cNvGrpSpPr/>
        <p:nvPr/>
      </p:nvGrpSpPr>
      <p:grpSpPr>
        <a:xfrm>
          <a:off x="0" y="0"/>
          <a:ext cx="0" cy="0"/>
          <a:chOff x="0" y="0"/>
          <a:chExt cx="0" cy="0"/>
        </a:xfrm>
      </p:grpSpPr>
      <p:sp>
        <p:nvSpPr>
          <p:cNvPr id="5209" name="Google Shape;5209;p73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
        <p:nvSpPr>
          <p:cNvPr id="5210" name="Google Shape;5210;p733"/>
          <p:cNvSpPr/>
          <p:nvPr/>
        </p:nvSpPr>
        <p:spPr>
          <a:xfrm>
            <a:off x="518375" y="806422"/>
            <a:ext cx="1138877" cy="311851"/>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11" name="Google Shape;5211;p733"/>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5212" name="Google Shape;5212;p733"/>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9pPr>
          </a:lstStyle>
          <a:p/>
        </p:txBody>
      </p:sp>
      <p:sp>
        <p:nvSpPr>
          <p:cNvPr id="5213" name="Google Shape;5213;p733"/>
          <p:cNvSpPr/>
          <p:nvPr/>
        </p:nvSpPr>
        <p:spPr>
          <a:xfrm>
            <a:off x="7412581" y="2944450"/>
            <a:ext cx="1138877" cy="311851"/>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p:cSld name="ONE_COLUMN_TEXT">
    <p:bg>
      <p:bgPr>
        <a:blipFill>
          <a:blip r:embed="rId2">
            <a:alphaModFix/>
          </a:blip>
          <a:stretch>
            <a:fillRect/>
          </a:stretch>
        </a:blipFill>
      </p:bgPr>
    </p:bg>
    <p:spTree>
      <p:nvGrpSpPr>
        <p:cNvPr id="5214" name="Shape 5214"/>
        <p:cNvGrpSpPr/>
        <p:nvPr/>
      </p:nvGrpSpPr>
      <p:grpSpPr>
        <a:xfrm>
          <a:off x="0" y="0"/>
          <a:ext cx="0" cy="0"/>
          <a:chOff x="0" y="0"/>
          <a:chExt cx="0" cy="0"/>
        </a:xfrm>
      </p:grpSpPr>
      <p:sp>
        <p:nvSpPr>
          <p:cNvPr id="5215" name="Google Shape;5215;p734"/>
          <p:cNvSpPr txBox="1"/>
          <p:nvPr>
            <p:ph type="ctrTitle"/>
          </p:nvPr>
        </p:nvSpPr>
        <p:spPr>
          <a:xfrm>
            <a:off x="4076825" y="217561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5216" name="Google Shape;5216;p734"/>
          <p:cNvSpPr txBox="1"/>
          <p:nvPr>
            <p:ph idx="2" type="ctrTitle"/>
          </p:nvPr>
        </p:nvSpPr>
        <p:spPr>
          <a:xfrm>
            <a:off x="4076825" y="1863612"/>
            <a:ext cx="36435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217" name="Google Shape;5217;p734"/>
          <p:cNvSpPr txBox="1"/>
          <p:nvPr>
            <p:ph idx="3" type="ctrTitle"/>
          </p:nvPr>
        </p:nvSpPr>
        <p:spPr>
          <a:xfrm>
            <a:off x="4076825" y="302399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5218" name="Google Shape;5218;p734"/>
          <p:cNvCxnSpPr/>
          <p:nvPr/>
        </p:nvCxnSpPr>
        <p:spPr>
          <a:xfrm>
            <a:off x="38334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5219" name="Google Shape;5219;p734"/>
          <p:cNvSpPr/>
          <p:nvPr/>
        </p:nvSpPr>
        <p:spPr>
          <a:xfrm>
            <a:off x="4186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2"/>
                </a:solidFill>
                <a:latin typeface="Montserrat"/>
                <a:ea typeface="Montserrat"/>
                <a:cs typeface="Montserrat"/>
                <a:sym typeface="Montserrat"/>
              </a:rPr>
              <a:t>Place wide icon here</a:t>
            </a:r>
            <a:endParaRPr b="0" i="0" sz="1000" u="none" cap="none" strike="noStrike">
              <a:solidFill>
                <a:schemeClr val="accent2"/>
              </a:solidFill>
              <a:latin typeface="Montserrat"/>
              <a:ea typeface="Montserrat"/>
              <a:cs typeface="Montserrat"/>
              <a:sym typeface="Montserrat"/>
            </a:endParaRPr>
          </a:p>
        </p:txBody>
      </p:sp>
    </p:spTree>
  </p:cSld>
  <p:clrMapOvr>
    <a:masterClrMapping/>
  </p:clrMapOvr>
</p:sldLayout>
</file>

<file path=ppt/slideLayouts/slideLayout5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p:cSld name="MAIN_POINT">
    <p:bg>
      <p:bgPr>
        <a:solidFill>
          <a:srgbClr val="FFFFFF"/>
        </a:solidFill>
      </p:bgPr>
    </p:bg>
    <p:spTree>
      <p:nvGrpSpPr>
        <p:cNvPr id="5220" name="Shape 5220"/>
        <p:cNvGrpSpPr/>
        <p:nvPr/>
      </p:nvGrpSpPr>
      <p:grpSpPr>
        <a:xfrm>
          <a:off x="0" y="0"/>
          <a:ext cx="0" cy="0"/>
          <a:chOff x="0" y="0"/>
          <a:chExt cx="0" cy="0"/>
        </a:xfrm>
      </p:grpSpPr>
      <p:sp>
        <p:nvSpPr>
          <p:cNvPr id="5221" name="Google Shape;5221;p735"/>
          <p:cNvSpPr txBox="1"/>
          <p:nvPr/>
        </p:nvSpPr>
        <p:spPr>
          <a:xfrm>
            <a:off x="1643525" y="1059600"/>
            <a:ext cx="5856900" cy="2745600"/>
          </a:xfrm>
          <a:prstGeom prst="rect">
            <a:avLst/>
          </a:prstGeom>
          <a:solidFill>
            <a:srgbClr val="EEF3F6"/>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735"/>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223" name="Google Shape;5223;p735"/>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5224" name="Google Shape;5224;p735"/>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9pPr>
          </a:lstStyle>
          <a:p/>
        </p:txBody>
      </p:sp>
      <p:sp>
        <p:nvSpPr>
          <p:cNvPr id="5225" name="Google Shape;5225;p735"/>
          <p:cNvSpPr/>
          <p:nvPr/>
        </p:nvSpPr>
        <p:spPr>
          <a:xfrm>
            <a:off x="4346675" y="1413450"/>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rgbClr val="FFFFFF"/>
                </a:solidFill>
                <a:latin typeface="Montserrat"/>
                <a:ea typeface="Montserrat"/>
                <a:cs typeface="Montserrat"/>
                <a:sym typeface="Montserrat"/>
              </a:rPr>
              <a:t>Sq icons</a:t>
            </a:r>
            <a:endParaRPr b="0" i="0" sz="5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5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p:cSld name="SECTION_TITLE_AND_DESCRIPTION">
    <p:bg>
      <p:bgPr>
        <a:noFill/>
      </p:bgPr>
    </p:bg>
    <p:spTree>
      <p:nvGrpSpPr>
        <p:cNvPr id="5226" name="Shape 5226"/>
        <p:cNvGrpSpPr/>
        <p:nvPr/>
      </p:nvGrpSpPr>
      <p:grpSpPr>
        <a:xfrm>
          <a:off x="0" y="0"/>
          <a:ext cx="0" cy="0"/>
          <a:chOff x="0" y="0"/>
          <a:chExt cx="0" cy="0"/>
        </a:xfrm>
      </p:grpSpPr>
      <p:sp>
        <p:nvSpPr>
          <p:cNvPr id="5227" name="Google Shape;5227;p736"/>
          <p:cNvSpPr txBox="1"/>
          <p:nvPr>
            <p:ph type="ctrTitle"/>
          </p:nvPr>
        </p:nvSpPr>
        <p:spPr>
          <a:xfrm>
            <a:off x="4859425" y="217560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5228" name="Google Shape;5228;p736"/>
          <p:cNvSpPr txBox="1"/>
          <p:nvPr>
            <p:ph idx="2" type="ctrTitle"/>
          </p:nvPr>
        </p:nvSpPr>
        <p:spPr>
          <a:xfrm>
            <a:off x="4859425" y="186360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5229" name="Google Shape;5229;p736"/>
          <p:cNvSpPr txBox="1"/>
          <p:nvPr>
            <p:ph idx="3" type="ctrTitle"/>
          </p:nvPr>
        </p:nvSpPr>
        <p:spPr>
          <a:xfrm>
            <a:off x="4859425" y="302400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5230" name="Google Shape;5230;p736"/>
          <p:cNvCxnSpPr/>
          <p:nvPr/>
        </p:nvCxnSpPr>
        <p:spPr>
          <a:xfrm>
            <a:off x="46160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5231" name="Google Shape;5231;p736"/>
          <p:cNvSpPr/>
          <p:nvPr/>
        </p:nvSpPr>
        <p:spPr>
          <a:xfrm>
            <a:off x="1288325" y="1923900"/>
            <a:ext cx="3199800" cy="13497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wide icon here</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light)">
  <p:cSld name="CUSTOM_9_1_1">
    <p:bg>
      <p:bgPr>
        <a:solidFill>
          <a:srgbClr val="FFFFFF"/>
        </a:solidFill>
      </p:bgPr>
    </p:bg>
    <p:spTree>
      <p:nvGrpSpPr>
        <p:cNvPr id="406" name="Shape 406"/>
        <p:cNvGrpSpPr/>
        <p:nvPr/>
      </p:nvGrpSpPr>
      <p:grpSpPr>
        <a:xfrm>
          <a:off x="0" y="0"/>
          <a:ext cx="0" cy="0"/>
          <a:chOff x="0" y="0"/>
          <a:chExt cx="0" cy="0"/>
        </a:xfrm>
      </p:grpSpPr>
      <p:sp>
        <p:nvSpPr>
          <p:cNvPr id="407" name="Google Shape;407;p104"/>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08" name="Google Shape;408;p104"/>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09" name="Google Shape;409;p104"/>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10" name="Google Shape;410;p104"/>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11" name="Google Shape;411;p104"/>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12" name="Google Shape;412;p104"/>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13" name="Google Shape;413;p104"/>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14" name="Google Shape;414;p104"/>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15" name="Google Shape;415;p104"/>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16" name="Google Shape;416;p104"/>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17" name="Google Shape;417;p104"/>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18" name="Google Shape;418;p104"/>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19" name="Google Shape;419;p104"/>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5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p:cSld name="CAPTION_ONLY">
    <p:bg>
      <p:bgPr>
        <a:noFill/>
      </p:bgPr>
    </p:bg>
    <p:spTree>
      <p:nvGrpSpPr>
        <p:cNvPr id="5232" name="Shape 5232"/>
        <p:cNvGrpSpPr/>
        <p:nvPr/>
      </p:nvGrpSpPr>
      <p:grpSpPr>
        <a:xfrm>
          <a:off x="0" y="0"/>
          <a:ext cx="0" cy="0"/>
          <a:chOff x="0" y="0"/>
          <a:chExt cx="0" cy="0"/>
        </a:xfrm>
      </p:grpSpPr>
      <p:sp>
        <p:nvSpPr>
          <p:cNvPr id="5233" name="Google Shape;5233;p737"/>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5234" name="Google Shape;5234;p737"/>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5235" name="Google Shape;5235;p737"/>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5236" name="Google Shape;5236;p737"/>
          <p:cNvCxnSpPr/>
          <p:nvPr/>
        </p:nvCxnSpPr>
        <p:spPr>
          <a:xfrm>
            <a:off x="3964400" y="1707925"/>
            <a:ext cx="0" cy="1767300"/>
          </a:xfrm>
          <a:prstGeom prst="straightConnector1">
            <a:avLst/>
          </a:prstGeom>
          <a:noFill/>
          <a:ln cap="flat" cmpd="sng" w="9525">
            <a:solidFill>
              <a:schemeClr val="accent3"/>
            </a:solidFill>
            <a:prstDash val="solid"/>
            <a:round/>
            <a:headEnd len="sm" w="sm" type="none"/>
            <a:tailEnd len="sm" w="sm" type="none"/>
          </a:ln>
        </p:spPr>
      </p:cxnSp>
      <p:sp>
        <p:nvSpPr>
          <p:cNvPr id="5237" name="Google Shape;5237;p737"/>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5238" name="Google Shape;5238;p737"/>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239" name="Google Shape;5239;p737"/>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5240" name="Google Shape;5240;p737"/>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241" name="Google Shape;5241;p737"/>
          <p:cNvSpPr/>
          <p:nvPr/>
        </p:nvSpPr>
        <p:spPr>
          <a:xfrm>
            <a:off x="1382200" y="1715775"/>
            <a:ext cx="450600" cy="400800"/>
          </a:xfrm>
          <a:prstGeom prst="rect">
            <a:avLst/>
          </a:prstGeom>
          <a:solidFill>
            <a:srgbClr val="434472">
              <a:alpha val="49019"/>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chemeClr val="accent3"/>
                </a:solidFill>
                <a:latin typeface="Montserrat"/>
                <a:ea typeface="Montserrat"/>
                <a:cs typeface="Montserrat"/>
                <a:sym typeface="Montserrat"/>
              </a:rPr>
              <a:t>Sq icons</a:t>
            </a:r>
            <a:endParaRPr b="0" i="0" sz="6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5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p:cSld name="BIG_NUMBER">
    <p:bg>
      <p:bgPr>
        <a:solidFill>
          <a:srgbClr val="FFFFFF"/>
        </a:solidFill>
      </p:bgPr>
    </p:bg>
    <p:spTree>
      <p:nvGrpSpPr>
        <p:cNvPr id="5242" name="Shape 5242"/>
        <p:cNvGrpSpPr/>
        <p:nvPr/>
      </p:nvGrpSpPr>
      <p:grpSpPr>
        <a:xfrm>
          <a:off x="0" y="0"/>
          <a:ext cx="0" cy="0"/>
          <a:chOff x="0" y="0"/>
          <a:chExt cx="0" cy="0"/>
        </a:xfrm>
      </p:grpSpPr>
      <p:sp>
        <p:nvSpPr>
          <p:cNvPr id="5243" name="Google Shape;5243;p738"/>
          <p:cNvSpPr txBox="1"/>
          <p:nvPr/>
        </p:nvSpPr>
        <p:spPr>
          <a:xfrm>
            <a:off x="1643525" y="1020100"/>
            <a:ext cx="5856900" cy="27456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p738"/>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5245" name="Google Shape;5245;p738"/>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chemeClr val="dk1"/>
              </a:buClr>
              <a:buSzPts val="800"/>
              <a:buFont typeface="Montserrat"/>
              <a:buChar char="➔"/>
              <a:defRPr sz="800">
                <a:solidFill>
                  <a:schemeClr val="dk1"/>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272850"/>
              </a:buClr>
              <a:buSzPts val="800"/>
              <a:buFont typeface="Montserrat"/>
              <a:buChar char="●"/>
              <a:defRPr sz="8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5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5246" name="Shape 5246"/>
        <p:cNvGrpSpPr/>
        <p:nvPr/>
      </p:nvGrpSpPr>
      <p:grpSpPr>
        <a:xfrm>
          <a:off x="0" y="0"/>
          <a:ext cx="0" cy="0"/>
          <a:chOff x="0" y="0"/>
          <a:chExt cx="0" cy="0"/>
        </a:xfrm>
      </p:grpSpPr>
    </p:spTree>
  </p:cSld>
  <p:clrMapOvr>
    <a:masterClrMapping/>
  </p:clrMapOvr>
</p:sldLayout>
</file>

<file path=ppt/slideLayouts/slideLayout5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p:cSld name="CUSTOM_3">
    <p:bg>
      <p:bgPr>
        <a:solidFill>
          <a:srgbClr val="FFFFFF"/>
        </a:solidFill>
      </p:bgPr>
    </p:bg>
    <p:spTree>
      <p:nvGrpSpPr>
        <p:cNvPr id="5247" name="Shape 5247"/>
        <p:cNvGrpSpPr/>
        <p:nvPr/>
      </p:nvGrpSpPr>
      <p:grpSpPr>
        <a:xfrm>
          <a:off x="0" y="0"/>
          <a:ext cx="0" cy="0"/>
          <a:chOff x="0" y="0"/>
          <a:chExt cx="0" cy="0"/>
        </a:xfrm>
      </p:grpSpPr>
      <p:sp>
        <p:nvSpPr>
          <p:cNvPr id="5248" name="Google Shape;5248;p740"/>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249" name="Google Shape;5249;p740"/>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250" name="Google Shape;5250;p740"/>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251" name="Google Shape;5251;p740"/>
          <p:cNvSpPr txBox="1"/>
          <p:nvPr>
            <p:ph type="ctrTitle"/>
          </p:nvPr>
        </p:nvSpPr>
        <p:spPr>
          <a:xfrm>
            <a:off x="644500"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5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p:cSld name="CUSTOM_3_1">
    <p:bg>
      <p:bgPr>
        <a:noFill/>
      </p:bgPr>
    </p:bg>
    <p:spTree>
      <p:nvGrpSpPr>
        <p:cNvPr id="5252" name="Shape 5252"/>
        <p:cNvGrpSpPr/>
        <p:nvPr/>
      </p:nvGrpSpPr>
      <p:grpSpPr>
        <a:xfrm>
          <a:off x="0" y="0"/>
          <a:ext cx="0" cy="0"/>
          <a:chOff x="0" y="0"/>
          <a:chExt cx="0" cy="0"/>
        </a:xfrm>
      </p:grpSpPr>
      <p:sp>
        <p:nvSpPr>
          <p:cNvPr id="5253" name="Google Shape;5253;p741"/>
          <p:cNvSpPr/>
          <p:nvPr/>
        </p:nvSpPr>
        <p:spPr>
          <a:xfrm>
            <a:off x="5952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p741"/>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255" name="Google Shape;5255;p741"/>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256" name="Google Shape;5256;p741"/>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5257" name="Google Shape;5257;p741"/>
          <p:cNvSpPr/>
          <p:nvPr/>
        </p:nvSpPr>
        <p:spPr>
          <a:xfrm>
            <a:off x="33993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741"/>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259" name="Google Shape;5259;p741"/>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5260" name="Google Shape;5260;p741"/>
          <p:cNvSpPr/>
          <p:nvPr/>
        </p:nvSpPr>
        <p:spPr>
          <a:xfrm>
            <a:off x="62034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p741"/>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262" name="Google Shape;5262;p741"/>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p:cSld name="CUSTOM_4">
    <p:bg>
      <p:bgPr>
        <a:blipFill>
          <a:blip r:embed="rId2">
            <a:alphaModFix/>
          </a:blip>
          <a:stretch>
            <a:fillRect/>
          </a:stretch>
        </a:blipFill>
      </p:bgPr>
    </p:bg>
    <p:spTree>
      <p:nvGrpSpPr>
        <p:cNvPr id="5263" name="Shape 5263"/>
        <p:cNvGrpSpPr/>
        <p:nvPr/>
      </p:nvGrpSpPr>
      <p:grpSpPr>
        <a:xfrm>
          <a:off x="0" y="0"/>
          <a:ext cx="0" cy="0"/>
          <a:chOff x="0" y="0"/>
          <a:chExt cx="0" cy="0"/>
        </a:xfrm>
      </p:grpSpPr>
      <p:sp>
        <p:nvSpPr>
          <p:cNvPr id="5264" name="Google Shape;5264;p742"/>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5265" name="Google Shape;5265;p742"/>
          <p:cNvCxnSpPr/>
          <p:nvPr/>
        </p:nvCxnSpPr>
        <p:spPr>
          <a:xfrm rot="10800000">
            <a:off x="4859425" y="2010338"/>
            <a:ext cx="3739200" cy="0"/>
          </a:xfrm>
          <a:prstGeom prst="straightConnector1">
            <a:avLst/>
          </a:prstGeom>
          <a:noFill/>
          <a:ln cap="flat" cmpd="sng" w="9525">
            <a:solidFill>
              <a:schemeClr val="accent3"/>
            </a:solidFill>
            <a:prstDash val="solid"/>
            <a:round/>
            <a:headEnd len="sm" w="sm" type="none"/>
            <a:tailEnd len="sm" w="sm" type="none"/>
          </a:ln>
        </p:spPr>
      </p:cxnSp>
      <p:sp>
        <p:nvSpPr>
          <p:cNvPr id="5266" name="Google Shape;5266;p742"/>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5267" name="Google Shape;5267;p742"/>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5268" name="Google Shape;5268;p742"/>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5269" name="Google Shape;5269;p742"/>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5270" name="Google Shape;5270;p742"/>
          <p:cNvCxnSpPr/>
          <p:nvPr/>
        </p:nvCxnSpPr>
        <p:spPr>
          <a:xfrm rot="10800000">
            <a:off x="4859425" y="3057338"/>
            <a:ext cx="3739200" cy="0"/>
          </a:xfrm>
          <a:prstGeom prst="straightConnector1">
            <a:avLst/>
          </a:prstGeom>
          <a:noFill/>
          <a:ln cap="flat" cmpd="sng" w="9525">
            <a:solidFill>
              <a:schemeClr val="accent3"/>
            </a:solidFill>
            <a:prstDash val="solid"/>
            <a:round/>
            <a:headEnd len="sm" w="sm" type="none"/>
            <a:tailEnd len="sm" w="sm" type="none"/>
          </a:ln>
        </p:spPr>
      </p:cxnSp>
      <p:sp>
        <p:nvSpPr>
          <p:cNvPr id="5271" name="Google Shape;5271;p742"/>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5272" name="Google Shape;5272;p742"/>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5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p:cSld name="CUSTOM_4_2">
    <p:bg>
      <p:bgPr>
        <a:blipFill>
          <a:blip r:embed="rId2">
            <a:alphaModFix/>
          </a:blip>
          <a:stretch>
            <a:fillRect/>
          </a:stretch>
        </a:blipFill>
      </p:bgPr>
    </p:bg>
    <p:spTree>
      <p:nvGrpSpPr>
        <p:cNvPr id="5273" name="Shape 5273"/>
        <p:cNvGrpSpPr/>
        <p:nvPr/>
      </p:nvGrpSpPr>
      <p:grpSpPr>
        <a:xfrm>
          <a:off x="0" y="0"/>
          <a:ext cx="0" cy="0"/>
          <a:chOff x="0" y="0"/>
          <a:chExt cx="0" cy="0"/>
        </a:xfrm>
      </p:grpSpPr>
      <p:sp>
        <p:nvSpPr>
          <p:cNvPr id="5274" name="Google Shape;5274;p743"/>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275" name="Google Shape;5275;p743"/>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5276" name="Google Shape;5276;p743"/>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5277" name="Google Shape;5277;p743"/>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5278" name="Google Shape;5278;p743"/>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5279" name="Google Shape;5279;p743"/>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5280" name="Google Shape;5280;p743"/>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5281" name="Google Shape;5281;p743"/>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5282" name="Google Shape;5282;p743"/>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5283" name="Google Shape;5283;p743"/>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5284" name="Google Shape;5284;p743"/>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5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light)">
  <p:cSld name="CUSTOM_4_1">
    <p:bg>
      <p:bgPr>
        <a:noFill/>
      </p:bgPr>
    </p:bg>
    <p:spTree>
      <p:nvGrpSpPr>
        <p:cNvPr id="5285" name="Shape 5285"/>
        <p:cNvGrpSpPr/>
        <p:nvPr/>
      </p:nvGrpSpPr>
      <p:grpSpPr>
        <a:xfrm>
          <a:off x="0" y="0"/>
          <a:ext cx="0" cy="0"/>
          <a:chOff x="0" y="0"/>
          <a:chExt cx="0" cy="0"/>
        </a:xfrm>
      </p:grpSpPr>
      <p:sp>
        <p:nvSpPr>
          <p:cNvPr id="5286" name="Google Shape;5286;p744"/>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287" name="Google Shape;5287;p744"/>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5288" name="Google Shape;5288;p744"/>
          <p:cNvSpPr txBox="1"/>
          <p:nvPr>
            <p:ph idx="3" type="title"/>
          </p:nvPr>
        </p:nvSpPr>
        <p:spPr>
          <a:xfrm>
            <a:off x="669500"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5289" name="Google Shape;5289;p744"/>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5290" name="Google Shape;5290;p744"/>
          <p:cNvSpPr txBox="1"/>
          <p:nvPr>
            <p:ph idx="5" type="title"/>
          </p:nvPr>
        </p:nvSpPr>
        <p:spPr>
          <a:xfrm>
            <a:off x="669500"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5291" name="Google Shape;5291;p744"/>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5292" name="Google Shape;5292;p744"/>
          <p:cNvSpPr txBox="1"/>
          <p:nvPr>
            <p:ph idx="7" type="title"/>
          </p:nvPr>
        </p:nvSpPr>
        <p:spPr>
          <a:xfrm>
            <a:off x="669500"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5293" name="Google Shape;5293;p744"/>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5294" name="Google Shape;5294;p744"/>
          <p:cNvSpPr txBox="1"/>
          <p:nvPr>
            <p:ph idx="9" type="title"/>
          </p:nvPr>
        </p:nvSpPr>
        <p:spPr>
          <a:xfrm>
            <a:off x="669500"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5295" name="Google Shape;5295;p744"/>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5296" name="Google Shape;5296;p744"/>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5297" name="Google Shape;5297;p744"/>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5298" name="Google Shape;5298;p744"/>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5299" name="Google Shape;5299;p744"/>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5300" name="Google Shape;5300;p744"/>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5301" name="Google Shape;5301;p744"/>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5302" name="Google Shape;5302;p744"/>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Tree>
  </p:cSld>
  <p:clrMapOvr>
    <a:masterClrMapping/>
  </p:clrMapOvr>
</p:sldLayout>
</file>

<file path=ppt/slideLayouts/slideLayout5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dark)">
  <p:cSld name="CUSTOM_4_1_1">
    <p:bg>
      <p:bgPr>
        <a:solidFill>
          <a:schemeClr val="dk1"/>
        </a:solidFill>
      </p:bgPr>
    </p:bg>
    <p:spTree>
      <p:nvGrpSpPr>
        <p:cNvPr id="5303" name="Shape 5303"/>
        <p:cNvGrpSpPr/>
        <p:nvPr/>
      </p:nvGrpSpPr>
      <p:grpSpPr>
        <a:xfrm>
          <a:off x="0" y="0"/>
          <a:ext cx="0" cy="0"/>
          <a:chOff x="0" y="0"/>
          <a:chExt cx="0" cy="0"/>
        </a:xfrm>
      </p:grpSpPr>
      <p:sp>
        <p:nvSpPr>
          <p:cNvPr id="5304" name="Google Shape;5304;p745"/>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305" name="Google Shape;5305;p745"/>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5306" name="Google Shape;5306;p745"/>
          <p:cNvSpPr txBox="1"/>
          <p:nvPr>
            <p:ph idx="3" type="title"/>
          </p:nvPr>
        </p:nvSpPr>
        <p:spPr>
          <a:xfrm>
            <a:off x="66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5307" name="Google Shape;5307;p745"/>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5308" name="Google Shape;5308;p745"/>
          <p:cNvSpPr txBox="1"/>
          <p:nvPr>
            <p:ph idx="5" type="title"/>
          </p:nvPr>
        </p:nvSpPr>
        <p:spPr>
          <a:xfrm>
            <a:off x="66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5309" name="Google Shape;5309;p745"/>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5310" name="Google Shape;5310;p745"/>
          <p:cNvSpPr txBox="1"/>
          <p:nvPr>
            <p:ph idx="7" type="title"/>
          </p:nvPr>
        </p:nvSpPr>
        <p:spPr>
          <a:xfrm>
            <a:off x="66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5311" name="Google Shape;5311;p745"/>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5312" name="Google Shape;5312;p745"/>
          <p:cNvSpPr txBox="1"/>
          <p:nvPr>
            <p:ph idx="9" type="title"/>
          </p:nvPr>
        </p:nvSpPr>
        <p:spPr>
          <a:xfrm>
            <a:off x="66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5313" name="Google Shape;5313;p745"/>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5314" name="Google Shape;5314;p745"/>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5315" name="Google Shape;5315;p745"/>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5316" name="Google Shape;5316;p745"/>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5317" name="Google Shape;5317;p745"/>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5318" name="Google Shape;5318;p745"/>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5319" name="Google Shape;5319;p745"/>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5320" name="Google Shape;5320;p745"/>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light)">
  <p:cSld name="CUSTOM_6">
    <p:bg>
      <p:bgPr>
        <a:solidFill>
          <a:srgbClr val="FFFFFF"/>
        </a:solidFill>
      </p:bgPr>
    </p:bg>
    <p:spTree>
      <p:nvGrpSpPr>
        <p:cNvPr id="5321" name="Shape 5321"/>
        <p:cNvGrpSpPr/>
        <p:nvPr/>
      </p:nvGrpSpPr>
      <p:grpSpPr>
        <a:xfrm>
          <a:off x="0" y="0"/>
          <a:ext cx="0" cy="0"/>
          <a:chOff x="0" y="0"/>
          <a:chExt cx="0" cy="0"/>
        </a:xfrm>
      </p:grpSpPr>
      <p:sp>
        <p:nvSpPr>
          <p:cNvPr id="5322" name="Google Shape;5322;p746"/>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323" name="Google Shape;5323;p746"/>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324" name="Google Shape;5324;p746"/>
          <p:cNvSpPr txBox="1"/>
          <p:nvPr>
            <p:ph idx="2" type="subTitle"/>
          </p:nvPr>
        </p:nvSpPr>
        <p:spPr>
          <a:xfrm>
            <a:off x="47415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dark)">
  <p:cSld name="CUSTOM_9_1_1_2">
    <p:bg>
      <p:bgPr>
        <a:solidFill>
          <a:schemeClr val="dk1"/>
        </a:solidFill>
      </p:bgPr>
    </p:bg>
    <p:spTree>
      <p:nvGrpSpPr>
        <p:cNvPr id="420" name="Shape 420"/>
        <p:cNvGrpSpPr/>
        <p:nvPr/>
      </p:nvGrpSpPr>
      <p:grpSpPr>
        <a:xfrm>
          <a:off x="0" y="0"/>
          <a:ext cx="0" cy="0"/>
          <a:chOff x="0" y="0"/>
          <a:chExt cx="0" cy="0"/>
        </a:xfrm>
      </p:grpSpPr>
      <p:sp>
        <p:nvSpPr>
          <p:cNvPr id="421" name="Google Shape;421;p105"/>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22" name="Google Shape;422;p105"/>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23" name="Google Shape;423;p105"/>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24" name="Google Shape;424;p105"/>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25" name="Google Shape;425;p105"/>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26" name="Google Shape;426;p105"/>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27" name="Google Shape;427;p105"/>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28" name="Google Shape;428;p105"/>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29" name="Google Shape;429;p105"/>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30" name="Google Shape;430;p105"/>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31" name="Google Shape;431;p105"/>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32" name="Google Shape;432;p105"/>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33" name="Google Shape;433;p105"/>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light)">
  <p:cSld name="CUSTOM_21_2_1">
    <p:bg>
      <p:bgPr>
        <a:solidFill>
          <a:srgbClr val="FFFFFF"/>
        </a:solidFill>
      </p:bgPr>
    </p:bg>
    <p:spTree>
      <p:nvGrpSpPr>
        <p:cNvPr id="5325" name="Shape 5325"/>
        <p:cNvGrpSpPr/>
        <p:nvPr/>
      </p:nvGrpSpPr>
      <p:grpSpPr>
        <a:xfrm>
          <a:off x="0" y="0"/>
          <a:ext cx="0" cy="0"/>
          <a:chOff x="0" y="0"/>
          <a:chExt cx="0" cy="0"/>
        </a:xfrm>
      </p:grpSpPr>
      <p:sp>
        <p:nvSpPr>
          <p:cNvPr id="5326" name="Google Shape;5326;p747"/>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272850"/>
              </a:buClr>
              <a:buSzPts val="1600"/>
              <a:buFont typeface="Montserrat"/>
              <a:buNone/>
              <a:defRPr b="1" sz="16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327" name="Google Shape;5327;p747"/>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272850"/>
              </a:buClr>
              <a:buSzPts val="3000"/>
              <a:buFont typeface="Montserrat"/>
              <a:buNone/>
              <a:defRPr sz="3000">
                <a:solidFill>
                  <a:srgbClr val="272850"/>
                </a:solidFill>
                <a:latin typeface="Montserrat"/>
                <a:ea typeface="Montserrat"/>
                <a:cs typeface="Montserrat"/>
                <a:sym typeface="Montserrat"/>
              </a:defRPr>
            </a:lvl1pPr>
            <a:lvl2pPr lvl="1"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5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grey)">
  <p:cSld name="CUSTOM_21_2_1_1">
    <p:bg>
      <p:bgPr>
        <a:solidFill>
          <a:srgbClr val="EEF3F6"/>
        </a:solidFill>
      </p:bgPr>
    </p:bg>
    <p:spTree>
      <p:nvGrpSpPr>
        <p:cNvPr id="5328" name="Shape 5328"/>
        <p:cNvGrpSpPr/>
        <p:nvPr/>
      </p:nvGrpSpPr>
      <p:grpSpPr>
        <a:xfrm>
          <a:off x="0" y="0"/>
          <a:ext cx="0" cy="0"/>
          <a:chOff x="0" y="0"/>
          <a:chExt cx="0" cy="0"/>
        </a:xfrm>
      </p:grpSpPr>
      <p:sp>
        <p:nvSpPr>
          <p:cNvPr id="5329" name="Google Shape;5329;p748"/>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SzPts val="1600"/>
              <a:buFont typeface="Montserrat"/>
              <a:buNone/>
              <a:defRPr b="1" sz="16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330" name="Google Shape;5330;p748"/>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dk1"/>
              </a:buClr>
              <a:buSzPts val="3000"/>
              <a:buFont typeface="Montserrat"/>
              <a:buNone/>
              <a:defRPr sz="3000">
                <a:solidFill>
                  <a:schemeClr val="dk1"/>
                </a:solidFill>
                <a:latin typeface="Montserrat"/>
                <a:ea typeface="Montserrat"/>
                <a:cs typeface="Montserrat"/>
                <a:sym typeface="Montserrat"/>
              </a:defRPr>
            </a:lvl1pPr>
            <a:lvl2pPr lvl="1"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5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dark)">
  <p:cSld name="CUSTOM_21_2_1_1_1">
    <p:bg>
      <p:bgPr>
        <a:solidFill>
          <a:schemeClr val="dk1"/>
        </a:solidFill>
      </p:bgPr>
    </p:bg>
    <p:spTree>
      <p:nvGrpSpPr>
        <p:cNvPr id="5331" name="Shape 5331"/>
        <p:cNvGrpSpPr/>
        <p:nvPr/>
      </p:nvGrpSpPr>
      <p:grpSpPr>
        <a:xfrm>
          <a:off x="0" y="0"/>
          <a:ext cx="0" cy="0"/>
          <a:chOff x="0" y="0"/>
          <a:chExt cx="0" cy="0"/>
        </a:xfrm>
      </p:grpSpPr>
      <p:sp>
        <p:nvSpPr>
          <p:cNvPr id="5332" name="Google Shape;5332;p749"/>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333" name="Google Shape;5333;p749"/>
          <p:cNvSpPr txBox="1"/>
          <p:nvPr>
            <p:ph idx="1" type="subTitle"/>
          </p:nvPr>
        </p:nvSpPr>
        <p:spPr>
          <a:xfrm>
            <a:off x="1864650" y="2062788"/>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dark)">
  <p:cSld name="CUSTOM_21_1">
    <p:bg>
      <p:bgPr>
        <a:solidFill>
          <a:schemeClr val="dk1"/>
        </a:solidFill>
      </p:bgPr>
    </p:bg>
    <p:spTree>
      <p:nvGrpSpPr>
        <p:cNvPr id="5334" name="Shape 5334"/>
        <p:cNvGrpSpPr/>
        <p:nvPr/>
      </p:nvGrpSpPr>
      <p:grpSpPr>
        <a:xfrm>
          <a:off x="0" y="0"/>
          <a:ext cx="0" cy="0"/>
          <a:chOff x="0" y="0"/>
          <a:chExt cx="0" cy="0"/>
        </a:xfrm>
      </p:grpSpPr>
      <p:sp>
        <p:nvSpPr>
          <p:cNvPr id="5335" name="Google Shape;5335;p750"/>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336" name="Google Shape;5336;p750"/>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grey)">
  <p:cSld name="CUSTOM_21_1_1">
    <p:bg>
      <p:bgPr>
        <a:noFill/>
      </p:bgPr>
    </p:bg>
    <p:spTree>
      <p:nvGrpSpPr>
        <p:cNvPr id="5337" name="Shape 5337"/>
        <p:cNvGrpSpPr/>
        <p:nvPr/>
      </p:nvGrpSpPr>
      <p:grpSpPr>
        <a:xfrm>
          <a:off x="0" y="0"/>
          <a:ext cx="0" cy="0"/>
          <a:chOff x="0" y="0"/>
          <a:chExt cx="0" cy="0"/>
        </a:xfrm>
      </p:grpSpPr>
      <p:sp>
        <p:nvSpPr>
          <p:cNvPr id="5338" name="Google Shape;5338;p751"/>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339" name="Google Shape;5339;p751"/>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5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dark)">
  <p:cSld name="CUSTOM_6_3">
    <p:bg>
      <p:bgPr>
        <a:solidFill>
          <a:schemeClr val="dk1"/>
        </a:solidFill>
      </p:bgPr>
    </p:bg>
    <p:spTree>
      <p:nvGrpSpPr>
        <p:cNvPr id="5340" name="Shape 5340"/>
        <p:cNvGrpSpPr/>
        <p:nvPr/>
      </p:nvGrpSpPr>
      <p:grpSpPr>
        <a:xfrm>
          <a:off x="0" y="0"/>
          <a:ext cx="0" cy="0"/>
          <a:chOff x="0" y="0"/>
          <a:chExt cx="0" cy="0"/>
        </a:xfrm>
      </p:grpSpPr>
      <p:sp>
        <p:nvSpPr>
          <p:cNvPr id="5341" name="Google Shape;5341;p752"/>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342" name="Google Shape;5342;p752"/>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343" name="Google Shape;5343;p752"/>
          <p:cNvSpPr txBox="1"/>
          <p:nvPr>
            <p:ph idx="2" type="subTitle"/>
          </p:nvPr>
        </p:nvSpPr>
        <p:spPr>
          <a:xfrm>
            <a:off x="472290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light)">
  <p:cSld name="CUSTOM_6_2">
    <p:bg>
      <p:bgPr>
        <a:solidFill>
          <a:srgbClr val="FFFFFF"/>
        </a:solidFill>
      </p:bgPr>
    </p:bg>
    <p:spTree>
      <p:nvGrpSpPr>
        <p:cNvPr id="5344" name="Shape 5344"/>
        <p:cNvGrpSpPr/>
        <p:nvPr/>
      </p:nvGrpSpPr>
      <p:grpSpPr>
        <a:xfrm>
          <a:off x="0" y="0"/>
          <a:ext cx="0" cy="0"/>
          <a:chOff x="0" y="0"/>
          <a:chExt cx="0" cy="0"/>
        </a:xfrm>
      </p:grpSpPr>
      <p:sp>
        <p:nvSpPr>
          <p:cNvPr id="5345" name="Google Shape;5345;p753"/>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346" name="Google Shape;5346;p753"/>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1300"/>
              <a:buFont typeface="Montserrat"/>
              <a:buNone/>
              <a:defRPr sz="1300">
                <a:solidFill>
                  <a:schemeClr val="dk1"/>
                </a:solidFill>
                <a:latin typeface="Montserrat"/>
                <a:ea typeface="Montserrat"/>
                <a:cs typeface="Montserrat"/>
                <a:sym typeface="Montserrat"/>
              </a:defRPr>
            </a:lvl9pPr>
          </a:lstStyle>
          <a:p/>
        </p:txBody>
      </p:sp>
      <p:sp>
        <p:nvSpPr>
          <p:cNvPr id="5347" name="Google Shape;5347;p753"/>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900"/>
              <a:buFont typeface="Montserrat"/>
              <a:buNone/>
              <a:defRPr b="1" sz="9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5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dark)">
  <p:cSld name="CUSTOM_6_2_1">
    <p:bg>
      <p:bgPr>
        <a:solidFill>
          <a:schemeClr val="dk1"/>
        </a:solidFill>
      </p:bgPr>
    </p:bg>
    <p:spTree>
      <p:nvGrpSpPr>
        <p:cNvPr id="5348" name="Shape 5348"/>
        <p:cNvGrpSpPr/>
        <p:nvPr/>
      </p:nvGrpSpPr>
      <p:grpSpPr>
        <a:xfrm>
          <a:off x="0" y="0"/>
          <a:ext cx="0" cy="0"/>
          <a:chOff x="0" y="0"/>
          <a:chExt cx="0" cy="0"/>
        </a:xfrm>
      </p:grpSpPr>
      <p:sp>
        <p:nvSpPr>
          <p:cNvPr id="5349" name="Google Shape;5349;p754"/>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350" name="Google Shape;5350;p754"/>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5351" name="Google Shape;5351;p754"/>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5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light)">
  <p:cSld name="CUSTOM_6_1">
    <p:bg>
      <p:bgPr>
        <a:blipFill>
          <a:blip r:embed="rId2">
            <a:alphaModFix/>
          </a:blip>
          <a:stretch>
            <a:fillRect/>
          </a:stretch>
        </a:blipFill>
      </p:bgPr>
    </p:bg>
    <p:spTree>
      <p:nvGrpSpPr>
        <p:cNvPr id="5352" name="Shape 5352"/>
        <p:cNvGrpSpPr/>
        <p:nvPr/>
      </p:nvGrpSpPr>
      <p:grpSpPr>
        <a:xfrm>
          <a:off x="0" y="0"/>
          <a:ext cx="0" cy="0"/>
          <a:chOff x="0" y="0"/>
          <a:chExt cx="0" cy="0"/>
        </a:xfrm>
      </p:grpSpPr>
      <p:sp>
        <p:nvSpPr>
          <p:cNvPr id="5353" name="Google Shape;5353;p755"/>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354" name="Google Shape;5354;p755"/>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355" name="Google Shape;5355;p755"/>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356" name="Google Shape;5356;p755"/>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357" name="Google Shape;5357;p755"/>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358" name="Google Shape;5358;p755"/>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359" name="Google Shape;5359;p755"/>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360" name="Google Shape;5360;p755"/>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361" name="Google Shape;5361;p755"/>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362" name="Google Shape;5362;p755"/>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363" name="Google Shape;5363;p755"/>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364" name="Google Shape;5364;p755"/>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365" name="Google Shape;5365;p755"/>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366" name="Google Shape;5366;p755"/>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367" name="Google Shape;5367;p755"/>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368" name="Google Shape;5368;p755"/>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5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dark)">
  <p:cSld name="CUSTOM_7">
    <p:bg>
      <p:bgPr>
        <a:blipFill>
          <a:blip r:embed="rId2">
            <a:alphaModFix/>
          </a:blip>
          <a:stretch>
            <a:fillRect/>
          </a:stretch>
        </a:blipFill>
      </p:bgPr>
    </p:bg>
    <p:spTree>
      <p:nvGrpSpPr>
        <p:cNvPr id="5369" name="Shape 5369"/>
        <p:cNvGrpSpPr/>
        <p:nvPr/>
      </p:nvGrpSpPr>
      <p:grpSpPr>
        <a:xfrm>
          <a:off x="0" y="0"/>
          <a:ext cx="0" cy="0"/>
          <a:chOff x="0" y="0"/>
          <a:chExt cx="0" cy="0"/>
        </a:xfrm>
      </p:grpSpPr>
      <p:sp>
        <p:nvSpPr>
          <p:cNvPr id="5370" name="Google Shape;5370;p756"/>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371" name="Google Shape;5371;p756"/>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372" name="Google Shape;5372;p756"/>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5373" name="Google Shape;5373;p756"/>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5374" name="Google Shape;5374;p756"/>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375" name="Google Shape;5375;p756"/>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376" name="Google Shape;5376;p756"/>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5377" name="Google Shape;5377;p756"/>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5378" name="Google Shape;5378;p756"/>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379" name="Google Shape;5379;p756"/>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380" name="Google Shape;5380;p756"/>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5381" name="Google Shape;5381;p756"/>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5382" name="Google Shape;5382;p756"/>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383" name="Google Shape;5383;p756"/>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384" name="Google Shape;5384;p756"/>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385" name="Google Shape;5385;p756"/>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9" name="Shape 29"/>
        <p:cNvGrpSpPr/>
        <p:nvPr/>
      </p:nvGrpSpPr>
      <p:grpSpPr>
        <a:xfrm>
          <a:off x="0" y="0"/>
          <a:ext cx="0" cy="0"/>
          <a:chOff x="0" y="0"/>
          <a:chExt cx="0" cy="0"/>
        </a:xfrm>
      </p:grpSpPr>
      <p:sp>
        <p:nvSpPr>
          <p:cNvPr id="30" name="Google Shape;30;p5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31" name="Google Shape;31;p53"/>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light)">
  <p:cSld name="CUSTOM_9_1_1_1">
    <p:bg>
      <p:bgPr>
        <a:solidFill>
          <a:srgbClr val="FFFFFF"/>
        </a:solidFill>
      </p:bgPr>
    </p:bg>
    <p:spTree>
      <p:nvGrpSpPr>
        <p:cNvPr id="434" name="Shape 434"/>
        <p:cNvGrpSpPr/>
        <p:nvPr/>
      </p:nvGrpSpPr>
      <p:grpSpPr>
        <a:xfrm>
          <a:off x="0" y="0"/>
          <a:ext cx="0" cy="0"/>
          <a:chOff x="0" y="0"/>
          <a:chExt cx="0" cy="0"/>
        </a:xfrm>
      </p:grpSpPr>
      <p:sp>
        <p:nvSpPr>
          <p:cNvPr id="435" name="Google Shape;435;p106"/>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36" name="Google Shape;436;p106"/>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37" name="Google Shape;437;p106"/>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38" name="Google Shape;438;p106"/>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39" name="Google Shape;439;p106"/>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40" name="Google Shape;440;p106"/>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1" name="Google Shape;441;p106"/>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6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light)">
  <p:cSld name="CUSTOM_8">
    <p:bg>
      <p:bgPr>
        <a:blipFill>
          <a:blip r:embed="rId2">
            <a:alphaModFix/>
          </a:blip>
          <a:stretch>
            <a:fillRect/>
          </a:stretch>
        </a:blipFill>
      </p:bgPr>
    </p:bg>
    <p:spTree>
      <p:nvGrpSpPr>
        <p:cNvPr id="5386" name="Shape 5386"/>
        <p:cNvGrpSpPr/>
        <p:nvPr/>
      </p:nvGrpSpPr>
      <p:grpSpPr>
        <a:xfrm>
          <a:off x="0" y="0"/>
          <a:ext cx="0" cy="0"/>
          <a:chOff x="0" y="0"/>
          <a:chExt cx="0" cy="0"/>
        </a:xfrm>
      </p:grpSpPr>
      <p:sp>
        <p:nvSpPr>
          <p:cNvPr id="5387" name="Google Shape;5387;p757"/>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388" name="Google Shape;5388;p757"/>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389" name="Google Shape;5389;p757"/>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390" name="Google Shape;5390;p757"/>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391" name="Google Shape;5391;p757"/>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392" name="Google Shape;5392;p757"/>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393" name="Google Shape;5393;p757"/>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394" name="Google Shape;5394;p757"/>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395" name="Google Shape;5395;p757"/>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396" name="Google Shape;5396;p757"/>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397" name="Google Shape;5397;p757"/>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398" name="Google Shape;5398;p757"/>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399" name="Google Shape;5399;p757"/>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400" name="Google Shape;5400;p757"/>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dark)">
  <p:cSld name="CUSTOM_8_2">
    <p:bg>
      <p:bgPr>
        <a:blipFill>
          <a:blip r:embed="rId2">
            <a:alphaModFix/>
          </a:blip>
          <a:stretch>
            <a:fillRect/>
          </a:stretch>
        </a:blipFill>
      </p:bgPr>
    </p:bg>
    <p:spTree>
      <p:nvGrpSpPr>
        <p:cNvPr id="5401" name="Shape 5401"/>
        <p:cNvGrpSpPr/>
        <p:nvPr/>
      </p:nvGrpSpPr>
      <p:grpSpPr>
        <a:xfrm>
          <a:off x="0" y="0"/>
          <a:ext cx="0" cy="0"/>
          <a:chOff x="0" y="0"/>
          <a:chExt cx="0" cy="0"/>
        </a:xfrm>
      </p:grpSpPr>
      <p:sp>
        <p:nvSpPr>
          <p:cNvPr id="5402" name="Google Shape;5402;p758"/>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03" name="Google Shape;5403;p758"/>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04" name="Google Shape;5404;p758"/>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05" name="Google Shape;5405;p758"/>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06" name="Google Shape;5406;p758"/>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07" name="Google Shape;5407;p758"/>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08" name="Google Shape;5408;p758"/>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09" name="Google Shape;5409;p758"/>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10" name="Google Shape;5410;p758"/>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11" name="Google Shape;5411;p758"/>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12" name="Google Shape;5412;p758"/>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413" name="Google Shape;5413;p758"/>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414" name="Google Shape;5414;p758"/>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415" name="Google Shape;5415;p758"/>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light)">
  <p:cSld name="CUSTOM_9">
    <p:bg>
      <p:bgPr>
        <a:blipFill>
          <a:blip r:embed="rId2">
            <a:alphaModFix/>
          </a:blip>
          <a:stretch>
            <a:fillRect/>
          </a:stretch>
        </a:blipFill>
      </p:bgPr>
    </p:bg>
    <p:spTree>
      <p:nvGrpSpPr>
        <p:cNvPr id="5416" name="Shape 5416"/>
        <p:cNvGrpSpPr/>
        <p:nvPr/>
      </p:nvGrpSpPr>
      <p:grpSpPr>
        <a:xfrm>
          <a:off x="0" y="0"/>
          <a:ext cx="0" cy="0"/>
          <a:chOff x="0" y="0"/>
          <a:chExt cx="0" cy="0"/>
        </a:xfrm>
      </p:grpSpPr>
      <p:sp>
        <p:nvSpPr>
          <p:cNvPr id="5417" name="Google Shape;5417;p759"/>
          <p:cNvSpPr txBox="1"/>
          <p:nvPr>
            <p:ph type="ctrTitle"/>
          </p:nvPr>
        </p:nvSpPr>
        <p:spPr>
          <a:xfrm>
            <a:off x="436252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5418" name="Google Shape;5418;p759"/>
          <p:cNvSpPr txBox="1"/>
          <p:nvPr>
            <p:ph idx="2" type="ctrTitle"/>
          </p:nvPr>
        </p:nvSpPr>
        <p:spPr>
          <a:xfrm>
            <a:off x="669657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5419" name="Google Shape;5419;p759"/>
          <p:cNvSpPr txBox="1"/>
          <p:nvPr>
            <p:ph idx="3" type="ctrTitle"/>
          </p:nvPr>
        </p:nvSpPr>
        <p:spPr>
          <a:xfrm>
            <a:off x="436252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420" name="Google Shape;5420;p759"/>
          <p:cNvSpPr txBox="1"/>
          <p:nvPr>
            <p:ph idx="4" type="ctrTitle"/>
          </p:nvPr>
        </p:nvSpPr>
        <p:spPr>
          <a:xfrm>
            <a:off x="669657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421" name="Google Shape;5421;p759"/>
          <p:cNvSpPr txBox="1"/>
          <p:nvPr>
            <p:ph idx="5" type="ctrTitle"/>
          </p:nvPr>
        </p:nvSpPr>
        <p:spPr>
          <a:xfrm>
            <a:off x="436252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22" name="Google Shape;5422;p759"/>
          <p:cNvSpPr txBox="1"/>
          <p:nvPr>
            <p:ph idx="6" type="ctrTitle"/>
          </p:nvPr>
        </p:nvSpPr>
        <p:spPr>
          <a:xfrm>
            <a:off x="669657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23" name="Google Shape;5423;p759"/>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5424" name="Google Shape;5424;p759"/>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5425" name="Google Shape;5425;p759"/>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426" name="Google Shape;5426;p759"/>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427" name="Google Shape;5427;p759"/>
          <p:cNvSpPr txBox="1"/>
          <p:nvPr>
            <p:ph idx="14" type="ctrTitle"/>
          </p:nvPr>
        </p:nvSpPr>
        <p:spPr>
          <a:xfrm>
            <a:off x="436252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28" name="Google Shape;5428;p759"/>
          <p:cNvSpPr txBox="1"/>
          <p:nvPr>
            <p:ph idx="15" type="ctrTitle"/>
          </p:nvPr>
        </p:nvSpPr>
        <p:spPr>
          <a:xfrm>
            <a:off x="669657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5429" name="Google Shape;5429;p759"/>
          <p:cNvCxnSpPr/>
          <p:nvPr/>
        </p:nvCxnSpPr>
        <p:spPr>
          <a:xfrm>
            <a:off x="4362524" y="2548288"/>
            <a:ext cx="4232400" cy="0"/>
          </a:xfrm>
          <a:prstGeom prst="straightConnector1">
            <a:avLst/>
          </a:prstGeom>
          <a:noFill/>
          <a:ln cap="flat" cmpd="sng" w="9525">
            <a:solidFill>
              <a:schemeClr val="accent1"/>
            </a:solidFill>
            <a:prstDash val="solid"/>
            <a:round/>
            <a:headEnd len="sm" w="sm" type="none"/>
            <a:tailEnd len="sm" w="sm" type="none"/>
          </a:ln>
        </p:spPr>
      </p:cxnSp>
      <p:sp>
        <p:nvSpPr>
          <p:cNvPr id="5430" name="Google Shape;5430;p759"/>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431" name="Google Shape;5431;p759"/>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432" name="Google Shape;5432;p759"/>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433" name="Google Shape;5433;p759"/>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dark)">
  <p:cSld name="CUSTOM_9_1">
    <p:bg>
      <p:bgPr>
        <a:blipFill>
          <a:blip r:embed="rId2">
            <a:alphaModFix/>
          </a:blip>
          <a:stretch>
            <a:fillRect/>
          </a:stretch>
        </a:blipFill>
      </p:bgPr>
    </p:bg>
    <p:spTree>
      <p:nvGrpSpPr>
        <p:cNvPr id="5434" name="Shape 5434"/>
        <p:cNvGrpSpPr/>
        <p:nvPr/>
      </p:nvGrpSpPr>
      <p:grpSpPr>
        <a:xfrm>
          <a:off x="0" y="0"/>
          <a:ext cx="0" cy="0"/>
          <a:chOff x="0" y="0"/>
          <a:chExt cx="0" cy="0"/>
        </a:xfrm>
      </p:grpSpPr>
      <p:sp>
        <p:nvSpPr>
          <p:cNvPr id="5435" name="Google Shape;5435;p760"/>
          <p:cNvSpPr txBox="1"/>
          <p:nvPr>
            <p:ph type="ctrTitle"/>
          </p:nvPr>
        </p:nvSpPr>
        <p:spPr>
          <a:xfrm>
            <a:off x="436252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436" name="Google Shape;5436;p760"/>
          <p:cNvSpPr txBox="1"/>
          <p:nvPr>
            <p:ph idx="2" type="ctrTitle"/>
          </p:nvPr>
        </p:nvSpPr>
        <p:spPr>
          <a:xfrm>
            <a:off x="669657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437" name="Google Shape;5437;p760"/>
          <p:cNvSpPr txBox="1"/>
          <p:nvPr>
            <p:ph idx="3" type="ctrTitle"/>
          </p:nvPr>
        </p:nvSpPr>
        <p:spPr>
          <a:xfrm>
            <a:off x="436252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5438" name="Google Shape;5438;p760"/>
          <p:cNvSpPr txBox="1"/>
          <p:nvPr>
            <p:ph idx="4" type="ctrTitle"/>
          </p:nvPr>
        </p:nvSpPr>
        <p:spPr>
          <a:xfrm>
            <a:off x="669657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5439" name="Google Shape;5439;p760"/>
          <p:cNvSpPr txBox="1"/>
          <p:nvPr>
            <p:ph idx="5" type="ctrTitle"/>
          </p:nvPr>
        </p:nvSpPr>
        <p:spPr>
          <a:xfrm>
            <a:off x="436252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440" name="Google Shape;5440;p760"/>
          <p:cNvSpPr txBox="1"/>
          <p:nvPr>
            <p:ph idx="6" type="ctrTitle"/>
          </p:nvPr>
        </p:nvSpPr>
        <p:spPr>
          <a:xfrm>
            <a:off x="669657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441" name="Google Shape;5441;p760"/>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442" name="Google Shape;5442;p760"/>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443" name="Google Shape;5443;p760"/>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5444" name="Google Shape;5444;p760"/>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5445" name="Google Shape;5445;p760"/>
          <p:cNvSpPr txBox="1"/>
          <p:nvPr>
            <p:ph idx="14" type="ctrTitle"/>
          </p:nvPr>
        </p:nvSpPr>
        <p:spPr>
          <a:xfrm>
            <a:off x="436252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446" name="Google Shape;5446;p760"/>
          <p:cNvSpPr txBox="1"/>
          <p:nvPr>
            <p:ph idx="15" type="ctrTitle"/>
          </p:nvPr>
        </p:nvSpPr>
        <p:spPr>
          <a:xfrm>
            <a:off x="669657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5447" name="Google Shape;5447;p760"/>
          <p:cNvCxnSpPr/>
          <p:nvPr/>
        </p:nvCxnSpPr>
        <p:spPr>
          <a:xfrm>
            <a:off x="4362524" y="2548288"/>
            <a:ext cx="4232400" cy="0"/>
          </a:xfrm>
          <a:prstGeom prst="straightConnector1">
            <a:avLst/>
          </a:prstGeom>
          <a:noFill/>
          <a:ln cap="flat" cmpd="sng" w="9525">
            <a:solidFill>
              <a:schemeClr val="accent3"/>
            </a:solidFill>
            <a:prstDash val="solid"/>
            <a:round/>
            <a:headEnd len="sm" w="sm" type="none"/>
            <a:tailEnd len="sm" w="sm" type="none"/>
          </a:ln>
        </p:spPr>
      </p:cxnSp>
      <p:sp>
        <p:nvSpPr>
          <p:cNvPr id="5448" name="Google Shape;5448;p760"/>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449" name="Google Shape;5449;p760"/>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450" name="Google Shape;5450;p760"/>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451" name="Google Shape;5451;p760"/>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p:cSld name="CUSTOM_9_1_1">
    <p:bg>
      <p:bgPr>
        <a:solidFill>
          <a:srgbClr val="FFFFFF"/>
        </a:solidFill>
      </p:bgPr>
    </p:bg>
    <p:spTree>
      <p:nvGrpSpPr>
        <p:cNvPr id="5452" name="Shape 5452"/>
        <p:cNvGrpSpPr/>
        <p:nvPr/>
      </p:nvGrpSpPr>
      <p:grpSpPr>
        <a:xfrm>
          <a:off x="0" y="0"/>
          <a:ext cx="0" cy="0"/>
          <a:chOff x="0" y="0"/>
          <a:chExt cx="0" cy="0"/>
        </a:xfrm>
      </p:grpSpPr>
      <p:sp>
        <p:nvSpPr>
          <p:cNvPr id="5453" name="Google Shape;5453;p761"/>
          <p:cNvSpPr txBox="1"/>
          <p:nvPr>
            <p:ph type="ctrTitle"/>
          </p:nvPr>
        </p:nvSpPr>
        <p:spPr>
          <a:xfrm>
            <a:off x="50092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454" name="Google Shape;5454;p761"/>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55" name="Google Shape;5455;p761"/>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56" name="Google Shape;5456;p761"/>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57" name="Google Shape;5457;p761"/>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58" name="Google Shape;5458;p761"/>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59" name="Google Shape;5459;p761"/>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60" name="Google Shape;5460;p761"/>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61" name="Google Shape;5461;p761"/>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62" name="Google Shape;5462;p761"/>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63" name="Google Shape;5463;p761"/>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64" name="Google Shape;5464;p761"/>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65" name="Google Shape;5465;p761"/>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6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p:cSld name="CUSTOM_9_1_1_1">
    <p:bg>
      <p:bgPr>
        <a:solidFill>
          <a:srgbClr val="FFFFFF"/>
        </a:solidFill>
      </p:bgPr>
    </p:bg>
    <p:spTree>
      <p:nvGrpSpPr>
        <p:cNvPr id="5466" name="Shape 5466"/>
        <p:cNvGrpSpPr/>
        <p:nvPr/>
      </p:nvGrpSpPr>
      <p:grpSpPr>
        <a:xfrm>
          <a:off x="0" y="0"/>
          <a:ext cx="0" cy="0"/>
          <a:chOff x="0" y="0"/>
          <a:chExt cx="0" cy="0"/>
        </a:xfrm>
      </p:grpSpPr>
      <p:sp>
        <p:nvSpPr>
          <p:cNvPr id="5467" name="Google Shape;5467;p762"/>
          <p:cNvSpPr txBox="1"/>
          <p:nvPr>
            <p:ph type="ctrTitle"/>
          </p:nvPr>
        </p:nvSpPr>
        <p:spPr>
          <a:xfrm>
            <a:off x="50092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468" name="Google Shape;5468;p762"/>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69" name="Google Shape;5469;p762"/>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70" name="Google Shape;5470;p762"/>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71" name="Google Shape;5471;p762"/>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72" name="Google Shape;5472;p762"/>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473" name="Google Shape;5473;p762"/>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6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light)">
  <p:cSld name="CUSTOM_10">
    <p:bg>
      <p:bgPr>
        <a:blipFill>
          <a:blip r:embed="rId2">
            <a:alphaModFix/>
          </a:blip>
          <a:stretch>
            <a:fillRect/>
          </a:stretch>
        </a:blipFill>
      </p:bgPr>
    </p:bg>
    <p:spTree>
      <p:nvGrpSpPr>
        <p:cNvPr id="5474" name="Shape 5474"/>
        <p:cNvGrpSpPr/>
        <p:nvPr/>
      </p:nvGrpSpPr>
      <p:grpSpPr>
        <a:xfrm>
          <a:off x="0" y="0"/>
          <a:ext cx="0" cy="0"/>
          <a:chOff x="0" y="0"/>
          <a:chExt cx="0" cy="0"/>
        </a:xfrm>
      </p:grpSpPr>
      <p:sp>
        <p:nvSpPr>
          <p:cNvPr id="5475" name="Google Shape;5475;p763"/>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476" name="Google Shape;5476;p763"/>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77" name="Google Shape;5477;p763"/>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478" name="Google Shape;5478;p763"/>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79" name="Google Shape;5479;p763"/>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480" name="Google Shape;5480;p763"/>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81" name="Google Shape;5481;p763"/>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482" name="Google Shape;5482;p763"/>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483" name="Google Shape;5483;p763"/>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484" name="Google Shape;5484;p763"/>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dark)">
  <p:cSld name="CUSTOM_10_1">
    <p:bg>
      <p:bgPr>
        <a:noFill/>
      </p:bgPr>
    </p:bg>
    <p:spTree>
      <p:nvGrpSpPr>
        <p:cNvPr id="5485" name="Shape 5485"/>
        <p:cNvGrpSpPr/>
        <p:nvPr/>
      </p:nvGrpSpPr>
      <p:grpSpPr>
        <a:xfrm>
          <a:off x="0" y="0"/>
          <a:ext cx="0" cy="0"/>
          <a:chOff x="0" y="0"/>
          <a:chExt cx="0" cy="0"/>
        </a:xfrm>
      </p:grpSpPr>
      <p:sp>
        <p:nvSpPr>
          <p:cNvPr id="5486" name="Google Shape;5486;p764"/>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487" name="Google Shape;5487;p764"/>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488" name="Google Shape;5488;p764"/>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489" name="Google Shape;5489;p764"/>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490" name="Google Shape;5490;p764"/>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491" name="Google Shape;5491;p764"/>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492" name="Google Shape;5492;p764"/>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493" name="Google Shape;5493;p764"/>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494" name="Google Shape;5494;p764"/>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495" name="Google Shape;5495;p764"/>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light)">
  <p:cSld name="CUSTOM_11">
    <p:bg>
      <p:bgPr>
        <a:blipFill>
          <a:blip r:embed="rId2">
            <a:alphaModFix/>
          </a:blip>
          <a:stretch>
            <a:fillRect/>
          </a:stretch>
        </a:blipFill>
      </p:bgPr>
    </p:bg>
    <p:spTree>
      <p:nvGrpSpPr>
        <p:cNvPr id="5496" name="Shape 5496"/>
        <p:cNvGrpSpPr/>
        <p:nvPr/>
      </p:nvGrpSpPr>
      <p:grpSpPr>
        <a:xfrm>
          <a:off x="0" y="0"/>
          <a:ext cx="0" cy="0"/>
          <a:chOff x="0" y="0"/>
          <a:chExt cx="0" cy="0"/>
        </a:xfrm>
      </p:grpSpPr>
      <p:sp>
        <p:nvSpPr>
          <p:cNvPr id="5497" name="Google Shape;5497;p765"/>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498" name="Google Shape;5498;p765"/>
          <p:cNvSpPr txBox="1"/>
          <p:nvPr>
            <p:ph idx="2" type="ctrTitle"/>
          </p:nvPr>
        </p:nvSpPr>
        <p:spPr>
          <a:xfrm>
            <a:off x="4945650" y="114945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99" name="Google Shape;5499;p765"/>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500" name="Google Shape;5500;p765"/>
          <p:cNvSpPr txBox="1"/>
          <p:nvPr>
            <p:ph idx="4" type="ctrTitle"/>
          </p:nvPr>
        </p:nvSpPr>
        <p:spPr>
          <a:xfrm>
            <a:off x="4945650" y="206752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01" name="Google Shape;5501;p765"/>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502" name="Google Shape;5502;p765"/>
          <p:cNvSpPr txBox="1"/>
          <p:nvPr>
            <p:ph idx="6" type="ctrTitle"/>
          </p:nvPr>
        </p:nvSpPr>
        <p:spPr>
          <a:xfrm>
            <a:off x="4945650" y="298560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03" name="Google Shape;5503;p765"/>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504" name="Google Shape;5504;p765"/>
          <p:cNvSpPr txBox="1"/>
          <p:nvPr>
            <p:ph idx="8" type="ctrTitle"/>
          </p:nvPr>
        </p:nvSpPr>
        <p:spPr>
          <a:xfrm>
            <a:off x="4945650" y="390367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05" name="Google Shape;5505;p765"/>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506" name="Google Shape;5506;p765"/>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507" name="Google Shape;5507;p765"/>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508" name="Google Shape;5508;p765"/>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dark)">
  <p:cSld name="CUSTOM_11_1">
    <p:bg>
      <p:bgPr>
        <a:blipFill>
          <a:blip r:embed="rId2">
            <a:alphaModFix/>
          </a:blip>
          <a:stretch>
            <a:fillRect/>
          </a:stretch>
        </a:blipFill>
      </p:bgPr>
    </p:bg>
    <p:spTree>
      <p:nvGrpSpPr>
        <p:cNvPr id="5509" name="Shape 5509"/>
        <p:cNvGrpSpPr/>
        <p:nvPr/>
      </p:nvGrpSpPr>
      <p:grpSpPr>
        <a:xfrm>
          <a:off x="0" y="0"/>
          <a:ext cx="0" cy="0"/>
          <a:chOff x="0" y="0"/>
          <a:chExt cx="0" cy="0"/>
        </a:xfrm>
      </p:grpSpPr>
      <p:sp>
        <p:nvSpPr>
          <p:cNvPr id="5510" name="Google Shape;5510;p766"/>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511" name="Google Shape;5511;p766"/>
          <p:cNvSpPr txBox="1"/>
          <p:nvPr>
            <p:ph idx="2" type="ctrTitle"/>
          </p:nvPr>
        </p:nvSpPr>
        <p:spPr>
          <a:xfrm>
            <a:off x="4945650" y="112038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12" name="Google Shape;5512;p766"/>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513" name="Google Shape;5513;p766"/>
          <p:cNvSpPr txBox="1"/>
          <p:nvPr>
            <p:ph idx="4" type="ctrTitle"/>
          </p:nvPr>
        </p:nvSpPr>
        <p:spPr>
          <a:xfrm>
            <a:off x="4945650" y="203846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14" name="Google Shape;5514;p766"/>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515" name="Google Shape;5515;p766"/>
          <p:cNvSpPr txBox="1"/>
          <p:nvPr>
            <p:ph idx="6" type="ctrTitle"/>
          </p:nvPr>
        </p:nvSpPr>
        <p:spPr>
          <a:xfrm>
            <a:off x="4945650" y="295653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16" name="Google Shape;5516;p766"/>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517" name="Google Shape;5517;p766"/>
          <p:cNvSpPr txBox="1"/>
          <p:nvPr>
            <p:ph idx="8" type="ctrTitle"/>
          </p:nvPr>
        </p:nvSpPr>
        <p:spPr>
          <a:xfrm>
            <a:off x="4945650" y="387461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18" name="Google Shape;5518;p766"/>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519" name="Google Shape;5519;p766"/>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520" name="Google Shape;5520;p766"/>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521" name="Google Shape;5521;p766"/>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dark)">
  <p:cSld name="CUSTOM_9_1_1_1_1">
    <p:bg>
      <p:bgPr>
        <a:solidFill>
          <a:schemeClr val="dk1"/>
        </a:solidFill>
      </p:bgPr>
    </p:bg>
    <p:spTree>
      <p:nvGrpSpPr>
        <p:cNvPr id="442" name="Shape 442"/>
        <p:cNvGrpSpPr/>
        <p:nvPr/>
      </p:nvGrpSpPr>
      <p:grpSpPr>
        <a:xfrm>
          <a:off x="0" y="0"/>
          <a:ext cx="0" cy="0"/>
          <a:chOff x="0" y="0"/>
          <a:chExt cx="0" cy="0"/>
        </a:xfrm>
      </p:grpSpPr>
      <p:sp>
        <p:nvSpPr>
          <p:cNvPr id="443" name="Google Shape;443;p107"/>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444" name="Google Shape;444;p107"/>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5" name="Google Shape;445;p107"/>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46" name="Google Shape;446;p107"/>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7" name="Google Shape;447;p107"/>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48" name="Google Shape;448;p107"/>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449" name="Google Shape;449;p107"/>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light)">
  <p:cSld name="CUSTOM_12">
    <p:bg>
      <p:bgPr>
        <a:noFill/>
      </p:bgPr>
    </p:bg>
    <p:spTree>
      <p:nvGrpSpPr>
        <p:cNvPr id="5522" name="Shape 5522"/>
        <p:cNvGrpSpPr/>
        <p:nvPr/>
      </p:nvGrpSpPr>
      <p:grpSpPr>
        <a:xfrm>
          <a:off x="0" y="0"/>
          <a:ext cx="0" cy="0"/>
          <a:chOff x="0" y="0"/>
          <a:chExt cx="0" cy="0"/>
        </a:xfrm>
      </p:grpSpPr>
      <p:sp>
        <p:nvSpPr>
          <p:cNvPr id="5523" name="Google Shape;5523;p767"/>
          <p:cNvSpPr txBox="1"/>
          <p:nvPr>
            <p:ph type="ctrTitle"/>
          </p:nvPr>
        </p:nvSpPr>
        <p:spPr>
          <a:xfrm>
            <a:off x="3467363"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524" name="Google Shape;5524;p767"/>
          <p:cNvSpPr txBox="1"/>
          <p:nvPr>
            <p:ph idx="2" type="ctrTitle"/>
          </p:nvPr>
        </p:nvSpPr>
        <p:spPr>
          <a:xfrm>
            <a:off x="3467363"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25" name="Google Shape;5525;p767"/>
          <p:cNvSpPr txBox="1"/>
          <p:nvPr>
            <p:ph idx="3" type="ctrTitle"/>
          </p:nvPr>
        </p:nvSpPr>
        <p:spPr>
          <a:xfrm>
            <a:off x="52903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526" name="Google Shape;5526;p767"/>
          <p:cNvSpPr txBox="1"/>
          <p:nvPr>
            <p:ph idx="4" type="ctrTitle"/>
          </p:nvPr>
        </p:nvSpPr>
        <p:spPr>
          <a:xfrm>
            <a:off x="52903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27" name="Google Shape;5527;p767"/>
          <p:cNvSpPr txBox="1"/>
          <p:nvPr>
            <p:ph idx="5" type="ctrTitle"/>
          </p:nvPr>
        </p:nvSpPr>
        <p:spPr>
          <a:xfrm>
            <a:off x="71556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528" name="Google Shape;5528;p767"/>
          <p:cNvSpPr txBox="1"/>
          <p:nvPr>
            <p:ph idx="6" type="ctrTitle"/>
          </p:nvPr>
        </p:nvSpPr>
        <p:spPr>
          <a:xfrm>
            <a:off x="71556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29" name="Google Shape;5529;p767"/>
          <p:cNvSpPr txBox="1"/>
          <p:nvPr>
            <p:ph idx="7" type="ctrTitle"/>
          </p:nvPr>
        </p:nvSpPr>
        <p:spPr>
          <a:xfrm>
            <a:off x="3467363"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530" name="Google Shape;5530;p767"/>
          <p:cNvSpPr txBox="1"/>
          <p:nvPr>
            <p:ph idx="8" type="ctrTitle"/>
          </p:nvPr>
        </p:nvSpPr>
        <p:spPr>
          <a:xfrm>
            <a:off x="3467363"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31" name="Google Shape;5531;p767"/>
          <p:cNvSpPr txBox="1"/>
          <p:nvPr>
            <p:ph idx="9" type="ctrTitle"/>
          </p:nvPr>
        </p:nvSpPr>
        <p:spPr>
          <a:xfrm>
            <a:off x="52903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532" name="Google Shape;5532;p767"/>
          <p:cNvSpPr txBox="1"/>
          <p:nvPr>
            <p:ph idx="13" type="ctrTitle"/>
          </p:nvPr>
        </p:nvSpPr>
        <p:spPr>
          <a:xfrm>
            <a:off x="5290388"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33" name="Google Shape;5533;p767"/>
          <p:cNvSpPr txBox="1"/>
          <p:nvPr>
            <p:ph idx="14" type="ctrTitle"/>
          </p:nvPr>
        </p:nvSpPr>
        <p:spPr>
          <a:xfrm>
            <a:off x="71556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534" name="Google Shape;5534;p767"/>
          <p:cNvSpPr txBox="1"/>
          <p:nvPr>
            <p:ph idx="15" type="ctrTitle"/>
          </p:nvPr>
        </p:nvSpPr>
        <p:spPr>
          <a:xfrm>
            <a:off x="7155687"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5535" name="Google Shape;5535;p767"/>
          <p:cNvCxnSpPr/>
          <p:nvPr/>
        </p:nvCxnSpPr>
        <p:spPr>
          <a:xfrm rot="10800000">
            <a:off x="3353125" y="2672825"/>
            <a:ext cx="5432700" cy="0"/>
          </a:xfrm>
          <a:prstGeom prst="straightConnector1">
            <a:avLst/>
          </a:prstGeom>
          <a:noFill/>
          <a:ln cap="flat" cmpd="sng" w="9525">
            <a:solidFill>
              <a:schemeClr val="accent1"/>
            </a:solidFill>
            <a:prstDash val="solid"/>
            <a:round/>
            <a:headEnd len="sm" w="sm" type="none"/>
            <a:tailEnd len="sm" w="sm" type="none"/>
          </a:ln>
        </p:spPr>
      </p:cxnSp>
      <p:sp>
        <p:nvSpPr>
          <p:cNvPr id="5536" name="Google Shape;5536;p767"/>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537" name="Google Shape;5537;p767"/>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538" name="Google Shape;5538;p767"/>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539" name="Google Shape;5539;p767"/>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dark) ">
  <p:cSld name="CUSTOM_12_1">
    <p:bg>
      <p:bgPr>
        <a:blipFill>
          <a:blip r:embed="rId2">
            <a:alphaModFix/>
          </a:blip>
          <a:stretch>
            <a:fillRect/>
          </a:stretch>
        </a:blipFill>
      </p:bgPr>
    </p:bg>
    <p:spTree>
      <p:nvGrpSpPr>
        <p:cNvPr id="5540" name="Shape 5540"/>
        <p:cNvGrpSpPr/>
        <p:nvPr/>
      </p:nvGrpSpPr>
      <p:grpSpPr>
        <a:xfrm>
          <a:off x="0" y="0"/>
          <a:ext cx="0" cy="0"/>
          <a:chOff x="0" y="0"/>
          <a:chExt cx="0" cy="0"/>
        </a:xfrm>
      </p:grpSpPr>
      <p:sp>
        <p:nvSpPr>
          <p:cNvPr id="5541" name="Google Shape;5541;p768"/>
          <p:cNvSpPr txBox="1"/>
          <p:nvPr>
            <p:ph type="ctrTitle"/>
          </p:nvPr>
        </p:nvSpPr>
        <p:spPr>
          <a:xfrm>
            <a:off x="3505401"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542" name="Google Shape;5542;p768"/>
          <p:cNvSpPr txBox="1"/>
          <p:nvPr>
            <p:ph idx="2" type="ctrTitle"/>
          </p:nvPr>
        </p:nvSpPr>
        <p:spPr>
          <a:xfrm>
            <a:off x="3505400"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43" name="Google Shape;5543;p768"/>
          <p:cNvSpPr txBox="1"/>
          <p:nvPr>
            <p:ph idx="3" type="ctrTitle"/>
          </p:nvPr>
        </p:nvSpPr>
        <p:spPr>
          <a:xfrm>
            <a:off x="5328426"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544" name="Google Shape;5544;p768"/>
          <p:cNvSpPr txBox="1"/>
          <p:nvPr>
            <p:ph idx="4" type="ctrTitle"/>
          </p:nvPr>
        </p:nvSpPr>
        <p:spPr>
          <a:xfrm>
            <a:off x="53284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45" name="Google Shape;5545;p768"/>
          <p:cNvSpPr txBox="1"/>
          <p:nvPr>
            <p:ph idx="5" type="ctrTitle"/>
          </p:nvPr>
        </p:nvSpPr>
        <p:spPr>
          <a:xfrm>
            <a:off x="7193725"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546" name="Google Shape;5546;p768"/>
          <p:cNvSpPr txBox="1"/>
          <p:nvPr>
            <p:ph idx="6" type="ctrTitle"/>
          </p:nvPr>
        </p:nvSpPr>
        <p:spPr>
          <a:xfrm>
            <a:off x="71937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47" name="Google Shape;5547;p768"/>
          <p:cNvSpPr txBox="1"/>
          <p:nvPr>
            <p:ph idx="7" type="ctrTitle"/>
          </p:nvPr>
        </p:nvSpPr>
        <p:spPr>
          <a:xfrm>
            <a:off x="3505401"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548" name="Google Shape;5548;p768"/>
          <p:cNvSpPr txBox="1"/>
          <p:nvPr>
            <p:ph idx="8" type="ctrTitle"/>
          </p:nvPr>
        </p:nvSpPr>
        <p:spPr>
          <a:xfrm>
            <a:off x="3505400"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49" name="Google Shape;5549;p768"/>
          <p:cNvSpPr txBox="1"/>
          <p:nvPr>
            <p:ph idx="9" type="ctrTitle"/>
          </p:nvPr>
        </p:nvSpPr>
        <p:spPr>
          <a:xfrm>
            <a:off x="5328426"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550" name="Google Shape;5550;p768"/>
          <p:cNvSpPr txBox="1"/>
          <p:nvPr>
            <p:ph idx="13" type="ctrTitle"/>
          </p:nvPr>
        </p:nvSpPr>
        <p:spPr>
          <a:xfrm>
            <a:off x="5328425"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51" name="Google Shape;5551;p768"/>
          <p:cNvSpPr txBox="1"/>
          <p:nvPr>
            <p:ph idx="14" type="ctrTitle"/>
          </p:nvPr>
        </p:nvSpPr>
        <p:spPr>
          <a:xfrm>
            <a:off x="7193725"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552" name="Google Shape;5552;p768"/>
          <p:cNvSpPr txBox="1"/>
          <p:nvPr>
            <p:ph idx="15" type="ctrTitle"/>
          </p:nvPr>
        </p:nvSpPr>
        <p:spPr>
          <a:xfrm>
            <a:off x="7193725"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5553" name="Google Shape;5553;p768"/>
          <p:cNvCxnSpPr/>
          <p:nvPr/>
        </p:nvCxnSpPr>
        <p:spPr>
          <a:xfrm rot="10800000">
            <a:off x="3353125" y="2672825"/>
            <a:ext cx="5432700" cy="0"/>
          </a:xfrm>
          <a:prstGeom prst="straightConnector1">
            <a:avLst/>
          </a:prstGeom>
          <a:noFill/>
          <a:ln cap="flat" cmpd="sng" w="9525">
            <a:solidFill>
              <a:schemeClr val="accent3"/>
            </a:solidFill>
            <a:prstDash val="solid"/>
            <a:round/>
            <a:headEnd len="sm" w="sm" type="none"/>
            <a:tailEnd len="sm" w="sm" type="none"/>
          </a:ln>
        </p:spPr>
      </p:cxnSp>
      <p:sp>
        <p:nvSpPr>
          <p:cNvPr id="5554" name="Google Shape;5554;p768"/>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555" name="Google Shape;5555;p768"/>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556" name="Google Shape;5556;p768"/>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557" name="Google Shape;5557;p768"/>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light) ">
  <p:cSld name="CUSTOM_13">
    <p:bg>
      <p:bgPr>
        <a:noFill/>
      </p:bgPr>
    </p:bg>
    <p:spTree>
      <p:nvGrpSpPr>
        <p:cNvPr id="5558" name="Shape 5558"/>
        <p:cNvGrpSpPr/>
        <p:nvPr/>
      </p:nvGrpSpPr>
      <p:grpSpPr>
        <a:xfrm>
          <a:off x="0" y="0"/>
          <a:ext cx="0" cy="0"/>
          <a:chOff x="0" y="0"/>
          <a:chExt cx="0" cy="0"/>
        </a:xfrm>
      </p:grpSpPr>
      <p:sp>
        <p:nvSpPr>
          <p:cNvPr id="5559" name="Google Shape;5559;p769"/>
          <p:cNvSpPr txBox="1"/>
          <p:nvPr>
            <p:ph type="ctrTitle"/>
          </p:nvPr>
        </p:nvSpPr>
        <p:spPr>
          <a:xfrm>
            <a:off x="32127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60" name="Google Shape;5560;p769"/>
          <p:cNvSpPr txBox="1"/>
          <p:nvPr>
            <p:ph idx="2" type="ctrTitle"/>
          </p:nvPr>
        </p:nvSpPr>
        <p:spPr>
          <a:xfrm>
            <a:off x="518360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61" name="Google Shape;5561;p769"/>
          <p:cNvSpPr txBox="1"/>
          <p:nvPr>
            <p:ph idx="3" type="ctrTitle"/>
          </p:nvPr>
        </p:nvSpPr>
        <p:spPr>
          <a:xfrm>
            <a:off x="71164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62" name="Google Shape;5562;p769"/>
          <p:cNvSpPr txBox="1"/>
          <p:nvPr>
            <p:ph idx="4" type="ctrTitle"/>
          </p:nvPr>
        </p:nvSpPr>
        <p:spPr>
          <a:xfrm>
            <a:off x="32127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63" name="Google Shape;5563;p769"/>
          <p:cNvSpPr txBox="1"/>
          <p:nvPr>
            <p:ph idx="5" type="ctrTitle"/>
          </p:nvPr>
        </p:nvSpPr>
        <p:spPr>
          <a:xfrm>
            <a:off x="518360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64" name="Google Shape;5564;p769"/>
          <p:cNvSpPr txBox="1"/>
          <p:nvPr>
            <p:ph idx="6" type="ctrTitle"/>
          </p:nvPr>
        </p:nvSpPr>
        <p:spPr>
          <a:xfrm>
            <a:off x="71164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65" name="Google Shape;5565;p769"/>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66" name="Google Shape;5566;p769"/>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67" name="Google Shape;5567;p769"/>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68" name="Google Shape;5568;p769"/>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69" name="Google Shape;5569;p769"/>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70" name="Google Shape;5570;p769"/>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71" name="Google Shape;5571;p769"/>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572" name="Google Shape;5572;p769"/>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573" name="Google Shape;5573;p769"/>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574" name="Google Shape;5574;p769"/>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light)  ">
  <p:cSld name="CUSTOM_13_2">
    <p:bg>
      <p:bgPr>
        <a:solidFill>
          <a:srgbClr val="FFFFFF"/>
        </a:solidFill>
      </p:bgPr>
    </p:bg>
    <p:spTree>
      <p:nvGrpSpPr>
        <p:cNvPr id="5575" name="Shape 5575"/>
        <p:cNvGrpSpPr/>
        <p:nvPr/>
      </p:nvGrpSpPr>
      <p:grpSpPr>
        <a:xfrm>
          <a:off x="0" y="0"/>
          <a:ext cx="0" cy="0"/>
          <a:chOff x="0" y="0"/>
          <a:chExt cx="0" cy="0"/>
        </a:xfrm>
      </p:grpSpPr>
      <p:sp>
        <p:nvSpPr>
          <p:cNvPr id="5576" name="Google Shape;5576;p770"/>
          <p:cNvSpPr txBox="1"/>
          <p:nvPr>
            <p:ph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77" name="Google Shape;5577;p770"/>
          <p:cNvSpPr txBox="1"/>
          <p:nvPr>
            <p:ph idx="2"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78" name="Google Shape;5578;p770"/>
          <p:cNvSpPr txBox="1"/>
          <p:nvPr>
            <p:ph idx="3"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79" name="Google Shape;5579;p770"/>
          <p:cNvSpPr txBox="1"/>
          <p:nvPr>
            <p:ph idx="4"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80" name="Google Shape;5580;p770"/>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81" name="Google Shape;5581;p770"/>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82" name="Google Shape;5582;p770"/>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83" name="Google Shape;5583;p770"/>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84" name="Google Shape;5584;p770"/>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585" name="Google Shape;5585;p770"/>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586" name="Google Shape;5586;p770"/>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587" name="Google Shape;5587;p770"/>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dark)">
  <p:cSld name="CUSTOM_13_2_1">
    <p:bg>
      <p:bgPr>
        <a:solidFill>
          <a:schemeClr val="dk1"/>
        </a:solidFill>
      </p:bgPr>
    </p:bg>
    <p:spTree>
      <p:nvGrpSpPr>
        <p:cNvPr id="5588" name="Shape 5588"/>
        <p:cNvGrpSpPr/>
        <p:nvPr/>
      </p:nvGrpSpPr>
      <p:grpSpPr>
        <a:xfrm>
          <a:off x="0" y="0"/>
          <a:ext cx="0" cy="0"/>
          <a:chOff x="0" y="0"/>
          <a:chExt cx="0" cy="0"/>
        </a:xfrm>
      </p:grpSpPr>
      <p:sp>
        <p:nvSpPr>
          <p:cNvPr id="5589" name="Google Shape;5589;p771"/>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90" name="Google Shape;5590;p771"/>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91" name="Google Shape;5591;p771"/>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92" name="Google Shape;5592;p771"/>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593" name="Google Shape;5593;p771"/>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594" name="Google Shape;5594;p771"/>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595" name="Google Shape;5595;p771"/>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596" name="Google Shape;5596;p771"/>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597" name="Google Shape;5597;p771"/>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598" name="Google Shape;5598;p771"/>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5599" name="Google Shape;5599;p771"/>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
        <p:nvSpPr>
          <p:cNvPr id="5600" name="Google Shape;5600;p771"/>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dark)">
  <p:cSld name="CUSTOM_13_2_1_1">
    <p:bg>
      <p:bgPr>
        <a:solidFill>
          <a:schemeClr val="dk1"/>
        </a:solidFill>
      </p:bgPr>
    </p:bg>
    <p:spTree>
      <p:nvGrpSpPr>
        <p:cNvPr id="5601" name="Shape 5601"/>
        <p:cNvGrpSpPr/>
        <p:nvPr/>
      </p:nvGrpSpPr>
      <p:grpSpPr>
        <a:xfrm>
          <a:off x="0" y="0"/>
          <a:ext cx="0" cy="0"/>
          <a:chOff x="0" y="0"/>
          <a:chExt cx="0" cy="0"/>
        </a:xfrm>
      </p:grpSpPr>
      <p:sp>
        <p:nvSpPr>
          <p:cNvPr id="5602" name="Google Shape;5602;p772"/>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03" name="Google Shape;5603;p772"/>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04" name="Google Shape;5604;p772"/>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05" name="Google Shape;5605;p772"/>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06" name="Google Shape;5606;p772"/>
          <p:cNvSpPr txBox="1"/>
          <p:nvPr>
            <p:ph idx="5"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607" name="Google Shape;5607;p772"/>
          <p:cNvSpPr txBox="1"/>
          <p:nvPr>
            <p:ph idx="6"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608" name="Google Shape;5608;p772"/>
          <p:cNvSpPr txBox="1"/>
          <p:nvPr>
            <p:ph idx="7"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609" name="Google Shape;5609;p772"/>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610" name="Google Shape;5610;p772"/>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light)">
  <p:cSld name="CUSTOM_13_2_1_1_1">
    <p:bg>
      <p:bgPr>
        <a:solidFill>
          <a:srgbClr val="FFFFFF"/>
        </a:solidFill>
      </p:bgPr>
    </p:bg>
    <p:spTree>
      <p:nvGrpSpPr>
        <p:cNvPr id="5611" name="Shape 5611"/>
        <p:cNvGrpSpPr/>
        <p:nvPr/>
      </p:nvGrpSpPr>
      <p:grpSpPr>
        <a:xfrm>
          <a:off x="0" y="0"/>
          <a:ext cx="0" cy="0"/>
          <a:chOff x="0" y="0"/>
          <a:chExt cx="0" cy="0"/>
        </a:xfrm>
      </p:grpSpPr>
      <p:sp>
        <p:nvSpPr>
          <p:cNvPr id="5612" name="Google Shape;5612;p773"/>
          <p:cNvSpPr txBox="1"/>
          <p:nvPr>
            <p:ph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2pPr>
            <a:lvl3pPr lvl="2"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3pPr>
            <a:lvl4pPr lvl="3"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4pPr>
            <a:lvl5pPr lvl="4"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5pPr>
            <a:lvl6pPr lvl="5"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6pPr>
            <a:lvl7pPr lvl="6"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7pPr>
            <a:lvl8pPr lvl="7"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8pPr>
            <a:lvl9pPr lvl="8"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9pPr>
          </a:lstStyle>
          <a:p/>
        </p:txBody>
      </p:sp>
      <p:sp>
        <p:nvSpPr>
          <p:cNvPr id="5613" name="Google Shape;5613;p773"/>
          <p:cNvSpPr txBox="1"/>
          <p:nvPr>
            <p:ph idx="2"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614" name="Google Shape;5614;p773"/>
          <p:cNvSpPr txBox="1"/>
          <p:nvPr>
            <p:ph idx="3"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615" name="Google Shape;5615;p773"/>
          <p:cNvSpPr txBox="1"/>
          <p:nvPr>
            <p:ph idx="4"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616" name="Google Shape;5616;p773"/>
          <p:cNvSpPr txBox="1"/>
          <p:nvPr>
            <p:ph idx="5"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617" name="Google Shape;5617;p773"/>
          <p:cNvSpPr txBox="1"/>
          <p:nvPr>
            <p:ph idx="6"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618" name="Google Shape;5618;p773"/>
          <p:cNvSpPr txBox="1"/>
          <p:nvPr>
            <p:ph idx="7"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619" name="Google Shape;5619;p773"/>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620" name="Google Shape;5620;p773"/>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6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dark)">
  <p:cSld name="CUSTOM_13_1">
    <p:bg>
      <p:bgPr>
        <a:blipFill>
          <a:blip r:embed="rId2">
            <a:alphaModFix/>
          </a:blip>
          <a:stretch>
            <a:fillRect/>
          </a:stretch>
        </a:blipFill>
      </p:bgPr>
    </p:bg>
    <p:spTree>
      <p:nvGrpSpPr>
        <p:cNvPr id="5621" name="Shape 5621"/>
        <p:cNvGrpSpPr/>
        <p:nvPr/>
      </p:nvGrpSpPr>
      <p:grpSpPr>
        <a:xfrm>
          <a:off x="0" y="0"/>
          <a:ext cx="0" cy="0"/>
          <a:chOff x="0" y="0"/>
          <a:chExt cx="0" cy="0"/>
        </a:xfrm>
      </p:grpSpPr>
      <p:sp>
        <p:nvSpPr>
          <p:cNvPr id="5622" name="Google Shape;5622;p774"/>
          <p:cNvSpPr txBox="1"/>
          <p:nvPr>
            <p:ph type="ctrTitle"/>
          </p:nvPr>
        </p:nvSpPr>
        <p:spPr>
          <a:xfrm>
            <a:off x="32127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23" name="Google Shape;5623;p774"/>
          <p:cNvSpPr txBox="1"/>
          <p:nvPr>
            <p:ph idx="2" type="ctrTitle"/>
          </p:nvPr>
        </p:nvSpPr>
        <p:spPr>
          <a:xfrm>
            <a:off x="518360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24" name="Google Shape;5624;p774"/>
          <p:cNvSpPr txBox="1"/>
          <p:nvPr>
            <p:ph idx="3" type="ctrTitle"/>
          </p:nvPr>
        </p:nvSpPr>
        <p:spPr>
          <a:xfrm>
            <a:off x="71164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25" name="Google Shape;5625;p774"/>
          <p:cNvSpPr txBox="1"/>
          <p:nvPr>
            <p:ph idx="4" type="ctrTitle"/>
          </p:nvPr>
        </p:nvSpPr>
        <p:spPr>
          <a:xfrm>
            <a:off x="32127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26" name="Google Shape;5626;p774"/>
          <p:cNvSpPr txBox="1"/>
          <p:nvPr>
            <p:ph idx="5" type="ctrTitle"/>
          </p:nvPr>
        </p:nvSpPr>
        <p:spPr>
          <a:xfrm>
            <a:off x="518360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27" name="Google Shape;5627;p774"/>
          <p:cNvSpPr txBox="1"/>
          <p:nvPr>
            <p:ph idx="6" type="ctrTitle"/>
          </p:nvPr>
        </p:nvSpPr>
        <p:spPr>
          <a:xfrm>
            <a:off x="71164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28" name="Google Shape;5628;p774"/>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629" name="Google Shape;5629;p774"/>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630" name="Google Shape;5630;p774"/>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631" name="Google Shape;5631;p774"/>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632" name="Google Shape;5632;p774"/>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633" name="Google Shape;5633;p774"/>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634" name="Google Shape;5634;p774"/>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635" name="Google Shape;5635;p774"/>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636" name="Google Shape;5636;p774"/>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637" name="Google Shape;5637;p774"/>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p:cSld name="CUSTOM_14">
    <p:bg>
      <p:bgPr>
        <a:blipFill>
          <a:blip r:embed="rId2">
            <a:alphaModFix/>
          </a:blip>
          <a:stretch>
            <a:fillRect/>
          </a:stretch>
        </a:blipFill>
      </p:bgPr>
    </p:bg>
    <p:spTree>
      <p:nvGrpSpPr>
        <p:cNvPr id="5638" name="Shape 5638"/>
        <p:cNvGrpSpPr/>
        <p:nvPr/>
      </p:nvGrpSpPr>
      <p:grpSpPr>
        <a:xfrm>
          <a:off x="0" y="0"/>
          <a:ext cx="0" cy="0"/>
          <a:chOff x="0" y="0"/>
          <a:chExt cx="0" cy="0"/>
        </a:xfrm>
      </p:grpSpPr>
      <p:sp>
        <p:nvSpPr>
          <p:cNvPr id="5639" name="Google Shape;5639;p775"/>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640" name="Google Shape;5640;p775"/>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5641" name="Google Shape;5641;p775"/>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5642" name="Google Shape;5642;p775"/>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643" name="Google Shape;5643;p775"/>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5644" name="Google Shape;5644;p775"/>
          <p:cNvCxnSpPr/>
          <p:nvPr/>
        </p:nvCxnSpPr>
        <p:spPr>
          <a:xfrm>
            <a:off x="3119125"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5645" name="Google Shape;5645;p775"/>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5646" name="Google Shape;5646;p775"/>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647" name="Google Shape;5647;p775"/>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5648" name="Google Shape;5648;p775"/>
          <p:cNvCxnSpPr/>
          <p:nvPr/>
        </p:nvCxnSpPr>
        <p:spPr>
          <a:xfrm>
            <a:off x="5988650"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5649" name="Google Shape;5649;p775"/>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5650" name="Google Shape;5650;p775"/>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5651" name="Google Shape;5651;p775"/>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652" name="Google Shape;5652;p775"/>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5653" name="Google Shape;5653;p775"/>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5654" name="Google Shape;5654;p775"/>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6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p:cSld name="CUSTOM_15">
    <p:bg>
      <p:bgPr>
        <a:solidFill>
          <a:srgbClr val="FFFFFF"/>
        </a:solidFill>
      </p:bgPr>
    </p:bg>
    <p:spTree>
      <p:nvGrpSpPr>
        <p:cNvPr id="5655" name="Shape 5655"/>
        <p:cNvGrpSpPr/>
        <p:nvPr/>
      </p:nvGrpSpPr>
      <p:grpSpPr>
        <a:xfrm>
          <a:off x="0" y="0"/>
          <a:ext cx="0" cy="0"/>
          <a:chOff x="0" y="0"/>
          <a:chExt cx="0" cy="0"/>
        </a:xfrm>
      </p:grpSpPr>
      <p:sp>
        <p:nvSpPr>
          <p:cNvPr id="5656" name="Google Shape;5656;p776"/>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657" name="Google Shape;5657;p776"/>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light)">
  <p:cSld name="CUSTOM_10">
    <p:bg>
      <p:bgPr>
        <a:blipFill>
          <a:blip r:embed="rId2">
            <a:alphaModFix/>
          </a:blip>
          <a:stretch>
            <a:fillRect/>
          </a:stretch>
        </a:blipFill>
      </p:bgPr>
    </p:bg>
    <p:spTree>
      <p:nvGrpSpPr>
        <p:cNvPr id="450" name="Shape 450"/>
        <p:cNvGrpSpPr/>
        <p:nvPr/>
      </p:nvGrpSpPr>
      <p:grpSpPr>
        <a:xfrm>
          <a:off x="0" y="0"/>
          <a:ext cx="0" cy="0"/>
          <a:chOff x="0" y="0"/>
          <a:chExt cx="0" cy="0"/>
        </a:xfrm>
      </p:grpSpPr>
      <p:sp>
        <p:nvSpPr>
          <p:cNvPr id="451" name="Google Shape;451;p108"/>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52" name="Google Shape;452;p108"/>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3" name="Google Shape;453;p108"/>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54" name="Google Shape;454;p108"/>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5" name="Google Shape;455;p108"/>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456" name="Google Shape;456;p108"/>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57" name="Google Shape;457;p108"/>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58" name="Google Shape;458;p108"/>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59" name="Google Shape;459;p108"/>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60" name="Google Shape;460;p108"/>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au grapghs">
  <p:cSld name="CUSTOM_15_1">
    <p:bg>
      <p:bgPr>
        <a:blipFill>
          <a:blip r:embed="rId2">
            <a:alphaModFix/>
          </a:blip>
          <a:stretch>
            <a:fillRect/>
          </a:stretch>
        </a:blipFill>
      </p:bgPr>
    </p:bg>
    <p:spTree>
      <p:nvGrpSpPr>
        <p:cNvPr id="5658" name="Shape 5658"/>
        <p:cNvGrpSpPr/>
        <p:nvPr/>
      </p:nvGrpSpPr>
      <p:grpSpPr>
        <a:xfrm>
          <a:off x="0" y="0"/>
          <a:ext cx="0" cy="0"/>
          <a:chOff x="0" y="0"/>
          <a:chExt cx="0" cy="0"/>
        </a:xfrm>
      </p:grpSpPr>
      <p:sp>
        <p:nvSpPr>
          <p:cNvPr id="5659" name="Google Shape;5659;p777"/>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660" name="Google Shape;5660;p777"/>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661" name="Google Shape;5661;p777"/>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662" name="Google Shape;5662;p777"/>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p:cSld name="CUSTOM_16">
    <p:bg>
      <p:bgPr>
        <a:blipFill>
          <a:blip r:embed="rId2">
            <a:alphaModFix/>
          </a:blip>
          <a:stretch>
            <a:fillRect/>
          </a:stretch>
        </a:blipFill>
      </p:bgPr>
    </p:bg>
    <p:spTree>
      <p:nvGrpSpPr>
        <p:cNvPr id="5663" name="Shape 5663"/>
        <p:cNvGrpSpPr/>
        <p:nvPr/>
      </p:nvGrpSpPr>
      <p:grpSpPr>
        <a:xfrm>
          <a:off x="0" y="0"/>
          <a:ext cx="0" cy="0"/>
          <a:chOff x="0" y="0"/>
          <a:chExt cx="0" cy="0"/>
        </a:xfrm>
      </p:grpSpPr>
      <p:sp>
        <p:nvSpPr>
          <p:cNvPr id="5664" name="Google Shape;5664;p778"/>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665" name="Google Shape;5665;p778"/>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666" name="Google Shape;5666;p778"/>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667" name="Google Shape;5667;p778"/>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light)">
  <p:cSld name="CUSTOM_16_3">
    <p:bg>
      <p:bgPr>
        <a:blipFill>
          <a:blip r:embed="rId2">
            <a:alphaModFix/>
          </a:blip>
          <a:stretch>
            <a:fillRect/>
          </a:stretch>
        </a:blipFill>
      </p:bgPr>
    </p:bg>
    <p:spTree>
      <p:nvGrpSpPr>
        <p:cNvPr id="5668" name="Shape 5668"/>
        <p:cNvGrpSpPr/>
        <p:nvPr/>
      </p:nvGrpSpPr>
      <p:grpSpPr>
        <a:xfrm>
          <a:off x="0" y="0"/>
          <a:ext cx="0" cy="0"/>
          <a:chOff x="0" y="0"/>
          <a:chExt cx="0" cy="0"/>
        </a:xfrm>
      </p:grpSpPr>
      <p:sp>
        <p:nvSpPr>
          <p:cNvPr id="5669" name="Google Shape;5669;p779"/>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670" name="Google Shape;5670;p779"/>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671" name="Google Shape;5671;p779"/>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672" name="Google Shape;5672;p779"/>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673" name="Google Shape;5673;p779"/>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674" name="Google Shape;5674;p779"/>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675" name="Google Shape;5675;p779"/>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6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dark)">
  <p:cSld name="CUSTOM_16_3_1">
    <p:bg>
      <p:bgPr>
        <a:blipFill>
          <a:blip r:embed="rId2">
            <a:alphaModFix/>
          </a:blip>
          <a:stretch>
            <a:fillRect/>
          </a:stretch>
        </a:blipFill>
      </p:bgPr>
    </p:bg>
    <p:spTree>
      <p:nvGrpSpPr>
        <p:cNvPr id="5676" name="Shape 5676"/>
        <p:cNvGrpSpPr/>
        <p:nvPr/>
      </p:nvGrpSpPr>
      <p:grpSpPr>
        <a:xfrm>
          <a:off x="0" y="0"/>
          <a:ext cx="0" cy="0"/>
          <a:chOff x="0" y="0"/>
          <a:chExt cx="0" cy="0"/>
        </a:xfrm>
      </p:grpSpPr>
      <p:sp>
        <p:nvSpPr>
          <p:cNvPr id="5677" name="Google Shape;5677;p780"/>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678" name="Google Shape;5678;p780"/>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79" name="Google Shape;5679;p780"/>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680" name="Google Shape;5680;p780"/>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81" name="Google Shape;5681;p780"/>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682" name="Google Shape;5682;p780"/>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683" name="Google Shape;5683;p780"/>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6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p:cSld name="CUSTOM_16_2">
    <p:bg>
      <p:bgPr>
        <a:blipFill>
          <a:blip r:embed="rId2">
            <a:alphaModFix/>
          </a:blip>
          <a:stretch>
            <a:fillRect/>
          </a:stretch>
        </a:blipFill>
      </p:bgPr>
    </p:bg>
    <p:spTree>
      <p:nvGrpSpPr>
        <p:cNvPr id="5684" name="Shape 5684"/>
        <p:cNvGrpSpPr/>
        <p:nvPr/>
      </p:nvGrpSpPr>
      <p:grpSpPr>
        <a:xfrm>
          <a:off x="0" y="0"/>
          <a:ext cx="0" cy="0"/>
          <a:chOff x="0" y="0"/>
          <a:chExt cx="0" cy="0"/>
        </a:xfrm>
      </p:grpSpPr>
      <p:sp>
        <p:nvSpPr>
          <p:cNvPr id="5685" name="Google Shape;5685;p781"/>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686" name="Google Shape;5686;p781"/>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687" name="Google Shape;5687;p781"/>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688" name="Google Shape;5688;p781"/>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p:cSld name="CUSTOM_16_1">
    <p:bg>
      <p:bgPr>
        <a:blipFill>
          <a:blip r:embed="rId2">
            <a:alphaModFix/>
          </a:blip>
          <a:stretch>
            <a:fillRect/>
          </a:stretch>
        </a:blipFill>
      </p:bgPr>
    </p:bg>
    <p:spTree>
      <p:nvGrpSpPr>
        <p:cNvPr id="5689" name="Shape 5689"/>
        <p:cNvGrpSpPr/>
        <p:nvPr/>
      </p:nvGrpSpPr>
      <p:grpSpPr>
        <a:xfrm>
          <a:off x="0" y="0"/>
          <a:ext cx="0" cy="0"/>
          <a:chOff x="0" y="0"/>
          <a:chExt cx="0" cy="0"/>
        </a:xfrm>
      </p:grpSpPr>
      <p:sp>
        <p:nvSpPr>
          <p:cNvPr id="5690" name="Google Shape;5690;p782"/>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691" name="Google Shape;5691;p782"/>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692" name="Google Shape;5692;p782"/>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693" name="Google Shape;5693;p782"/>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694" name="Google Shape;5694;p782"/>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695" name="Google Shape;5695;p782"/>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696" name="Google Shape;5696;p782"/>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697" name="Google Shape;5697;p782"/>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698" name="Google Shape;5698;p782"/>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699" name="Google Shape;5699;p782"/>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700" name="Google Shape;5700;p782"/>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701" name="Google Shape;5701;p782"/>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702" name="Google Shape;5702;p782"/>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703" name="Google Shape;5703;p782"/>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6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p:cSld name="CUSTOM_16_1_1">
    <p:bg>
      <p:bgPr>
        <a:blipFill>
          <a:blip r:embed="rId2">
            <a:alphaModFix/>
          </a:blip>
          <a:stretch>
            <a:fillRect/>
          </a:stretch>
        </a:blipFill>
      </p:bgPr>
    </p:bg>
    <p:spTree>
      <p:nvGrpSpPr>
        <p:cNvPr id="5704" name="Shape 5704"/>
        <p:cNvGrpSpPr/>
        <p:nvPr/>
      </p:nvGrpSpPr>
      <p:grpSpPr>
        <a:xfrm>
          <a:off x="0" y="0"/>
          <a:ext cx="0" cy="0"/>
          <a:chOff x="0" y="0"/>
          <a:chExt cx="0" cy="0"/>
        </a:xfrm>
      </p:grpSpPr>
      <p:sp>
        <p:nvSpPr>
          <p:cNvPr id="5705" name="Google Shape;5705;p783"/>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706" name="Google Shape;5706;p783"/>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707" name="Google Shape;5707;p783"/>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708" name="Google Shape;5708;p783"/>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709" name="Google Shape;5709;p783"/>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710" name="Google Shape;5710;p783"/>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6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p:cSld name="CUSTOM_16_1_1_1">
    <p:bg>
      <p:bgPr>
        <a:blipFill>
          <a:blip r:embed="rId2">
            <a:alphaModFix/>
          </a:blip>
          <a:stretch>
            <a:fillRect/>
          </a:stretch>
        </a:blipFill>
      </p:bgPr>
    </p:bg>
    <p:spTree>
      <p:nvGrpSpPr>
        <p:cNvPr id="5711" name="Shape 5711"/>
        <p:cNvGrpSpPr/>
        <p:nvPr/>
      </p:nvGrpSpPr>
      <p:grpSpPr>
        <a:xfrm>
          <a:off x="0" y="0"/>
          <a:ext cx="0" cy="0"/>
          <a:chOff x="0" y="0"/>
          <a:chExt cx="0" cy="0"/>
        </a:xfrm>
      </p:grpSpPr>
      <p:sp>
        <p:nvSpPr>
          <p:cNvPr id="5712" name="Google Shape;5712;p784"/>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713" name="Google Shape;5713;p784"/>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714" name="Google Shape;5714;p784"/>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715" name="Google Shape;5715;p784"/>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5716" name="Google Shape;5716;p784"/>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717" name="Google Shape;5717;p784"/>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6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1">
  <p:cSld name="CUSTOM_17">
    <p:bg>
      <p:bgPr>
        <a:blipFill>
          <a:blip r:embed="rId2">
            <a:alphaModFix/>
          </a:blip>
          <a:stretch>
            <a:fillRect/>
          </a:stretch>
        </a:blipFill>
      </p:bgPr>
    </p:bg>
    <p:spTree>
      <p:nvGrpSpPr>
        <p:cNvPr id="5718" name="Shape 5718"/>
        <p:cNvGrpSpPr/>
        <p:nvPr/>
      </p:nvGrpSpPr>
      <p:grpSpPr>
        <a:xfrm>
          <a:off x="0" y="0"/>
          <a:ext cx="0" cy="0"/>
          <a:chOff x="0" y="0"/>
          <a:chExt cx="0" cy="0"/>
        </a:xfrm>
      </p:grpSpPr>
      <p:sp>
        <p:nvSpPr>
          <p:cNvPr id="5719" name="Google Shape;5719;p785"/>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720" name="Google Shape;5720;p785"/>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5721" name="Google Shape;5721;p785"/>
          <p:cNvSpPr txBox="1"/>
          <p:nvPr>
            <p:ph idx="3" type="ctrTitle"/>
          </p:nvPr>
        </p:nvSpPr>
        <p:spPr>
          <a:xfrm>
            <a:off x="239375"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5722" name="Google Shape;5722;p785"/>
          <p:cNvSpPr txBox="1"/>
          <p:nvPr>
            <p:ph idx="4" type="ctrTitle"/>
          </p:nvPr>
        </p:nvSpPr>
        <p:spPr>
          <a:xfrm>
            <a:off x="389858"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5723" name="Google Shape;5723;p785"/>
          <p:cNvSpPr txBox="1"/>
          <p:nvPr>
            <p:ph idx="5" type="ctrTitle"/>
          </p:nvPr>
        </p:nvSpPr>
        <p:spPr>
          <a:xfrm>
            <a:off x="1702872" y="2430325"/>
            <a:ext cx="1271400" cy="1263000"/>
          </a:xfrm>
          <a:prstGeom prst="rect">
            <a:avLst/>
          </a:prstGeom>
          <a:solidFill>
            <a:schemeClr val="dk1"/>
          </a:solidFill>
          <a:ln>
            <a:noFill/>
          </a:ln>
        </p:spPr>
        <p:txBody>
          <a:bodyPr anchorCtr="0" anchor="t" bIns="0" lIns="137150" spcFirstLastPara="1" rIns="45700" wrap="square" tIns="457200">
            <a:noAutofit/>
          </a:bodyPr>
          <a:lstStyle>
            <a:lvl1pPr lvl="0" algn="l">
              <a:lnSpc>
                <a:spcPct val="100000"/>
              </a:lnSpc>
              <a:spcBef>
                <a:spcPts val="0"/>
              </a:spcBef>
              <a:spcAft>
                <a:spcPts val="0"/>
              </a:spcAft>
              <a:buClr>
                <a:srgbClr val="FFFFFF"/>
              </a:buClr>
              <a:buSzPts val="700"/>
              <a:buFont typeface="Montserrat"/>
              <a:buNone/>
              <a:defRPr b="1" sz="7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9pPr>
          </a:lstStyle>
          <a:p/>
        </p:txBody>
      </p:sp>
      <p:sp>
        <p:nvSpPr>
          <p:cNvPr id="5724" name="Google Shape;5724;p785"/>
          <p:cNvSpPr txBox="1"/>
          <p:nvPr>
            <p:ph idx="6" type="ctrTitle"/>
          </p:nvPr>
        </p:nvSpPr>
        <p:spPr>
          <a:xfrm>
            <a:off x="1853355"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9pPr>
          </a:lstStyle>
          <a:p/>
        </p:txBody>
      </p:sp>
      <p:sp>
        <p:nvSpPr>
          <p:cNvPr id="5725" name="Google Shape;5725;p785"/>
          <p:cNvSpPr txBox="1"/>
          <p:nvPr>
            <p:ph idx="7" type="ctrTitle"/>
          </p:nvPr>
        </p:nvSpPr>
        <p:spPr>
          <a:xfrm>
            <a:off x="316636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5726" name="Google Shape;5726;p785"/>
          <p:cNvSpPr txBox="1"/>
          <p:nvPr>
            <p:ph idx="8" type="ctrTitle"/>
          </p:nvPr>
        </p:nvSpPr>
        <p:spPr>
          <a:xfrm>
            <a:off x="331685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5727" name="Google Shape;5727;p785"/>
          <p:cNvSpPr txBox="1"/>
          <p:nvPr>
            <p:ph idx="9" type="ctrTitle"/>
          </p:nvPr>
        </p:nvSpPr>
        <p:spPr>
          <a:xfrm>
            <a:off x="462986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5728" name="Google Shape;5728;p785"/>
          <p:cNvSpPr txBox="1"/>
          <p:nvPr>
            <p:ph idx="13" type="ctrTitle"/>
          </p:nvPr>
        </p:nvSpPr>
        <p:spPr>
          <a:xfrm>
            <a:off x="478034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cxnSp>
        <p:nvCxnSpPr>
          <p:cNvPr id="5729" name="Google Shape;5729;p785"/>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5730" name="Google Shape;5730;p785"/>
          <p:cNvSpPr txBox="1"/>
          <p:nvPr>
            <p:ph idx="14"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731" name="Google Shape;5731;p785"/>
          <p:cNvSpPr txBox="1"/>
          <p:nvPr>
            <p:ph idx="15" type="ctrTitle"/>
          </p:nvPr>
        </p:nvSpPr>
        <p:spPr>
          <a:xfrm>
            <a:off x="609337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5732" name="Google Shape;5732;p785"/>
          <p:cNvSpPr txBox="1"/>
          <p:nvPr>
            <p:ph idx="16" type="ctrTitle"/>
          </p:nvPr>
        </p:nvSpPr>
        <p:spPr>
          <a:xfrm>
            <a:off x="624386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5733" name="Google Shape;5733;p785"/>
          <p:cNvSpPr txBox="1"/>
          <p:nvPr>
            <p:ph idx="17" type="ctrTitle"/>
          </p:nvPr>
        </p:nvSpPr>
        <p:spPr>
          <a:xfrm>
            <a:off x="755687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5734" name="Google Shape;5734;p785"/>
          <p:cNvSpPr txBox="1"/>
          <p:nvPr>
            <p:ph idx="18" type="ctrTitle"/>
          </p:nvPr>
        </p:nvSpPr>
        <p:spPr>
          <a:xfrm>
            <a:off x="770735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5735" name="Google Shape;5735;p785"/>
          <p:cNvSpPr txBox="1"/>
          <p:nvPr>
            <p:ph idx="19"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736" name="Google Shape;5736;p785"/>
          <p:cNvSpPr txBox="1"/>
          <p:nvPr>
            <p:ph idx="20"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737" name="Google Shape;5737;p785"/>
          <p:cNvSpPr txBox="1"/>
          <p:nvPr>
            <p:ph idx="21"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738" name="Google Shape;5738;p785"/>
          <p:cNvSpPr txBox="1"/>
          <p:nvPr>
            <p:ph idx="22"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739" name="Google Shape;5739;p785"/>
          <p:cNvSpPr txBox="1"/>
          <p:nvPr>
            <p:ph idx="23"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Tree>
  </p:cSld>
  <p:clrMapOvr>
    <a:masterClrMapping/>
  </p:clrMapOvr>
</p:sldLayout>
</file>

<file path=ppt/slideLayouts/slideLayout6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2">
  <p:cSld name="CUSTOM_17_1">
    <p:bg>
      <p:bgPr>
        <a:blipFill>
          <a:blip r:embed="rId2">
            <a:alphaModFix/>
          </a:blip>
          <a:stretch>
            <a:fillRect/>
          </a:stretch>
        </a:blipFill>
      </p:bgPr>
    </p:bg>
    <p:spTree>
      <p:nvGrpSpPr>
        <p:cNvPr id="5740" name="Shape 5740"/>
        <p:cNvGrpSpPr/>
        <p:nvPr/>
      </p:nvGrpSpPr>
      <p:grpSpPr>
        <a:xfrm>
          <a:off x="0" y="0"/>
          <a:ext cx="0" cy="0"/>
          <a:chOff x="0" y="0"/>
          <a:chExt cx="0" cy="0"/>
        </a:xfrm>
      </p:grpSpPr>
      <p:sp>
        <p:nvSpPr>
          <p:cNvPr id="5741" name="Google Shape;5741;p786"/>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742" name="Google Shape;5742;p786"/>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5743" name="Google Shape;5743;p786"/>
          <p:cNvSpPr txBox="1"/>
          <p:nvPr>
            <p:ph idx="3" type="ctrTitle"/>
          </p:nvPr>
        </p:nvSpPr>
        <p:spPr>
          <a:xfrm>
            <a:off x="239373"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5744" name="Google Shape;5744;p786"/>
          <p:cNvSpPr txBox="1"/>
          <p:nvPr>
            <p:ph idx="4" type="ctrTitle"/>
          </p:nvPr>
        </p:nvSpPr>
        <p:spPr>
          <a:xfrm>
            <a:off x="23938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cxnSp>
        <p:nvCxnSpPr>
          <p:cNvPr id="5745" name="Google Shape;5745;p786"/>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5746" name="Google Shape;5746;p786"/>
          <p:cNvSpPr txBox="1"/>
          <p:nvPr>
            <p:ph idx="5" type="ctrTitle"/>
          </p:nvPr>
        </p:nvSpPr>
        <p:spPr>
          <a:xfrm>
            <a:off x="434404"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5747" name="Google Shape;5747;p786"/>
          <p:cNvSpPr txBox="1"/>
          <p:nvPr>
            <p:ph idx="6" type="ctrTitle"/>
          </p:nvPr>
        </p:nvSpPr>
        <p:spPr>
          <a:xfrm>
            <a:off x="1973237"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5748" name="Google Shape;5748;p786"/>
          <p:cNvSpPr txBox="1"/>
          <p:nvPr>
            <p:ph idx="7" type="ctrTitle"/>
          </p:nvPr>
        </p:nvSpPr>
        <p:spPr>
          <a:xfrm>
            <a:off x="1973247"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5749" name="Google Shape;5749;p786"/>
          <p:cNvSpPr txBox="1"/>
          <p:nvPr>
            <p:ph idx="8" type="ctrTitle"/>
          </p:nvPr>
        </p:nvSpPr>
        <p:spPr>
          <a:xfrm>
            <a:off x="2168268"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5750" name="Google Shape;5750;p786"/>
          <p:cNvSpPr txBox="1"/>
          <p:nvPr>
            <p:ph idx="9" type="ctrTitle"/>
          </p:nvPr>
        </p:nvSpPr>
        <p:spPr>
          <a:xfrm>
            <a:off x="3707100"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5751" name="Google Shape;5751;p786"/>
          <p:cNvSpPr txBox="1"/>
          <p:nvPr>
            <p:ph idx="13" type="ctrTitle"/>
          </p:nvPr>
        </p:nvSpPr>
        <p:spPr>
          <a:xfrm>
            <a:off x="3707111"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5752" name="Google Shape;5752;p786"/>
          <p:cNvSpPr txBox="1"/>
          <p:nvPr>
            <p:ph idx="14" type="ctrTitle"/>
          </p:nvPr>
        </p:nvSpPr>
        <p:spPr>
          <a:xfrm>
            <a:off x="3902131"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5753" name="Google Shape;5753;p786"/>
          <p:cNvSpPr txBox="1"/>
          <p:nvPr>
            <p:ph idx="15" type="ctrTitle"/>
          </p:nvPr>
        </p:nvSpPr>
        <p:spPr>
          <a:xfrm>
            <a:off x="5440964"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5754" name="Google Shape;5754;p786"/>
          <p:cNvSpPr txBox="1"/>
          <p:nvPr>
            <p:ph idx="16" type="ctrTitle"/>
          </p:nvPr>
        </p:nvSpPr>
        <p:spPr>
          <a:xfrm>
            <a:off x="544097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5755" name="Google Shape;5755;p786"/>
          <p:cNvSpPr txBox="1"/>
          <p:nvPr>
            <p:ph idx="17" type="ctrTitle"/>
          </p:nvPr>
        </p:nvSpPr>
        <p:spPr>
          <a:xfrm>
            <a:off x="5635995"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5756" name="Google Shape;5756;p786"/>
          <p:cNvSpPr txBox="1"/>
          <p:nvPr>
            <p:ph idx="18" type="ctrTitle"/>
          </p:nvPr>
        </p:nvSpPr>
        <p:spPr>
          <a:xfrm>
            <a:off x="7174839"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5757" name="Google Shape;5757;p786"/>
          <p:cNvSpPr txBox="1"/>
          <p:nvPr>
            <p:ph idx="19" type="ctrTitle"/>
          </p:nvPr>
        </p:nvSpPr>
        <p:spPr>
          <a:xfrm>
            <a:off x="7174849"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5758" name="Google Shape;5758;p786"/>
          <p:cNvSpPr txBox="1"/>
          <p:nvPr>
            <p:ph idx="20" type="ctrTitle"/>
          </p:nvPr>
        </p:nvSpPr>
        <p:spPr>
          <a:xfrm>
            <a:off x="7369870"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dark)">
  <p:cSld name="CUSTOM_10_1">
    <p:bg>
      <p:bgPr>
        <a:blipFill>
          <a:blip r:embed="rId2">
            <a:alphaModFix/>
          </a:blip>
          <a:stretch>
            <a:fillRect/>
          </a:stretch>
        </a:blipFill>
      </p:bgPr>
    </p:bg>
    <p:spTree>
      <p:nvGrpSpPr>
        <p:cNvPr id="461" name="Shape 461"/>
        <p:cNvGrpSpPr/>
        <p:nvPr/>
      </p:nvGrpSpPr>
      <p:grpSpPr>
        <a:xfrm>
          <a:off x="0" y="0"/>
          <a:ext cx="0" cy="0"/>
          <a:chOff x="0" y="0"/>
          <a:chExt cx="0" cy="0"/>
        </a:xfrm>
      </p:grpSpPr>
      <p:sp>
        <p:nvSpPr>
          <p:cNvPr id="462" name="Google Shape;462;p109"/>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3" name="Google Shape;463;p109"/>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4" name="Google Shape;464;p109"/>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5" name="Google Shape;465;p109"/>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6" name="Google Shape;466;p109"/>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467" name="Google Shape;467;p109"/>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68" name="Google Shape;468;p109"/>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69" name="Google Shape;469;p109"/>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70" name="Google Shape;470;p109"/>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71" name="Google Shape;471;p109"/>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3">
  <p:cSld name="CUSTOM_17_1_1">
    <p:bg>
      <p:bgPr>
        <a:blipFill>
          <a:blip r:embed="rId2">
            <a:alphaModFix/>
          </a:blip>
          <a:stretch>
            <a:fillRect/>
          </a:stretch>
        </a:blipFill>
      </p:bgPr>
    </p:bg>
    <p:spTree>
      <p:nvGrpSpPr>
        <p:cNvPr id="5759" name="Shape 5759"/>
        <p:cNvGrpSpPr/>
        <p:nvPr/>
      </p:nvGrpSpPr>
      <p:grpSpPr>
        <a:xfrm>
          <a:off x="0" y="0"/>
          <a:ext cx="0" cy="0"/>
          <a:chOff x="0" y="0"/>
          <a:chExt cx="0" cy="0"/>
        </a:xfrm>
      </p:grpSpPr>
      <p:sp>
        <p:nvSpPr>
          <p:cNvPr id="5760" name="Google Shape;5760;p787"/>
          <p:cNvSpPr txBox="1"/>
          <p:nvPr>
            <p:ph type="ctrTitle"/>
          </p:nvPr>
        </p:nvSpPr>
        <p:spPr>
          <a:xfrm>
            <a:off x="810488"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5761" name="Google Shape;5761;p787"/>
          <p:cNvSpPr txBox="1"/>
          <p:nvPr>
            <p:ph idx="2" type="ctrTitle"/>
          </p:nvPr>
        </p:nvSpPr>
        <p:spPr>
          <a:xfrm>
            <a:off x="1089641"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762" name="Google Shape;5762;p787"/>
          <p:cNvSpPr txBox="1"/>
          <p:nvPr>
            <p:ph idx="3" type="ctrTitle"/>
          </p:nvPr>
        </p:nvSpPr>
        <p:spPr>
          <a:xfrm>
            <a:off x="278921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5763" name="Google Shape;5763;p787"/>
          <p:cNvSpPr txBox="1"/>
          <p:nvPr>
            <p:ph idx="4" type="ctrTitle"/>
          </p:nvPr>
        </p:nvSpPr>
        <p:spPr>
          <a:xfrm>
            <a:off x="3068369"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764" name="Google Shape;5764;p787"/>
          <p:cNvSpPr txBox="1"/>
          <p:nvPr>
            <p:ph idx="5" type="ctrTitle"/>
          </p:nvPr>
        </p:nvSpPr>
        <p:spPr>
          <a:xfrm>
            <a:off x="4700437"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5765" name="Google Shape;5765;p787"/>
          <p:cNvSpPr txBox="1"/>
          <p:nvPr>
            <p:ph idx="6" type="ctrTitle"/>
          </p:nvPr>
        </p:nvSpPr>
        <p:spPr>
          <a:xfrm>
            <a:off x="4979597"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766" name="Google Shape;5766;p787"/>
          <p:cNvSpPr txBox="1"/>
          <p:nvPr>
            <p:ph idx="7" type="ctrTitle"/>
          </p:nvPr>
        </p:nvSpPr>
        <p:spPr>
          <a:xfrm>
            <a:off x="661166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5767" name="Google Shape;5767;p787"/>
          <p:cNvSpPr txBox="1"/>
          <p:nvPr>
            <p:ph idx="8" type="ctrTitle"/>
          </p:nvPr>
        </p:nvSpPr>
        <p:spPr>
          <a:xfrm>
            <a:off x="6890824"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768" name="Google Shape;5768;p787"/>
          <p:cNvSpPr txBox="1"/>
          <p:nvPr>
            <p:ph idx="9"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769" name="Google Shape;5769;p787"/>
          <p:cNvSpPr txBox="1"/>
          <p:nvPr>
            <p:ph idx="13"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6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p:cSld name="CUSTOM_17_1_1_1">
    <p:bg>
      <p:bgPr>
        <a:noFill/>
      </p:bgPr>
    </p:bg>
    <p:spTree>
      <p:nvGrpSpPr>
        <p:cNvPr id="5770" name="Shape 5770"/>
        <p:cNvGrpSpPr/>
        <p:nvPr/>
      </p:nvGrpSpPr>
      <p:grpSpPr>
        <a:xfrm>
          <a:off x="0" y="0"/>
          <a:ext cx="0" cy="0"/>
          <a:chOff x="0" y="0"/>
          <a:chExt cx="0" cy="0"/>
        </a:xfrm>
      </p:grpSpPr>
      <p:sp>
        <p:nvSpPr>
          <p:cNvPr id="5771" name="Google Shape;5771;p788"/>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772" name="Google Shape;5772;p788"/>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5773" name="Google Shape;5773;p788"/>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5774" name="Google Shape;5774;p788"/>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775" name="Google Shape;5775;p788"/>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776" name="Google Shape;5776;p788"/>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777" name="Google Shape;5777;p788"/>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778" name="Google Shape;5778;p788"/>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779" name="Google Shape;5779;p788"/>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780" name="Google Shape;5780;p788"/>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781" name="Google Shape;5781;p788"/>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782" name="Google Shape;5782;p788"/>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783" name="Google Shape;5783;p788"/>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784" name="Google Shape;5784;p788"/>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6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p:cSld name="CUSTOM_20">
    <p:bg>
      <p:bgPr>
        <a:blipFill>
          <a:blip r:embed="rId2">
            <a:alphaModFix/>
          </a:blip>
          <a:stretch>
            <a:fillRect/>
          </a:stretch>
        </a:blipFill>
      </p:bgPr>
    </p:bg>
    <p:spTree>
      <p:nvGrpSpPr>
        <p:cNvPr id="5785" name="Shape 5785"/>
        <p:cNvGrpSpPr/>
        <p:nvPr/>
      </p:nvGrpSpPr>
      <p:grpSpPr>
        <a:xfrm>
          <a:off x="0" y="0"/>
          <a:ext cx="0" cy="0"/>
          <a:chOff x="0" y="0"/>
          <a:chExt cx="0" cy="0"/>
        </a:xfrm>
      </p:grpSpPr>
      <p:sp>
        <p:nvSpPr>
          <p:cNvPr id="5786" name="Google Shape;5786;p789"/>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5787" name="Google Shape;5787;p789"/>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788" name="Google Shape;5788;p789"/>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5789" name="Google Shape;5789;p789"/>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790" name="Google Shape;5790;p789"/>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5791" name="Google Shape;5791;p789"/>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5792" name="Google Shape;5792;p789"/>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793" name="Google Shape;5793;p789"/>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6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p:cSld name="CUSTOM_20_3">
    <p:bg>
      <p:bgPr>
        <a:blipFill>
          <a:blip r:embed="rId2">
            <a:alphaModFix/>
          </a:blip>
          <a:stretch>
            <a:fillRect/>
          </a:stretch>
        </a:blipFill>
      </p:bgPr>
    </p:bg>
    <p:spTree>
      <p:nvGrpSpPr>
        <p:cNvPr id="5794" name="Shape 5794"/>
        <p:cNvGrpSpPr/>
        <p:nvPr/>
      </p:nvGrpSpPr>
      <p:grpSpPr>
        <a:xfrm>
          <a:off x="0" y="0"/>
          <a:ext cx="0" cy="0"/>
          <a:chOff x="0" y="0"/>
          <a:chExt cx="0" cy="0"/>
        </a:xfrm>
      </p:grpSpPr>
      <p:sp>
        <p:nvSpPr>
          <p:cNvPr id="5795" name="Google Shape;5795;p790"/>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5796" name="Google Shape;5796;p790"/>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797" name="Google Shape;5797;p790"/>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5798" name="Google Shape;5798;p790"/>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799" name="Google Shape;5799;p790"/>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5800" name="Google Shape;5800;p790"/>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801" name="Google Shape;5801;p790"/>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5802" name="Google Shape;5802;p790"/>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cxnSp>
        <p:nvCxnSpPr>
          <p:cNvPr id="5803" name="Google Shape;5803;p790"/>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5804" name="Google Shape;5804;p790"/>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805" name="Google Shape;5805;p790"/>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806" name="Google Shape;5806;p790"/>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6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p:cSld name="CUSTOM_20_2">
    <p:bg>
      <p:bgPr>
        <a:solidFill>
          <a:srgbClr val="FFFFFF"/>
        </a:solidFill>
      </p:bgPr>
    </p:bg>
    <p:spTree>
      <p:nvGrpSpPr>
        <p:cNvPr id="5807" name="Shape 5807"/>
        <p:cNvGrpSpPr/>
        <p:nvPr/>
      </p:nvGrpSpPr>
      <p:grpSpPr>
        <a:xfrm>
          <a:off x="0" y="0"/>
          <a:ext cx="0" cy="0"/>
          <a:chOff x="0" y="0"/>
          <a:chExt cx="0" cy="0"/>
        </a:xfrm>
      </p:grpSpPr>
      <p:sp>
        <p:nvSpPr>
          <p:cNvPr id="5808" name="Google Shape;5808;p791"/>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809" name="Google Shape;5809;p791"/>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810" name="Google Shape;5810;p791"/>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811" name="Google Shape;5811;p791"/>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812" name="Google Shape;5812;p791"/>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813" name="Google Shape;5813;p791"/>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814" name="Google Shape;5814;p791"/>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815" name="Google Shape;5815;p791"/>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816" name="Google Shape;5816;p791"/>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817" name="Google Shape;5817;p791"/>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818" name="Google Shape;5818;p791"/>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819" name="Google Shape;5819;p791"/>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820" name="Google Shape;5820;p791"/>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821" name="Google Shape;5821;p791"/>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822" name="Google Shape;5822;p791"/>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823" name="Google Shape;5823;p791"/>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5824" name="Google Shape;5824;p791"/>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p:cSld name="CUSTOM_20_1">
    <p:bg>
      <p:bgPr>
        <a:blipFill>
          <a:blip r:embed="rId2">
            <a:alphaModFix/>
          </a:blip>
          <a:stretch>
            <a:fillRect/>
          </a:stretch>
        </a:blipFill>
      </p:bgPr>
    </p:bg>
    <p:spTree>
      <p:nvGrpSpPr>
        <p:cNvPr id="5825" name="Shape 5825"/>
        <p:cNvGrpSpPr/>
        <p:nvPr/>
      </p:nvGrpSpPr>
      <p:grpSpPr>
        <a:xfrm>
          <a:off x="0" y="0"/>
          <a:ext cx="0" cy="0"/>
          <a:chOff x="0" y="0"/>
          <a:chExt cx="0" cy="0"/>
        </a:xfrm>
      </p:grpSpPr>
      <p:sp>
        <p:nvSpPr>
          <p:cNvPr id="5826" name="Google Shape;5826;p792"/>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5827" name="Google Shape;5827;p792"/>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5828" name="Google Shape;5828;p792"/>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1">
  <p:cSld name="CUSTOM_18">
    <p:bg>
      <p:bgPr>
        <a:blipFill>
          <a:blip r:embed="rId2">
            <a:alphaModFix/>
          </a:blip>
          <a:stretch>
            <a:fillRect/>
          </a:stretch>
        </a:blipFill>
      </p:bgPr>
    </p:bg>
    <p:spTree>
      <p:nvGrpSpPr>
        <p:cNvPr id="5829" name="Shape 5829"/>
        <p:cNvGrpSpPr/>
        <p:nvPr/>
      </p:nvGrpSpPr>
      <p:grpSpPr>
        <a:xfrm>
          <a:off x="0" y="0"/>
          <a:ext cx="0" cy="0"/>
          <a:chOff x="0" y="0"/>
          <a:chExt cx="0" cy="0"/>
        </a:xfrm>
      </p:grpSpPr>
      <p:sp>
        <p:nvSpPr>
          <p:cNvPr id="5830" name="Google Shape;5830;p793"/>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2">
  <p:cSld name="CUSTOM_19">
    <p:bg>
      <p:bgPr>
        <a:blipFill>
          <a:blip r:embed="rId2">
            <a:alphaModFix/>
          </a:blip>
          <a:stretch>
            <a:fillRect/>
          </a:stretch>
        </a:blipFill>
      </p:bgPr>
    </p:bg>
    <p:spTree>
      <p:nvGrpSpPr>
        <p:cNvPr id="5831" name="Shape 5831"/>
        <p:cNvGrpSpPr/>
        <p:nvPr/>
      </p:nvGrpSpPr>
      <p:grpSpPr>
        <a:xfrm>
          <a:off x="0" y="0"/>
          <a:ext cx="0" cy="0"/>
          <a:chOff x="0" y="0"/>
          <a:chExt cx="0" cy="0"/>
        </a:xfrm>
      </p:grpSpPr>
      <p:sp>
        <p:nvSpPr>
          <p:cNvPr id="5832" name="Google Shape;5832;p794"/>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3">
  <p:cSld name="CUSTOM_19_1">
    <p:bg>
      <p:bgPr>
        <a:blipFill>
          <a:blip r:embed="rId2">
            <a:alphaModFix/>
          </a:blip>
          <a:stretch>
            <a:fillRect/>
          </a:stretch>
        </a:blipFill>
      </p:bgPr>
    </p:bg>
    <p:spTree>
      <p:nvGrpSpPr>
        <p:cNvPr id="5833" name="Shape 5833"/>
        <p:cNvGrpSpPr/>
        <p:nvPr/>
      </p:nvGrpSpPr>
      <p:grpSpPr>
        <a:xfrm>
          <a:off x="0" y="0"/>
          <a:ext cx="0" cy="0"/>
          <a:chOff x="0" y="0"/>
          <a:chExt cx="0" cy="0"/>
        </a:xfrm>
      </p:grpSpPr>
      <p:sp>
        <p:nvSpPr>
          <p:cNvPr id="5834" name="Google Shape;5834;p795"/>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4">
  <p:cSld name="CUSTOM_19_1_1">
    <p:bg>
      <p:bgPr>
        <a:blipFill>
          <a:blip r:embed="rId2">
            <a:alphaModFix/>
          </a:blip>
          <a:stretch>
            <a:fillRect/>
          </a:stretch>
        </a:blipFill>
      </p:bgPr>
    </p:bg>
    <p:spTree>
      <p:nvGrpSpPr>
        <p:cNvPr id="5835" name="Shape 5835"/>
        <p:cNvGrpSpPr/>
        <p:nvPr/>
      </p:nvGrpSpPr>
      <p:grpSpPr>
        <a:xfrm>
          <a:off x="0" y="0"/>
          <a:ext cx="0" cy="0"/>
          <a:chOff x="0" y="0"/>
          <a:chExt cx="0" cy="0"/>
        </a:xfrm>
      </p:grpSpPr>
      <p:sp>
        <p:nvSpPr>
          <p:cNvPr id="5836" name="Google Shape;5836;p796"/>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light)">
  <p:cSld name="CUSTOM_11">
    <p:bg>
      <p:bgPr>
        <a:blipFill>
          <a:blip r:embed="rId2">
            <a:alphaModFix/>
          </a:blip>
          <a:stretch>
            <a:fillRect/>
          </a:stretch>
        </a:blipFill>
      </p:bgPr>
    </p:bg>
    <p:spTree>
      <p:nvGrpSpPr>
        <p:cNvPr id="472" name="Shape 472"/>
        <p:cNvGrpSpPr/>
        <p:nvPr/>
      </p:nvGrpSpPr>
      <p:grpSpPr>
        <a:xfrm>
          <a:off x="0" y="0"/>
          <a:ext cx="0" cy="0"/>
          <a:chOff x="0" y="0"/>
          <a:chExt cx="0" cy="0"/>
        </a:xfrm>
      </p:grpSpPr>
      <p:sp>
        <p:nvSpPr>
          <p:cNvPr id="473" name="Google Shape;473;p110"/>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74" name="Google Shape;474;p110"/>
          <p:cNvSpPr txBox="1"/>
          <p:nvPr>
            <p:ph idx="2" type="ctrTitle"/>
          </p:nvPr>
        </p:nvSpPr>
        <p:spPr>
          <a:xfrm>
            <a:off x="4945650" y="114945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75" name="Google Shape;475;p110"/>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76" name="Google Shape;476;p110"/>
          <p:cNvSpPr txBox="1"/>
          <p:nvPr>
            <p:ph idx="4" type="ctrTitle"/>
          </p:nvPr>
        </p:nvSpPr>
        <p:spPr>
          <a:xfrm>
            <a:off x="4945650" y="206752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77" name="Google Shape;477;p110"/>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78" name="Google Shape;478;p110"/>
          <p:cNvSpPr txBox="1"/>
          <p:nvPr>
            <p:ph idx="6" type="ctrTitle"/>
          </p:nvPr>
        </p:nvSpPr>
        <p:spPr>
          <a:xfrm>
            <a:off x="4945650" y="298560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79" name="Google Shape;479;p110"/>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480" name="Google Shape;480;p110"/>
          <p:cNvSpPr txBox="1"/>
          <p:nvPr>
            <p:ph idx="8" type="ctrTitle"/>
          </p:nvPr>
        </p:nvSpPr>
        <p:spPr>
          <a:xfrm>
            <a:off x="4945650" y="390367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481" name="Google Shape;481;p110"/>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82" name="Google Shape;482;p110"/>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83" name="Google Shape;483;p110"/>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84" name="Google Shape;484;p110"/>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5">
  <p:cSld name="CUSTOM_19_1_1_1">
    <p:bg>
      <p:bgPr>
        <a:blipFill>
          <a:blip r:embed="rId2">
            <a:alphaModFix/>
          </a:blip>
          <a:stretch>
            <a:fillRect/>
          </a:stretch>
        </a:blipFill>
      </p:bgPr>
    </p:bg>
    <p:spTree>
      <p:nvGrpSpPr>
        <p:cNvPr id="5837" name="Shape 5837"/>
        <p:cNvGrpSpPr/>
        <p:nvPr/>
      </p:nvGrpSpPr>
      <p:grpSpPr>
        <a:xfrm>
          <a:off x="0" y="0"/>
          <a:ext cx="0" cy="0"/>
          <a:chOff x="0" y="0"/>
          <a:chExt cx="0" cy="0"/>
        </a:xfrm>
      </p:grpSpPr>
      <p:sp>
        <p:nvSpPr>
          <p:cNvPr id="5838" name="Google Shape;5838;p797"/>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yers profile">
  <p:cSld name="CUSTOM_22">
    <p:bg>
      <p:bgPr>
        <a:solidFill>
          <a:srgbClr val="FFFFFF"/>
        </a:solidFill>
      </p:bgPr>
    </p:bg>
    <p:spTree>
      <p:nvGrpSpPr>
        <p:cNvPr id="5839" name="Shape 5839"/>
        <p:cNvGrpSpPr/>
        <p:nvPr/>
      </p:nvGrpSpPr>
      <p:grpSpPr>
        <a:xfrm>
          <a:off x="0" y="0"/>
          <a:ext cx="0" cy="0"/>
          <a:chOff x="0" y="0"/>
          <a:chExt cx="0" cy="0"/>
        </a:xfrm>
      </p:grpSpPr>
      <p:sp>
        <p:nvSpPr>
          <p:cNvPr id="5840" name="Google Shape;5840;p798"/>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841" name="Google Shape;5841;p798"/>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pic>
        <p:nvPicPr>
          <p:cNvPr id="5842" name="Google Shape;5842;p798"/>
          <p:cNvPicPr preferRelativeResize="0"/>
          <p:nvPr/>
        </p:nvPicPr>
        <p:blipFill rotWithShape="1">
          <a:blip r:embed="rId2">
            <a:alphaModFix/>
          </a:blip>
          <a:srcRect b="0" l="0" r="0" t="0"/>
          <a:stretch/>
        </p:blipFill>
        <p:spPr>
          <a:xfrm>
            <a:off x="561475" y="1641075"/>
            <a:ext cx="3837947" cy="2661075"/>
          </a:xfrm>
          <a:prstGeom prst="rect">
            <a:avLst/>
          </a:prstGeom>
          <a:noFill/>
          <a:ln>
            <a:noFill/>
          </a:ln>
        </p:spPr>
      </p:pic>
      <p:pic>
        <p:nvPicPr>
          <p:cNvPr id="5843" name="Google Shape;5843;p798"/>
          <p:cNvPicPr preferRelativeResize="0"/>
          <p:nvPr/>
        </p:nvPicPr>
        <p:blipFill rotWithShape="1">
          <a:blip r:embed="rId3">
            <a:alphaModFix/>
          </a:blip>
          <a:srcRect b="0" l="0" r="0" t="0"/>
          <a:stretch/>
        </p:blipFill>
        <p:spPr>
          <a:xfrm>
            <a:off x="4817452" y="1641075"/>
            <a:ext cx="3837923" cy="2661075"/>
          </a:xfrm>
          <a:prstGeom prst="rect">
            <a:avLst/>
          </a:prstGeom>
          <a:noFill/>
          <a:ln>
            <a:noFill/>
          </a:ln>
        </p:spPr>
      </p:pic>
      <p:sp>
        <p:nvSpPr>
          <p:cNvPr id="5844" name="Google Shape;5844;p798"/>
          <p:cNvSpPr txBox="1"/>
          <p:nvPr>
            <p:ph idx="3" type="ctrTitle"/>
          </p:nvPr>
        </p:nvSpPr>
        <p:spPr>
          <a:xfrm>
            <a:off x="2589075" y="2066250"/>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845" name="Google Shape;5845;p798"/>
          <p:cNvSpPr txBox="1"/>
          <p:nvPr>
            <p:ph idx="4" type="ctrTitle"/>
          </p:nvPr>
        </p:nvSpPr>
        <p:spPr>
          <a:xfrm>
            <a:off x="2589075" y="2623450"/>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846" name="Google Shape;5846;p798"/>
          <p:cNvSpPr txBox="1"/>
          <p:nvPr>
            <p:ph idx="5" type="ctrTitle"/>
          </p:nvPr>
        </p:nvSpPr>
        <p:spPr>
          <a:xfrm>
            <a:off x="6782450" y="2066250"/>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847" name="Google Shape;5847;p798"/>
          <p:cNvSpPr txBox="1"/>
          <p:nvPr>
            <p:ph idx="6" type="ctrTitle"/>
          </p:nvPr>
        </p:nvSpPr>
        <p:spPr>
          <a:xfrm>
            <a:off x="6782450" y="2623450"/>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848" name="Google Shape;5848;p798"/>
          <p:cNvSpPr txBox="1"/>
          <p:nvPr>
            <p:ph idx="1" type="subTitle"/>
          </p:nvPr>
        </p:nvSpPr>
        <p:spPr>
          <a:xfrm>
            <a:off x="774925" y="3880125"/>
            <a:ext cx="1395000" cy="290700"/>
          </a:xfrm>
          <a:prstGeom prst="rect">
            <a:avLst/>
          </a:prstGeom>
          <a:solidFill>
            <a:schemeClr val="dk1"/>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849" name="Google Shape;5849;p798"/>
          <p:cNvSpPr txBox="1"/>
          <p:nvPr>
            <p:ph idx="7" type="subTitle"/>
          </p:nvPr>
        </p:nvSpPr>
        <p:spPr>
          <a:xfrm>
            <a:off x="5052225" y="3880125"/>
            <a:ext cx="1395000" cy="290700"/>
          </a:xfrm>
          <a:prstGeom prst="rect">
            <a:avLst/>
          </a:prstGeom>
          <a:solidFill>
            <a:srgbClr val="FFFFFF"/>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Buyer profile">
  <p:cSld name="CUSTOM_22_1">
    <p:bg>
      <p:bgPr>
        <a:solidFill>
          <a:srgbClr val="FFFFFF"/>
        </a:solidFill>
      </p:bgPr>
    </p:bg>
    <p:spTree>
      <p:nvGrpSpPr>
        <p:cNvPr id="5850" name="Shape 5850"/>
        <p:cNvGrpSpPr/>
        <p:nvPr/>
      </p:nvGrpSpPr>
      <p:grpSpPr>
        <a:xfrm>
          <a:off x="0" y="0"/>
          <a:ext cx="0" cy="0"/>
          <a:chOff x="0" y="0"/>
          <a:chExt cx="0" cy="0"/>
        </a:xfrm>
      </p:grpSpPr>
      <p:pic>
        <p:nvPicPr>
          <p:cNvPr id="5851" name="Google Shape;5851;p799"/>
          <p:cNvPicPr preferRelativeResize="0"/>
          <p:nvPr/>
        </p:nvPicPr>
        <p:blipFill rotWithShape="1">
          <a:blip r:embed="rId2">
            <a:alphaModFix/>
          </a:blip>
          <a:srcRect b="0" l="0" r="0" t="0"/>
          <a:stretch/>
        </p:blipFill>
        <p:spPr>
          <a:xfrm>
            <a:off x="633138" y="1418075"/>
            <a:ext cx="5484125" cy="2713338"/>
          </a:xfrm>
          <a:prstGeom prst="rect">
            <a:avLst/>
          </a:prstGeom>
          <a:noFill/>
          <a:ln>
            <a:noFill/>
          </a:ln>
        </p:spPr>
      </p:pic>
      <p:sp>
        <p:nvSpPr>
          <p:cNvPr id="5852" name="Google Shape;5852;p799"/>
          <p:cNvSpPr txBox="1"/>
          <p:nvPr>
            <p:ph type="ctrTitle"/>
          </p:nvPr>
        </p:nvSpPr>
        <p:spPr>
          <a:xfrm>
            <a:off x="633150" y="43700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853" name="Google Shape;5853;p799"/>
          <p:cNvSpPr txBox="1"/>
          <p:nvPr>
            <p:ph idx="2" type="ctrTitle"/>
          </p:nvPr>
        </p:nvSpPr>
        <p:spPr>
          <a:xfrm>
            <a:off x="633150" y="768889"/>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5854" name="Google Shape;5854;p799"/>
          <p:cNvSpPr txBox="1"/>
          <p:nvPr>
            <p:ph idx="3" type="ctrTitle"/>
          </p:nvPr>
        </p:nvSpPr>
        <p:spPr>
          <a:xfrm>
            <a:off x="2816225" y="1905350"/>
            <a:ext cx="295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855" name="Google Shape;5855;p799"/>
          <p:cNvSpPr txBox="1"/>
          <p:nvPr>
            <p:ph idx="4" type="ctrTitle"/>
          </p:nvPr>
        </p:nvSpPr>
        <p:spPr>
          <a:xfrm>
            <a:off x="2816225" y="2281025"/>
            <a:ext cx="2958000" cy="1425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5856" name="Google Shape;5856;p799"/>
          <p:cNvSpPr/>
          <p:nvPr/>
        </p:nvSpPr>
        <p:spPr>
          <a:xfrm>
            <a:off x="6117250" y="521104"/>
            <a:ext cx="2757300" cy="4024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Add a product mockup here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light)">
  <p:cSld name="CUSTOM_22_1_1">
    <p:bg>
      <p:bgPr>
        <a:solidFill>
          <a:srgbClr val="FFFFFF"/>
        </a:solidFill>
      </p:bgPr>
    </p:bg>
    <p:spTree>
      <p:nvGrpSpPr>
        <p:cNvPr id="5857" name="Shape 5857"/>
        <p:cNvGrpSpPr/>
        <p:nvPr/>
      </p:nvGrpSpPr>
      <p:grpSpPr>
        <a:xfrm>
          <a:off x="0" y="0"/>
          <a:ext cx="0" cy="0"/>
          <a:chOff x="0" y="0"/>
          <a:chExt cx="0" cy="0"/>
        </a:xfrm>
      </p:grpSpPr>
      <p:sp>
        <p:nvSpPr>
          <p:cNvPr id="5858" name="Google Shape;5858;p800"/>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859" name="Google Shape;5859;p800"/>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5860" name="Google Shape;5860;p800"/>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l">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l">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l">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l">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l">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l">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l">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5861" name="Google Shape;5861;p800"/>
          <p:cNvPicPr preferRelativeResize="0"/>
          <p:nvPr/>
        </p:nvPicPr>
        <p:blipFill rotWithShape="1">
          <a:blip r:embed="rId2">
            <a:alphaModFix/>
          </a:blip>
          <a:srcRect b="0" l="0" r="0" t="0"/>
          <a:stretch/>
        </p:blipFill>
        <p:spPr>
          <a:xfrm>
            <a:off x="793400" y="1438826"/>
            <a:ext cx="262450" cy="229650"/>
          </a:xfrm>
          <a:prstGeom prst="rect">
            <a:avLst/>
          </a:prstGeom>
          <a:noFill/>
          <a:ln>
            <a:noFill/>
          </a:ln>
        </p:spPr>
      </p:pic>
      <p:sp>
        <p:nvSpPr>
          <p:cNvPr id="5862" name="Google Shape;5862;p800"/>
          <p:cNvSpPr/>
          <p:nvPr/>
        </p:nvSpPr>
        <p:spPr>
          <a:xfrm>
            <a:off x="4571850" y="-11775"/>
            <a:ext cx="45720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1">
  <p:cSld name="CUSTOM_22_1_1_2">
    <p:bg>
      <p:bgPr>
        <a:solidFill>
          <a:srgbClr val="FFFFFF"/>
        </a:solidFill>
      </p:bgPr>
    </p:bg>
    <p:spTree>
      <p:nvGrpSpPr>
        <p:cNvPr id="5863" name="Shape 5863"/>
        <p:cNvGrpSpPr/>
        <p:nvPr/>
      </p:nvGrpSpPr>
      <p:grpSpPr>
        <a:xfrm>
          <a:off x="0" y="0"/>
          <a:ext cx="0" cy="0"/>
          <a:chOff x="0" y="0"/>
          <a:chExt cx="0" cy="0"/>
        </a:xfrm>
      </p:grpSpPr>
      <p:sp>
        <p:nvSpPr>
          <p:cNvPr id="5864" name="Google Shape;5864;p801"/>
          <p:cNvSpPr/>
          <p:nvPr/>
        </p:nvSpPr>
        <p:spPr>
          <a:xfrm>
            <a:off x="2935675" y="3102625"/>
            <a:ext cx="6208200" cy="2040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5" name="Google Shape;5865;p801"/>
          <p:cNvSpPr txBox="1"/>
          <p:nvPr>
            <p:ph type="ctrTitle"/>
          </p:nvPr>
        </p:nvSpPr>
        <p:spPr>
          <a:xfrm>
            <a:off x="4043225" y="35138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5866" name="Google Shape;5866;p801"/>
          <p:cNvPicPr preferRelativeResize="0"/>
          <p:nvPr/>
        </p:nvPicPr>
        <p:blipFill rotWithShape="1">
          <a:blip r:embed="rId2">
            <a:alphaModFix/>
          </a:blip>
          <a:srcRect b="0" l="0" r="0" t="0"/>
          <a:stretch/>
        </p:blipFill>
        <p:spPr>
          <a:xfrm>
            <a:off x="3456725" y="3513826"/>
            <a:ext cx="262450" cy="229650"/>
          </a:xfrm>
          <a:prstGeom prst="rect">
            <a:avLst/>
          </a:prstGeom>
          <a:noFill/>
          <a:ln>
            <a:noFill/>
          </a:ln>
        </p:spPr>
      </p:pic>
      <p:sp>
        <p:nvSpPr>
          <p:cNvPr id="5867" name="Google Shape;5867;p801"/>
          <p:cNvSpPr txBox="1"/>
          <p:nvPr>
            <p:ph idx="2" type="ctrTitle"/>
          </p:nvPr>
        </p:nvSpPr>
        <p:spPr>
          <a:xfrm>
            <a:off x="2978650" y="1090825"/>
            <a:ext cx="30831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1pPr>
            <a:lvl2pPr lvl="1"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9pPr>
          </a:lstStyle>
          <a:p/>
        </p:txBody>
      </p:sp>
      <p:sp>
        <p:nvSpPr>
          <p:cNvPr id="5868" name="Google Shape;5868;p801"/>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9" name="Google Shape;5869;p801"/>
          <p:cNvSpPr txBox="1"/>
          <p:nvPr>
            <p:ph idx="3" type="ctrTitle"/>
          </p:nvPr>
        </p:nvSpPr>
        <p:spPr>
          <a:xfrm>
            <a:off x="29786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5870" name="Google Shape;5870;p801"/>
          <p:cNvSpPr txBox="1"/>
          <p:nvPr>
            <p:ph idx="4" type="title"/>
          </p:nvPr>
        </p:nvSpPr>
        <p:spPr>
          <a:xfrm>
            <a:off x="29786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5871" name="Google Shape;5871;p801"/>
          <p:cNvSpPr txBox="1"/>
          <p:nvPr>
            <p:ph idx="5" type="ctrTitle"/>
          </p:nvPr>
        </p:nvSpPr>
        <p:spPr>
          <a:xfrm>
            <a:off x="42479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5872" name="Google Shape;5872;p801"/>
          <p:cNvSpPr txBox="1"/>
          <p:nvPr>
            <p:ph idx="6" type="title"/>
          </p:nvPr>
        </p:nvSpPr>
        <p:spPr>
          <a:xfrm>
            <a:off x="42479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5873" name="Google Shape;5873;p801"/>
          <p:cNvSpPr txBox="1"/>
          <p:nvPr>
            <p:ph idx="7" type="ctrTitle"/>
          </p:nvPr>
        </p:nvSpPr>
        <p:spPr>
          <a:xfrm>
            <a:off x="5424475" y="2145775"/>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5874" name="Google Shape;5874;p801"/>
          <p:cNvSpPr txBox="1"/>
          <p:nvPr>
            <p:ph idx="8" type="title"/>
          </p:nvPr>
        </p:nvSpPr>
        <p:spPr>
          <a:xfrm>
            <a:off x="5424475"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5875" name="Google Shape;5875;p801"/>
          <p:cNvSpPr txBox="1"/>
          <p:nvPr>
            <p:ph idx="9" type="ctrTitle"/>
          </p:nvPr>
        </p:nvSpPr>
        <p:spPr>
          <a:xfrm>
            <a:off x="7697675" y="768650"/>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876" name="Google Shape;5876;p801"/>
          <p:cNvSpPr txBox="1"/>
          <p:nvPr>
            <p:ph idx="13" type="title"/>
          </p:nvPr>
        </p:nvSpPr>
        <p:spPr>
          <a:xfrm>
            <a:off x="7697675" y="619525"/>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877" name="Google Shape;5877;p801"/>
          <p:cNvSpPr txBox="1"/>
          <p:nvPr>
            <p:ph idx="14" type="ctrTitle"/>
          </p:nvPr>
        </p:nvSpPr>
        <p:spPr>
          <a:xfrm>
            <a:off x="7697675" y="1188313"/>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878" name="Google Shape;5878;p801"/>
          <p:cNvSpPr txBox="1"/>
          <p:nvPr>
            <p:ph idx="15" type="title"/>
          </p:nvPr>
        </p:nvSpPr>
        <p:spPr>
          <a:xfrm>
            <a:off x="7697675" y="103918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879" name="Google Shape;5879;p801"/>
          <p:cNvSpPr txBox="1"/>
          <p:nvPr>
            <p:ph idx="16" type="ctrTitle"/>
          </p:nvPr>
        </p:nvSpPr>
        <p:spPr>
          <a:xfrm>
            <a:off x="7697675" y="1611938"/>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880" name="Google Shape;5880;p801"/>
          <p:cNvSpPr txBox="1"/>
          <p:nvPr>
            <p:ph idx="17" type="title"/>
          </p:nvPr>
        </p:nvSpPr>
        <p:spPr>
          <a:xfrm>
            <a:off x="7697675" y="14628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881" name="Google Shape;5881;p801"/>
          <p:cNvSpPr txBox="1"/>
          <p:nvPr>
            <p:ph idx="18" type="ctrTitle"/>
          </p:nvPr>
        </p:nvSpPr>
        <p:spPr>
          <a:xfrm>
            <a:off x="7697675" y="2035575"/>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882" name="Google Shape;5882;p801"/>
          <p:cNvSpPr txBox="1"/>
          <p:nvPr>
            <p:ph idx="19" type="title"/>
          </p:nvPr>
        </p:nvSpPr>
        <p:spPr>
          <a:xfrm>
            <a:off x="7697675" y="18864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883" name="Google Shape;5883;p801"/>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5884" name="Google Shape;5884;p801"/>
          <p:cNvSpPr txBox="1"/>
          <p:nvPr>
            <p:ph idx="20"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885" name="Google Shape;5885;p801"/>
          <p:cNvSpPr txBox="1"/>
          <p:nvPr>
            <p:ph idx="21" type="ctrTitle"/>
          </p:nvPr>
        </p:nvSpPr>
        <p:spPr>
          <a:xfrm>
            <a:off x="4043213" y="467235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dark)">
  <p:cSld name="CUSTOM_22_1_1_1">
    <p:bg>
      <p:bgPr>
        <a:solidFill>
          <a:schemeClr val="dk1"/>
        </a:solidFill>
      </p:bgPr>
    </p:bg>
    <p:spTree>
      <p:nvGrpSpPr>
        <p:cNvPr id="5886" name="Shape 5886"/>
        <p:cNvGrpSpPr/>
        <p:nvPr/>
      </p:nvGrpSpPr>
      <p:grpSpPr>
        <a:xfrm>
          <a:off x="0" y="0"/>
          <a:ext cx="0" cy="0"/>
          <a:chOff x="0" y="0"/>
          <a:chExt cx="0" cy="0"/>
        </a:xfrm>
      </p:grpSpPr>
      <p:sp>
        <p:nvSpPr>
          <p:cNvPr id="5887" name="Google Shape;5887;p802"/>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888" name="Google Shape;5888;p802"/>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5889" name="Google Shape;5889;p802"/>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pic>
        <p:nvPicPr>
          <p:cNvPr id="5890" name="Google Shape;5890;p802"/>
          <p:cNvPicPr preferRelativeResize="0"/>
          <p:nvPr/>
        </p:nvPicPr>
        <p:blipFill rotWithShape="1">
          <a:blip r:embed="rId2">
            <a:alphaModFix/>
          </a:blip>
          <a:srcRect b="0" l="0" r="0" t="0"/>
          <a:stretch/>
        </p:blipFill>
        <p:spPr>
          <a:xfrm>
            <a:off x="796527" y="1440600"/>
            <a:ext cx="262450" cy="226100"/>
          </a:xfrm>
          <a:prstGeom prst="rect">
            <a:avLst/>
          </a:prstGeom>
          <a:noFill/>
          <a:ln>
            <a:noFill/>
          </a:ln>
        </p:spPr>
      </p:pic>
      <p:sp>
        <p:nvSpPr>
          <p:cNvPr id="5891" name="Google Shape;5891;p802"/>
          <p:cNvSpPr/>
          <p:nvPr/>
        </p:nvSpPr>
        <p:spPr>
          <a:xfrm>
            <a:off x="4571950" y="-11775"/>
            <a:ext cx="4572000" cy="51435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brand image here to cover this area</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6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clean)">
  <p:cSld name="CUSTOM_22_1_1_1_1">
    <p:bg>
      <p:bgPr>
        <a:solidFill>
          <a:srgbClr val="FFFFFF"/>
        </a:solidFill>
      </p:bgPr>
    </p:bg>
    <p:spTree>
      <p:nvGrpSpPr>
        <p:cNvPr id="5892" name="Shape 5892"/>
        <p:cNvGrpSpPr/>
        <p:nvPr/>
      </p:nvGrpSpPr>
      <p:grpSpPr>
        <a:xfrm>
          <a:off x="0" y="0"/>
          <a:ext cx="0" cy="0"/>
          <a:chOff x="0" y="0"/>
          <a:chExt cx="0" cy="0"/>
        </a:xfrm>
      </p:grpSpPr>
      <p:cxnSp>
        <p:nvCxnSpPr>
          <p:cNvPr id="5893" name="Google Shape;5893;p803"/>
          <p:cNvCxnSpPr/>
          <p:nvPr/>
        </p:nvCxnSpPr>
        <p:spPr>
          <a:xfrm>
            <a:off x="1154550" y="2806075"/>
            <a:ext cx="6834900" cy="0"/>
          </a:xfrm>
          <a:prstGeom prst="straightConnector1">
            <a:avLst/>
          </a:prstGeom>
          <a:noFill/>
          <a:ln cap="flat" cmpd="sng" w="9525">
            <a:solidFill>
              <a:schemeClr val="accent1"/>
            </a:solidFill>
            <a:prstDash val="solid"/>
            <a:round/>
            <a:headEnd len="sm" w="sm" type="none"/>
            <a:tailEnd len="sm" w="sm" type="none"/>
          </a:ln>
        </p:spPr>
      </p:cxnSp>
      <p:sp>
        <p:nvSpPr>
          <p:cNvPr id="5894" name="Google Shape;5894;p803"/>
          <p:cNvSpPr txBox="1"/>
          <p:nvPr>
            <p:ph idx="1" type="subTitle"/>
          </p:nvPr>
        </p:nvSpPr>
        <p:spPr>
          <a:xfrm>
            <a:off x="1154550" y="2926800"/>
            <a:ext cx="68820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2pPr>
            <a:lvl3pPr lvl="2"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3pPr>
            <a:lvl4pPr lvl="3"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4pPr>
            <a:lvl5pPr lvl="4"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5pPr>
            <a:lvl6pPr lvl="5"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6pPr>
            <a:lvl7pPr lvl="6"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7pPr>
            <a:lvl8pPr lvl="7"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8pPr>
            <a:lvl9pPr lvl="8"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9pPr>
          </a:lstStyle>
          <a:p/>
        </p:txBody>
      </p:sp>
    </p:spTree>
  </p:cSld>
  <p:clrMapOvr>
    <a:masterClrMapping/>
  </p:clrMapOvr>
</p:sldLayout>
</file>

<file path=ppt/slideLayouts/slideLayout6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detailed)">
  <p:cSld name="CUSTOM_22_1_1_1_1_1">
    <p:bg>
      <p:bgPr>
        <a:blipFill>
          <a:blip r:embed="rId2">
            <a:alphaModFix/>
          </a:blip>
          <a:stretch>
            <a:fillRect/>
          </a:stretch>
        </a:blipFill>
      </p:bgPr>
    </p:bg>
    <p:spTree>
      <p:nvGrpSpPr>
        <p:cNvPr id="5895" name="Shape 5895"/>
        <p:cNvGrpSpPr/>
        <p:nvPr/>
      </p:nvGrpSpPr>
      <p:grpSpPr>
        <a:xfrm>
          <a:off x="0" y="0"/>
          <a:ext cx="0" cy="0"/>
          <a:chOff x="0" y="0"/>
          <a:chExt cx="0" cy="0"/>
        </a:xfrm>
      </p:grpSpPr>
      <p:sp>
        <p:nvSpPr>
          <p:cNvPr id="5896" name="Google Shape;5896;p804"/>
          <p:cNvSpPr txBox="1"/>
          <p:nvPr>
            <p:ph type="ctrTitle"/>
          </p:nvPr>
        </p:nvSpPr>
        <p:spPr>
          <a:xfrm>
            <a:off x="423200" y="3620475"/>
            <a:ext cx="2474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897" name="Google Shape;5897;p804"/>
          <p:cNvSpPr txBox="1"/>
          <p:nvPr>
            <p:ph idx="2" type="ctrTitle"/>
          </p:nvPr>
        </p:nvSpPr>
        <p:spPr>
          <a:xfrm>
            <a:off x="423200" y="4032800"/>
            <a:ext cx="2474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pic>
        <p:nvPicPr>
          <p:cNvPr id="5898" name="Google Shape;5898;p804"/>
          <p:cNvPicPr preferRelativeResize="0"/>
          <p:nvPr/>
        </p:nvPicPr>
        <p:blipFill rotWithShape="1">
          <a:blip r:embed="rId3">
            <a:alphaModFix/>
          </a:blip>
          <a:srcRect b="0" l="0" r="0" t="0"/>
          <a:stretch/>
        </p:blipFill>
        <p:spPr>
          <a:xfrm>
            <a:off x="857946" y="771350"/>
            <a:ext cx="1608513" cy="440658"/>
          </a:xfrm>
          <a:prstGeom prst="rect">
            <a:avLst/>
          </a:prstGeom>
          <a:noFill/>
          <a:ln>
            <a:noFill/>
          </a:ln>
        </p:spPr>
      </p:pic>
      <p:cxnSp>
        <p:nvCxnSpPr>
          <p:cNvPr id="5899" name="Google Shape;5899;p804"/>
          <p:cNvCxnSpPr/>
          <p:nvPr/>
        </p:nvCxnSpPr>
        <p:spPr>
          <a:xfrm>
            <a:off x="564100" y="1363275"/>
            <a:ext cx="2218200" cy="0"/>
          </a:xfrm>
          <a:prstGeom prst="straightConnector1">
            <a:avLst/>
          </a:prstGeom>
          <a:noFill/>
          <a:ln cap="flat" cmpd="sng" w="9525">
            <a:solidFill>
              <a:schemeClr val="lt2"/>
            </a:solidFill>
            <a:prstDash val="solid"/>
            <a:round/>
            <a:headEnd len="sm" w="sm" type="none"/>
            <a:tailEnd len="sm" w="sm" type="none"/>
          </a:ln>
        </p:spPr>
      </p:cxnSp>
      <p:sp>
        <p:nvSpPr>
          <p:cNvPr id="5900" name="Google Shape;5900;p804"/>
          <p:cNvSpPr/>
          <p:nvPr/>
        </p:nvSpPr>
        <p:spPr>
          <a:xfrm>
            <a:off x="3880900" y="0"/>
            <a:ext cx="2277000" cy="2596200"/>
          </a:xfrm>
          <a:prstGeom prst="rect">
            <a:avLst/>
          </a:prstGeom>
          <a:solidFill>
            <a:srgbClr val="FFFFFF">
              <a:alpha val="6705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5901" name="Google Shape;5901;p804"/>
          <p:cNvPicPr preferRelativeResize="0"/>
          <p:nvPr/>
        </p:nvPicPr>
        <p:blipFill rotWithShape="1">
          <a:blip r:embed="rId4">
            <a:alphaModFix/>
          </a:blip>
          <a:srcRect b="0" l="0" r="0" t="0"/>
          <a:stretch/>
        </p:blipFill>
        <p:spPr>
          <a:xfrm>
            <a:off x="4510975" y="792000"/>
            <a:ext cx="1097650" cy="1384301"/>
          </a:xfrm>
          <a:prstGeom prst="rect">
            <a:avLst/>
          </a:prstGeom>
          <a:noFill/>
          <a:ln>
            <a:noFill/>
          </a:ln>
        </p:spPr>
      </p:pic>
      <p:sp>
        <p:nvSpPr>
          <p:cNvPr id="5902" name="Google Shape;5902;p804"/>
          <p:cNvSpPr/>
          <p:nvPr/>
        </p:nvSpPr>
        <p:spPr>
          <a:xfrm>
            <a:off x="7107100" y="842075"/>
            <a:ext cx="1804800" cy="22473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visual (behind the website image)</a:t>
            </a:r>
            <a:endParaRPr b="0" i="0" sz="1000" u="none" cap="none" strike="noStrike">
              <a:solidFill>
                <a:schemeClr val="accent1"/>
              </a:solidFill>
              <a:latin typeface="Montserrat"/>
              <a:ea typeface="Montserrat"/>
              <a:cs typeface="Montserrat"/>
              <a:sym typeface="Montserrat"/>
            </a:endParaRPr>
          </a:p>
        </p:txBody>
      </p:sp>
      <p:sp>
        <p:nvSpPr>
          <p:cNvPr id="5903" name="Google Shape;5903;p804"/>
          <p:cNvSpPr/>
          <p:nvPr/>
        </p:nvSpPr>
        <p:spPr>
          <a:xfrm>
            <a:off x="3899175" y="2743475"/>
            <a:ext cx="4030200" cy="19674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Insert screenshot of brand website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1">
  <p:cSld name="CUSTOM_23">
    <p:bg>
      <p:bgPr>
        <a:blipFill>
          <a:blip r:embed="rId2">
            <a:alphaModFix/>
          </a:blip>
          <a:stretch>
            <a:fillRect/>
          </a:stretch>
        </a:blipFill>
      </p:bgPr>
    </p:bg>
    <p:spTree>
      <p:nvGrpSpPr>
        <p:cNvPr id="5904" name="Shape 5904"/>
        <p:cNvGrpSpPr/>
        <p:nvPr/>
      </p:nvGrpSpPr>
      <p:grpSpPr>
        <a:xfrm>
          <a:off x="0" y="0"/>
          <a:ext cx="0" cy="0"/>
          <a:chOff x="0" y="0"/>
          <a:chExt cx="0" cy="0"/>
        </a:xfrm>
      </p:grpSpPr>
      <p:sp>
        <p:nvSpPr>
          <p:cNvPr id="5905" name="Google Shape;5905;p805"/>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5906" name="Google Shape;5906;p805"/>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6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2">
  <p:cSld name="CUSTOM_23_1">
    <p:bg>
      <p:bgPr>
        <a:blipFill>
          <a:blip r:embed="rId2">
            <a:alphaModFix/>
          </a:blip>
          <a:stretch>
            <a:fillRect/>
          </a:stretch>
        </a:blipFill>
      </p:bgPr>
    </p:bg>
    <p:spTree>
      <p:nvGrpSpPr>
        <p:cNvPr id="5907" name="Shape 5907"/>
        <p:cNvGrpSpPr/>
        <p:nvPr/>
      </p:nvGrpSpPr>
      <p:grpSpPr>
        <a:xfrm>
          <a:off x="0" y="0"/>
          <a:ext cx="0" cy="0"/>
          <a:chOff x="0" y="0"/>
          <a:chExt cx="0" cy="0"/>
        </a:xfrm>
      </p:grpSpPr>
      <p:sp>
        <p:nvSpPr>
          <p:cNvPr id="5908" name="Google Shape;5908;p806"/>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5909" name="Google Shape;5909;p806"/>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dark)">
  <p:cSld name="CUSTOM_11_1">
    <p:bg>
      <p:bgPr>
        <a:blipFill>
          <a:blip r:embed="rId2">
            <a:alphaModFix/>
          </a:blip>
          <a:stretch>
            <a:fillRect/>
          </a:stretch>
        </a:blipFill>
      </p:bgPr>
    </p:bg>
    <p:spTree>
      <p:nvGrpSpPr>
        <p:cNvPr id="485" name="Shape 485"/>
        <p:cNvGrpSpPr/>
        <p:nvPr/>
      </p:nvGrpSpPr>
      <p:grpSpPr>
        <a:xfrm>
          <a:off x="0" y="0"/>
          <a:ext cx="0" cy="0"/>
          <a:chOff x="0" y="0"/>
          <a:chExt cx="0" cy="0"/>
        </a:xfrm>
      </p:grpSpPr>
      <p:sp>
        <p:nvSpPr>
          <p:cNvPr id="486" name="Google Shape;486;p111"/>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87" name="Google Shape;487;p111"/>
          <p:cNvSpPr txBox="1"/>
          <p:nvPr>
            <p:ph idx="2" type="ctrTitle"/>
          </p:nvPr>
        </p:nvSpPr>
        <p:spPr>
          <a:xfrm>
            <a:off x="4945650" y="112038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88" name="Google Shape;488;p111"/>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89" name="Google Shape;489;p111"/>
          <p:cNvSpPr txBox="1"/>
          <p:nvPr>
            <p:ph idx="4" type="ctrTitle"/>
          </p:nvPr>
        </p:nvSpPr>
        <p:spPr>
          <a:xfrm>
            <a:off x="4945650" y="203846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90" name="Google Shape;490;p111"/>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91" name="Google Shape;491;p111"/>
          <p:cNvSpPr txBox="1"/>
          <p:nvPr>
            <p:ph idx="6" type="ctrTitle"/>
          </p:nvPr>
        </p:nvSpPr>
        <p:spPr>
          <a:xfrm>
            <a:off x="4945650" y="295653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92" name="Google Shape;492;p111"/>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493" name="Google Shape;493;p111"/>
          <p:cNvSpPr txBox="1"/>
          <p:nvPr>
            <p:ph idx="8" type="ctrTitle"/>
          </p:nvPr>
        </p:nvSpPr>
        <p:spPr>
          <a:xfrm>
            <a:off x="4945650" y="387461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494" name="Google Shape;494;p111"/>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495" name="Google Shape;495;p111"/>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496" name="Google Shape;496;p111"/>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497" name="Google Shape;497;p111"/>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2">
  <p:cSld name="CUSTOM_22_1_1_2_1">
    <p:bg>
      <p:bgPr>
        <a:solidFill>
          <a:srgbClr val="FFFFFF"/>
        </a:solidFill>
      </p:bgPr>
    </p:bg>
    <p:spTree>
      <p:nvGrpSpPr>
        <p:cNvPr id="5910" name="Shape 5910"/>
        <p:cNvGrpSpPr/>
        <p:nvPr/>
      </p:nvGrpSpPr>
      <p:grpSpPr>
        <a:xfrm>
          <a:off x="0" y="0"/>
          <a:ext cx="0" cy="0"/>
          <a:chOff x="0" y="0"/>
          <a:chExt cx="0" cy="0"/>
        </a:xfrm>
      </p:grpSpPr>
      <p:sp>
        <p:nvSpPr>
          <p:cNvPr id="5911" name="Google Shape;5911;p807"/>
          <p:cNvSpPr/>
          <p:nvPr/>
        </p:nvSpPr>
        <p:spPr>
          <a:xfrm>
            <a:off x="5863050" y="566250"/>
            <a:ext cx="3280800" cy="4011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807"/>
          <p:cNvSpPr txBox="1"/>
          <p:nvPr>
            <p:ph type="ctrTitle"/>
          </p:nvPr>
        </p:nvSpPr>
        <p:spPr>
          <a:xfrm>
            <a:off x="3070950" y="1224975"/>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pic>
        <p:nvPicPr>
          <p:cNvPr id="5913" name="Google Shape;5913;p807"/>
          <p:cNvPicPr preferRelativeResize="0"/>
          <p:nvPr/>
        </p:nvPicPr>
        <p:blipFill rotWithShape="1">
          <a:blip r:embed="rId2">
            <a:alphaModFix/>
          </a:blip>
          <a:srcRect b="0" l="0" r="0" t="0"/>
          <a:stretch/>
        </p:blipFill>
        <p:spPr>
          <a:xfrm>
            <a:off x="6415100" y="1888026"/>
            <a:ext cx="262450" cy="229650"/>
          </a:xfrm>
          <a:prstGeom prst="rect">
            <a:avLst/>
          </a:prstGeom>
          <a:noFill/>
          <a:ln>
            <a:noFill/>
          </a:ln>
        </p:spPr>
      </p:pic>
      <p:sp>
        <p:nvSpPr>
          <p:cNvPr id="5914" name="Google Shape;5914;p807"/>
          <p:cNvSpPr txBox="1"/>
          <p:nvPr>
            <p:ph idx="2" type="ctrTitle"/>
          </p:nvPr>
        </p:nvSpPr>
        <p:spPr>
          <a:xfrm>
            <a:off x="6415100" y="2227325"/>
            <a:ext cx="2313000" cy="1497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5915" name="Google Shape;5915;p807"/>
          <p:cNvSpPr txBox="1"/>
          <p:nvPr>
            <p:ph idx="3" type="ctrTitle"/>
          </p:nvPr>
        </p:nvSpPr>
        <p:spPr>
          <a:xfrm>
            <a:off x="3070950" y="15453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916" name="Google Shape;5916;p807"/>
          <p:cNvSpPr txBox="1"/>
          <p:nvPr>
            <p:ph idx="4" type="ctrTitle"/>
          </p:nvPr>
        </p:nvSpPr>
        <p:spPr>
          <a:xfrm>
            <a:off x="3070950" y="1973468"/>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5917" name="Google Shape;5917;p807"/>
          <p:cNvSpPr txBox="1"/>
          <p:nvPr>
            <p:ph idx="5" type="ctrTitle"/>
          </p:nvPr>
        </p:nvSpPr>
        <p:spPr>
          <a:xfrm>
            <a:off x="3070950" y="22938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918" name="Google Shape;5918;p807"/>
          <p:cNvSpPr txBox="1"/>
          <p:nvPr>
            <p:ph idx="6" type="ctrTitle"/>
          </p:nvPr>
        </p:nvSpPr>
        <p:spPr>
          <a:xfrm>
            <a:off x="3070950" y="3156667"/>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5919" name="Google Shape;5919;p807"/>
          <p:cNvSpPr txBox="1"/>
          <p:nvPr>
            <p:ph idx="7" type="ctrTitle"/>
          </p:nvPr>
        </p:nvSpPr>
        <p:spPr>
          <a:xfrm>
            <a:off x="6415095" y="1162475"/>
            <a:ext cx="2226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920" name="Google Shape;5920;p807"/>
          <p:cNvSpPr txBox="1"/>
          <p:nvPr>
            <p:ph idx="8" type="ctrTitle"/>
          </p:nvPr>
        </p:nvSpPr>
        <p:spPr>
          <a:xfrm>
            <a:off x="6415095" y="1488970"/>
            <a:ext cx="19545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5921" name="Google Shape;5921;p807"/>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5922" name="Google Shape;5922;p807"/>
          <p:cNvSpPr txBox="1"/>
          <p:nvPr>
            <p:ph idx="9" type="ctrTitle"/>
          </p:nvPr>
        </p:nvSpPr>
        <p:spPr>
          <a:xfrm>
            <a:off x="3070950" y="3830992"/>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5923" name="Google Shape;5923;p807"/>
          <p:cNvSpPr txBox="1"/>
          <p:nvPr>
            <p:ph idx="13" type="title"/>
          </p:nvPr>
        </p:nvSpPr>
        <p:spPr>
          <a:xfrm>
            <a:off x="3070950" y="362677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924" name="Google Shape;5924;p807"/>
          <p:cNvSpPr txBox="1"/>
          <p:nvPr>
            <p:ph idx="14" type="ctrTitle"/>
          </p:nvPr>
        </p:nvSpPr>
        <p:spPr>
          <a:xfrm>
            <a:off x="4356000" y="3830992"/>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5925" name="Google Shape;5925;p807"/>
          <p:cNvSpPr txBox="1"/>
          <p:nvPr>
            <p:ph idx="15" type="title"/>
          </p:nvPr>
        </p:nvSpPr>
        <p:spPr>
          <a:xfrm>
            <a:off x="4356000" y="3626775"/>
            <a:ext cx="8982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926" name="Google Shape;5926;p807"/>
          <p:cNvSpPr txBox="1"/>
          <p:nvPr>
            <p:ph idx="16" type="ctrTitle"/>
          </p:nvPr>
        </p:nvSpPr>
        <p:spPr>
          <a:xfrm>
            <a:off x="3070950" y="4486868"/>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5927" name="Google Shape;5927;p807"/>
          <p:cNvSpPr txBox="1"/>
          <p:nvPr>
            <p:ph idx="17" type="title"/>
          </p:nvPr>
        </p:nvSpPr>
        <p:spPr>
          <a:xfrm>
            <a:off x="3070950" y="4282651"/>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p:cSld name="CUSTOM_14_1">
    <p:bg>
      <p:bgPr>
        <a:solidFill>
          <a:srgbClr val="FFFFFF"/>
        </a:solidFill>
      </p:bgPr>
    </p:bg>
    <p:spTree>
      <p:nvGrpSpPr>
        <p:cNvPr id="5928" name="Shape 5928"/>
        <p:cNvGrpSpPr/>
        <p:nvPr/>
      </p:nvGrpSpPr>
      <p:grpSpPr>
        <a:xfrm>
          <a:off x="0" y="0"/>
          <a:ext cx="0" cy="0"/>
          <a:chOff x="0" y="0"/>
          <a:chExt cx="0" cy="0"/>
        </a:xfrm>
      </p:grpSpPr>
      <p:sp>
        <p:nvSpPr>
          <p:cNvPr id="5929" name="Google Shape;5929;p808"/>
          <p:cNvSpPr txBox="1"/>
          <p:nvPr>
            <p:ph idx="1" type="subTitle"/>
          </p:nvPr>
        </p:nvSpPr>
        <p:spPr>
          <a:xfrm>
            <a:off x="5034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930" name="Google Shape;5930;p808"/>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931" name="Google Shape;5931;p808"/>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9pPr>
          </a:lstStyle>
          <a:p/>
        </p:txBody>
      </p:sp>
      <p:sp>
        <p:nvSpPr>
          <p:cNvPr id="5932" name="Google Shape;5932;p808"/>
          <p:cNvSpPr txBox="1"/>
          <p:nvPr>
            <p:ph idx="3" type="ctrTitle"/>
          </p:nvPr>
        </p:nvSpPr>
        <p:spPr>
          <a:xfrm>
            <a:off x="67588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933" name="Google Shape;5933;p808"/>
          <p:cNvSpPr txBox="1"/>
          <p:nvPr>
            <p:ph idx="4" type="subTitle"/>
          </p:nvPr>
        </p:nvSpPr>
        <p:spPr>
          <a:xfrm>
            <a:off x="25615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934" name="Google Shape;5934;p808"/>
          <p:cNvSpPr txBox="1"/>
          <p:nvPr>
            <p:ph idx="5" type="ctrTitle"/>
          </p:nvPr>
        </p:nvSpPr>
        <p:spPr>
          <a:xfrm>
            <a:off x="2737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935" name="Google Shape;5935;p808"/>
          <p:cNvSpPr txBox="1"/>
          <p:nvPr>
            <p:ph idx="6" type="subTitle"/>
          </p:nvPr>
        </p:nvSpPr>
        <p:spPr>
          <a:xfrm>
            <a:off x="46197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936" name="Google Shape;5936;p808"/>
          <p:cNvSpPr txBox="1"/>
          <p:nvPr>
            <p:ph idx="7" type="ctrTitle"/>
          </p:nvPr>
        </p:nvSpPr>
        <p:spPr>
          <a:xfrm>
            <a:off x="4800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937" name="Google Shape;5937;p808"/>
          <p:cNvSpPr txBox="1"/>
          <p:nvPr>
            <p:ph idx="8" type="subTitle"/>
          </p:nvPr>
        </p:nvSpPr>
        <p:spPr>
          <a:xfrm>
            <a:off x="66778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5938" name="Google Shape;5938;p808"/>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6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_HEADER_1">
  <p:cSld name="SECTION_HEADER_1">
    <p:spTree>
      <p:nvGrpSpPr>
        <p:cNvPr id="5939" name="Shape 5939"/>
        <p:cNvGrpSpPr/>
        <p:nvPr/>
      </p:nvGrpSpPr>
      <p:grpSpPr>
        <a:xfrm>
          <a:off x="0" y="0"/>
          <a:ext cx="0" cy="0"/>
          <a:chOff x="0" y="0"/>
          <a:chExt cx="0" cy="0"/>
        </a:xfrm>
      </p:grpSpPr>
      <p:sp>
        <p:nvSpPr>
          <p:cNvPr id="5940" name="Google Shape;5940;p809"/>
          <p:cNvSpPr txBox="1"/>
          <p:nvPr>
            <p:ph type="title"/>
          </p:nvPr>
        </p:nvSpPr>
        <p:spPr>
          <a:xfrm>
            <a:off x="311700" y="2150850"/>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5941" name="Google Shape;5941;p809"/>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light) 1">
  <p:cSld name="CUSTOM_22_1_1_3">
    <p:bg>
      <p:bgPr>
        <a:solidFill>
          <a:srgbClr val="FFFFFF"/>
        </a:solidFill>
      </p:bgPr>
    </p:bg>
    <p:spTree>
      <p:nvGrpSpPr>
        <p:cNvPr id="5942" name="Shape 5942"/>
        <p:cNvGrpSpPr/>
        <p:nvPr/>
      </p:nvGrpSpPr>
      <p:grpSpPr>
        <a:xfrm>
          <a:off x="0" y="0"/>
          <a:ext cx="0" cy="0"/>
          <a:chOff x="0" y="0"/>
          <a:chExt cx="0" cy="0"/>
        </a:xfrm>
      </p:grpSpPr>
      <p:sp>
        <p:nvSpPr>
          <p:cNvPr id="5943" name="Google Shape;5943;p810"/>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944" name="Google Shape;5944;p810"/>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5945" name="Google Shape;5945;p810"/>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l">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l">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l">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l">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l">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l">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l">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5946" name="Google Shape;5946;p810"/>
          <p:cNvSpPr/>
          <p:nvPr/>
        </p:nvSpPr>
        <p:spPr>
          <a:xfrm>
            <a:off x="4571850" y="-11775"/>
            <a:ext cx="45720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1 1">
  <p:cSld name="CUSTOM_22_1_1_2_2">
    <p:bg>
      <p:bgPr>
        <a:solidFill>
          <a:srgbClr val="FFFFFF"/>
        </a:solidFill>
      </p:bgPr>
    </p:bg>
    <p:spTree>
      <p:nvGrpSpPr>
        <p:cNvPr id="5947" name="Shape 5947"/>
        <p:cNvGrpSpPr/>
        <p:nvPr/>
      </p:nvGrpSpPr>
      <p:grpSpPr>
        <a:xfrm>
          <a:off x="0" y="0"/>
          <a:ext cx="0" cy="0"/>
          <a:chOff x="0" y="0"/>
          <a:chExt cx="0" cy="0"/>
        </a:xfrm>
      </p:grpSpPr>
      <p:sp>
        <p:nvSpPr>
          <p:cNvPr id="5948" name="Google Shape;5948;p811"/>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9" name="Google Shape;5949;p811"/>
          <p:cNvSpPr/>
          <p:nvPr/>
        </p:nvSpPr>
        <p:spPr>
          <a:xfrm>
            <a:off x="2935675" y="3102625"/>
            <a:ext cx="6208200" cy="2040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811"/>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5951" name="Google Shape;5951;p811"/>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5952" name="Google Shape;5952;p811"/>
          <p:cNvSpPr txBox="1"/>
          <p:nvPr>
            <p:ph idx="3" type="ctrTitle"/>
          </p:nvPr>
        </p:nvSpPr>
        <p:spPr>
          <a:xfrm>
            <a:off x="4043213" y="467235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5953" name="Google Shape;5953;p811"/>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5954" name="Google Shape;5954;p811"/>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5955" name="Google Shape;5955;p811"/>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5956" name="Google Shape;5956;p811"/>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5957" name="Google Shape;5957;p811"/>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5958" name="Google Shape;5958;p811"/>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5959" name="Google Shape;5959;p811"/>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1pPr>
            <a:lvl2pPr lvl="1"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9pPr>
          </a:lstStyle>
          <a:p/>
        </p:txBody>
      </p:sp>
      <p:sp>
        <p:nvSpPr>
          <p:cNvPr id="5960" name="Google Shape;5960;p811"/>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961" name="Google Shape;5961;p811"/>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962" name="Google Shape;5962;p811"/>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963" name="Google Shape;5963;p811"/>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964" name="Google Shape;5964;p811"/>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965" name="Google Shape;5965;p811"/>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966" name="Google Shape;5966;p811"/>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967" name="Google Shape;5967;p811"/>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968" name="Google Shape;5968;p811"/>
          <p:cNvSpPr/>
          <p:nvPr/>
        </p:nvSpPr>
        <p:spPr>
          <a:xfrm>
            <a:off x="125" y="-11775"/>
            <a:ext cx="2349600" cy="5143500"/>
          </a:xfrm>
          <a:prstGeom prst="rect">
            <a:avLst/>
          </a:prstGeom>
          <a:solidFill>
            <a:srgbClr val="EEF3F6">
              <a:alpha val="48235"/>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pic>
        <p:nvPicPr>
          <p:cNvPr id="5969" name="Google Shape;5969;p811"/>
          <p:cNvPicPr preferRelativeResize="0"/>
          <p:nvPr/>
        </p:nvPicPr>
        <p:blipFill rotWithShape="1">
          <a:blip r:embed="rId2">
            <a:alphaModFix/>
          </a:blip>
          <a:srcRect b="0" l="0" r="0" t="0"/>
          <a:stretch/>
        </p:blipFill>
        <p:spPr>
          <a:xfrm>
            <a:off x="3456725" y="3513826"/>
            <a:ext cx="262450" cy="229650"/>
          </a:xfrm>
          <a:prstGeom prst="rect">
            <a:avLst/>
          </a:prstGeom>
          <a:noFill/>
          <a:ln>
            <a:noFill/>
          </a:ln>
        </p:spPr>
      </p:pic>
    </p:spTree>
  </p:cSld>
  <p:clrMapOvr>
    <a:masterClrMapping/>
  </p:clrMapOvr>
</p:sldLayout>
</file>

<file path=ppt/slideLayouts/slideLayout6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p:cSld name="CUSTOM_22_1_1_2_3">
    <p:bg>
      <p:bgPr>
        <a:solidFill>
          <a:srgbClr val="FFFFFF"/>
        </a:solidFill>
      </p:bgPr>
    </p:bg>
    <p:spTree>
      <p:nvGrpSpPr>
        <p:cNvPr id="5970" name="Shape 5970"/>
        <p:cNvGrpSpPr/>
        <p:nvPr/>
      </p:nvGrpSpPr>
      <p:grpSpPr>
        <a:xfrm>
          <a:off x="0" y="0"/>
          <a:ext cx="0" cy="0"/>
          <a:chOff x="0" y="0"/>
          <a:chExt cx="0" cy="0"/>
        </a:xfrm>
      </p:grpSpPr>
      <p:sp>
        <p:nvSpPr>
          <p:cNvPr id="5971" name="Google Shape;5971;p812"/>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812"/>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3" name="Google Shape;5973;p812"/>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5974" name="Google Shape;5974;p812"/>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5975" name="Google Shape;5975;p812"/>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5976" name="Google Shape;5976;p812"/>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5977" name="Google Shape;5977;p812"/>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5978" name="Google Shape;5978;p812"/>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5979" name="Google Shape;5979;p812"/>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5980" name="Google Shape;5980;p812"/>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5981" name="Google Shape;5981;p812"/>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5982" name="Google Shape;5982;p812"/>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5983" name="Google Shape;5983;p812"/>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5984" name="Google Shape;5984;p812"/>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985" name="Google Shape;5985;p812"/>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986" name="Google Shape;5986;p812"/>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987" name="Google Shape;5987;p812"/>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988" name="Google Shape;5988;p812"/>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989" name="Google Shape;5989;p812"/>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5990" name="Google Shape;5990;p812"/>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5991" name="Google Shape;5991;p812"/>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6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1">
  <p:cSld name="CUSTOM_20_3_1">
    <p:bg>
      <p:bgPr>
        <a:blipFill>
          <a:blip r:embed="rId2">
            <a:alphaModFix/>
          </a:blip>
          <a:stretch>
            <a:fillRect/>
          </a:stretch>
        </a:blipFill>
      </p:bgPr>
    </p:bg>
    <p:spTree>
      <p:nvGrpSpPr>
        <p:cNvPr id="5992" name="Shape 5992"/>
        <p:cNvGrpSpPr/>
        <p:nvPr/>
      </p:nvGrpSpPr>
      <p:grpSpPr>
        <a:xfrm>
          <a:off x="0" y="0"/>
          <a:ext cx="0" cy="0"/>
          <a:chOff x="0" y="0"/>
          <a:chExt cx="0" cy="0"/>
        </a:xfrm>
      </p:grpSpPr>
      <p:sp>
        <p:nvSpPr>
          <p:cNvPr id="5993" name="Google Shape;5993;p813"/>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5994" name="Google Shape;5994;p813"/>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995" name="Google Shape;5995;p813"/>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5996" name="Google Shape;5996;p813"/>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997" name="Google Shape;5997;p813"/>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5998" name="Google Shape;5998;p813"/>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999" name="Google Shape;5999;p813"/>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6000" name="Google Shape;6000;p813"/>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001" name="Google Shape;6001;p813"/>
          <p:cNvSpPr txBox="1"/>
          <p:nvPr>
            <p:ph idx="9" type="ctrTitle"/>
          </p:nvPr>
        </p:nvSpPr>
        <p:spPr>
          <a:xfrm>
            <a:off x="514650" y="20742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002" name="Google Shape;6002;p813"/>
          <p:cNvSpPr txBox="1"/>
          <p:nvPr>
            <p:ph idx="13" type="ctrTitle"/>
          </p:nvPr>
        </p:nvSpPr>
        <p:spPr>
          <a:xfrm>
            <a:off x="514650" y="2735350"/>
            <a:ext cx="2423400" cy="1075800"/>
          </a:xfrm>
          <a:prstGeom prst="rect">
            <a:avLst/>
          </a:prstGeom>
          <a:solidFill>
            <a:schemeClr val="accent1"/>
          </a:solidFill>
          <a:ln>
            <a:noFill/>
          </a:ln>
        </p:spPr>
        <p:txBody>
          <a:bodyPr anchorCtr="0" anchor="ctr" bIns="0" lIns="274300" spcFirstLastPara="1" rIns="27430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6003" name="Google Shape;6003;p813"/>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Tree>
  </p:cSld>
  <p:clrMapOvr>
    <a:masterClrMapping/>
  </p:clrMapOvr>
</p:sldLayout>
</file>

<file path=ppt/slideLayouts/slideLayout6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6004" name="Shape 6004"/>
        <p:cNvGrpSpPr/>
        <p:nvPr/>
      </p:nvGrpSpPr>
      <p:grpSpPr>
        <a:xfrm>
          <a:off x="0" y="0"/>
          <a:ext cx="0" cy="0"/>
          <a:chOff x="0" y="0"/>
          <a:chExt cx="0" cy="0"/>
        </a:xfrm>
      </p:grpSpPr>
      <p:sp>
        <p:nvSpPr>
          <p:cNvPr id="6005" name="Google Shape;6005;p814"/>
          <p:cNvSpPr txBox="1"/>
          <p:nvPr>
            <p:ph type="title"/>
          </p:nvPr>
        </p:nvSpPr>
        <p:spPr>
          <a:xfrm>
            <a:off x="457200" y="205978"/>
            <a:ext cx="8229600" cy="857400"/>
          </a:xfrm>
          <a:prstGeom prst="rect">
            <a:avLst/>
          </a:prstGeom>
          <a:noFill/>
          <a:ln>
            <a:noFill/>
          </a:ln>
        </p:spPr>
        <p:txBody>
          <a:bodyPr anchorCtr="0" anchor="ctr" bIns="91425" lIns="91425" spcFirstLastPara="1" rIns="91425" wrap="square" tIns="91425">
            <a:normAutofit/>
          </a:bodyPr>
          <a:lstStyle>
            <a:lvl1pPr lvl="0" marR="0" rtl="1" algn="ctr">
              <a:lnSpc>
                <a:spcPct val="10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algn="l">
              <a:lnSpc>
                <a:spcPct val="100000"/>
              </a:lnSpc>
              <a:spcBef>
                <a:spcPts val="0"/>
              </a:spcBef>
              <a:spcAft>
                <a:spcPts val="0"/>
              </a:spcAft>
              <a:buSzPts val="1400"/>
              <a:buFont typeface="Arial"/>
              <a:buNone/>
              <a:defRPr sz="1400"/>
            </a:lvl2pPr>
            <a:lvl3pPr lvl="2" algn="l">
              <a:lnSpc>
                <a:spcPct val="100000"/>
              </a:lnSpc>
              <a:spcBef>
                <a:spcPts val="0"/>
              </a:spcBef>
              <a:spcAft>
                <a:spcPts val="0"/>
              </a:spcAft>
              <a:buSzPts val="1400"/>
              <a:buFont typeface="Arial"/>
              <a:buNone/>
              <a:defRPr sz="1400"/>
            </a:lvl3pPr>
            <a:lvl4pPr lvl="3" algn="l">
              <a:lnSpc>
                <a:spcPct val="100000"/>
              </a:lnSpc>
              <a:spcBef>
                <a:spcPts val="0"/>
              </a:spcBef>
              <a:spcAft>
                <a:spcPts val="0"/>
              </a:spcAft>
              <a:buSzPts val="1400"/>
              <a:buFont typeface="Arial"/>
              <a:buNone/>
              <a:defRPr sz="1400"/>
            </a:lvl4pPr>
            <a:lvl5pPr lvl="4" algn="l">
              <a:lnSpc>
                <a:spcPct val="100000"/>
              </a:lnSpc>
              <a:spcBef>
                <a:spcPts val="0"/>
              </a:spcBef>
              <a:spcAft>
                <a:spcPts val="0"/>
              </a:spcAft>
              <a:buSzPts val="1400"/>
              <a:buFont typeface="Arial"/>
              <a:buNone/>
              <a:defRPr sz="1400"/>
            </a:lvl5pPr>
            <a:lvl6pPr lvl="5" algn="l">
              <a:lnSpc>
                <a:spcPct val="100000"/>
              </a:lnSpc>
              <a:spcBef>
                <a:spcPts val="0"/>
              </a:spcBef>
              <a:spcAft>
                <a:spcPts val="0"/>
              </a:spcAft>
              <a:buSzPts val="1400"/>
              <a:buFont typeface="Arial"/>
              <a:buNone/>
              <a:defRPr sz="1400"/>
            </a:lvl6pPr>
            <a:lvl7pPr lvl="6" algn="l">
              <a:lnSpc>
                <a:spcPct val="100000"/>
              </a:lnSpc>
              <a:spcBef>
                <a:spcPts val="0"/>
              </a:spcBef>
              <a:spcAft>
                <a:spcPts val="0"/>
              </a:spcAft>
              <a:buSzPts val="1400"/>
              <a:buFont typeface="Arial"/>
              <a:buNone/>
              <a:defRPr sz="1400"/>
            </a:lvl7pPr>
            <a:lvl8pPr lvl="7" algn="l">
              <a:lnSpc>
                <a:spcPct val="100000"/>
              </a:lnSpc>
              <a:spcBef>
                <a:spcPts val="0"/>
              </a:spcBef>
              <a:spcAft>
                <a:spcPts val="0"/>
              </a:spcAft>
              <a:buSzPts val="1400"/>
              <a:buFont typeface="Arial"/>
              <a:buNone/>
              <a:defRPr sz="1400"/>
            </a:lvl8pPr>
            <a:lvl9pPr lvl="8" algn="l">
              <a:lnSpc>
                <a:spcPct val="100000"/>
              </a:lnSpc>
              <a:spcBef>
                <a:spcPts val="0"/>
              </a:spcBef>
              <a:spcAft>
                <a:spcPts val="0"/>
              </a:spcAft>
              <a:buSzPts val="1400"/>
              <a:buFont typeface="Arial"/>
              <a:buNone/>
              <a:defRPr sz="1400"/>
            </a:lvl9pPr>
          </a:lstStyle>
          <a:p/>
        </p:txBody>
      </p:sp>
      <p:sp>
        <p:nvSpPr>
          <p:cNvPr id="6006" name="Google Shape;6006;p814"/>
          <p:cNvSpPr txBox="1"/>
          <p:nvPr>
            <p:ph idx="1" type="body"/>
          </p:nvPr>
        </p:nvSpPr>
        <p:spPr>
          <a:xfrm>
            <a:off x="457200" y="1200150"/>
            <a:ext cx="8229600" cy="3394500"/>
          </a:xfrm>
          <a:prstGeom prst="rect">
            <a:avLst/>
          </a:prstGeom>
          <a:noFill/>
          <a:ln>
            <a:noFill/>
          </a:ln>
        </p:spPr>
        <p:txBody>
          <a:bodyPr anchorCtr="0" anchor="t" bIns="91425" lIns="91425" spcFirstLastPara="1" rIns="91425" wrap="square" tIns="91425">
            <a:normAutofit/>
          </a:bodyPr>
          <a:lstStyle>
            <a:lvl1pPr indent="-431800" lvl="0" marL="457200" marR="0" rtl="1" algn="r">
              <a:lnSpc>
                <a:spcPct val="100000"/>
              </a:lnSpc>
              <a:spcBef>
                <a:spcPts val="600"/>
              </a:spcBef>
              <a:spcAft>
                <a:spcPts val="0"/>
              </a:spcAft>
              <a:buClr>
                <a:schemeClr val="dk1"/>
              </a:buClr>
              <a:buSzPts val="3200"/>
              <a:buFont typeface="Arial"/>
              <a:buChar char="•"/>
              <a:defRPr b="0" i="0" sz="3200" u="none" cap="none" strike="noStrike">
                <a:solidFill>
                  <a:schemeClr val="dk1"/>
                </a:solidFill>
                <a:latin typeface="Calibri"/>
                <a:ea typeface="Calibri"/>
                <a:cs typeface="Calibri"/>
                <a:sym typeface="Calibri"/>
              </a:defRPr>
            </a:lvl1pPr>
            <a:lvl2pPr indent="-406400" lvl="1" marL="914400" marR="0" rtl="1" algn="r">
              <a:lnSpc>
                <a:spcPct val="100000"/>
              </a:lnSpc>
              <a:spcBef>
                <a:spcPts val="6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2pPr>
            <a:lvl3pPr indent="-381000" lvl="2" marL="1371600" marR="0" rtl="1" algn="r">
              <a:lnSpc>
                <a:spcPct val="10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3pPr>
            <a:lvl4pPr indent="-355600" lvl="3" marL="18288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4pPr>
            <a:lvl5pPr indent="-355600" lvl="4" marL="22860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5pPr>
            <a:lvl6pPr indent="-355600" lvl="5" marL="27432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6pPr>
            <a:lvl7pPr indent="-355600" lvl="6" marL="32004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7pPr>
            <a:lvl8pPr indent="-355600" lvl="7" marL="36576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8pPr>
            <a:lvl9pPr indent="-355600" lvl="8" marL="41148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9pPr>
          </a:lstStyle>
          <a:p/>
        </p:txBody>
      </p:sp>
      <p:sp>
        <p:nvSpPr>
          <p:cNvPr id="6007" name="Google Shape;6007;p814"/>
          <p:cNvSpPr txBox="1"/>
          <p:nvPr>
            <p:ph idx="10" type="dt"/>
          </p:nvPr>
        </p:nvSpPr>
        <p:spPr>
          <a:xfrm>
            <a:off x="6553200" y="4767263"/>
            <a:ext cx="2133600" cy="273900"/>
          </a:xfrm>
          <a:prstGeom prst="rect">
            <a:avLst/>
          </a:prstGeom>
          <a:noFill/>
          <a:ln>
            <a:noFill/>
          </a:ln>
        </p:spPr>
        <p:txBody>
          <a:bodyPr anchorCtr="0" anchor="ctr" bIns="91425" lIns="91425" spcFirstLastPara="1" rIns="91425" wrap="square" tIns="91425">
            <a:noAutofit/>
          </a:bodyPr>
          <a:lstStyle>
            <a:lvl1pPr lvl="0" marR="0" rtl="0" algn="r">
              <a:lnSpc>
                <a:spcPct val="100000"/>
              </a:lnSpc>
              <a:spcBef>
                <a:spcPts val="0"/>
              </a:spcBef>
              <a:spcAft>
                <a:spcPts val="0"/>
              </a:spcAft>
              <a:buClr>
                <a:srgbClr val="888888"/>
              </a:buClr>
              <a:buSzPts val="1200"/>
              <a:buFont typeface="Calibri"/>
              <a:buNone/>
              <a:defRPr b="0" i="0" sz="1200" u="none" cap="none" strike="noStrike">
                <a:solidFill>
                  <a:srgbClr val="888888"/>
                </a:solidFill>
                <a:latin typeface="Calibri"/>
                <a:ea typeface="Calibri"/>
                <a:cs typeface="Calibri"/>
                <a:sym typeface="Calibri"/>
              </a:defRPr>
            </a:lvl1pPr>
            <a:lvl2pPr lvl="1"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9pPr>
          </a:lstStyle>
          <a:p/>
        </p:txBody>
      </p:sp>
      <p:sp>
        <p:nvSpPr>
          <p:cNvPr id="6008" name="Google Shape;6008;p814"/>
          <p:cNvSpPr txBox="1"/>
          <p:nvPr>
            <p:ph idx="11" type="ftr"/>
          </p:nvPr>
        </p:nvSpPr>
        <p:spPr>
          <a:xfrm>
            <a:off x="3124200" y="4767263"/>
            <a:ext cx="2895600" cy="273900"/>
          </a:xfrm>
          <a:prstGeom prst="rect">
            <a:avLst/>
          </a:prstGeom>
          <a:noFill/>
          <a:ln>
            <a:noFill/>
          </a:ln>
        </p:spPr>
        <p:txBody>
          <a:bodyPr anchorCtr="0" anchor="ctr" bIns="91425" lIns="91425" spcFirstLastPara="1" rIns="91425" wrap="square" tIns="91425">
            <a:noAutofit/>
          </a:bodyPr>
          <a:lstStyle>
            <a:lvl1pPr lvl="0" marR="0" rtl="0" algn="ctr">
              <a:lnSpc>
                <a:spcPct val="100000"/>
              </a:lnSpc>
              <a:spcBef>
                <a:spcPts val="0"/>
              </a:spcBef>
              <a:spcAft>
                <a:spcPts val="0"/>
              </a:spcAft>
              <a:buClr>
                <a:srgbClr val="888888"/>
              </a:buClr>
              <a:buSzPts val="1200"/>
              <a:buFont typeface="Calibri"/>
              <a:buNone/>
              <a:defRPr b="0" i="0" sz="1200" u="none" cap="none" strike="noStrike">
                <a:solidFill>
                  <a:srgbClr val="888888"/>
                </a:solidFill>
                <a:latin typeface="Calibri"/>
                <a:ea typeface="Calibri"/>
                <a:cs typeface="Calibri"/>
                <a:sym typeface="Calibri"/>
              </a:defRPr>
            </a:lvl1pPr>
            <a:lvl2pPr lvl="1"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9pPr>
          </a:lstStyle>
          <a:p/>
        </p:txBody>
      </p:sp>
      <p:sp>
        <p:nvSpPr>
          <p:cNvPr id="6009" name="Google Shape;6009;p814"/>
          <p:cNvSpPr txBox="1"/>
          <p:nvPr>
            <p:ph idx="12" type="sldNum"/>
          </p:nvPr>
        </p:nvSpPr>
        <p:spPr>
          <a:xfrm>
            <a:off x="457200" y="4767263"/>
            <a:ext cx="2133600" cy="273900"/>
          </a:xfrm>
          <a:prstGeom prst="rect">
            <a:avLst/>
          </a:prstGeom>
          <a:noFill/>
          <a:ln>
            <a:noFill/>
          </a:ln>
        </p:spPr>
        <p:txBody>
          <a:bodyPr anchorCtr="0" anchor="ctr" bIns="34275" lIns="68575" spcFirstLastPara="1" rIns="68575" wrap="square" tIns="34275">
            <a:noAutofit/>
          </a:bodyPr>
          <a:lstStyle>
            <a:lvl1pPr indent="0" lvl="0"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1pPr>
            <a:lvl2pPr indent="0" lvl="1"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2pPr>
            <a:lvl3pPr indent="0" lvl="2"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3pPr>
            <a:lvl4pPr indent="0" lvl="3"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4pPr>
            <a:lvl5pPr indent="0" lvl="4"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5pPr>
            <a:lvl6pPr indent="0" lvl="5"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6pPr>
            <a:lvl7pPr indent="0" lvl="6"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7pPr>
            <a:lvl8pPr indent="0" lvl="7"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8pPr>
            <a:lvl9pPr indent="0" lvl="8"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1">
  <p:cSld name="CUSTOM_22_1_1_2_4">
    <p:bg>
      <p:bgPr>
        <a:solidFill>
          <a:srgbClr val="FFFFFF"/>
        </a:solidFill>
      </p:bgPr>
    </p:bg>
    <p:spTree>
      <p:nvGrpSpPr>
        <p:cNvPr id="6010" name="Shape 6010"/>
        <p:cNvGrpSpPr/>
        <p:nvPr/>
      </p:nvGrpSpPr>
      <p:grpSpPr>
        <a:xfrm>
          <a:off x="0" y="0"/>
          <a:ext cx="0" cy="0"/>
          <a:chOff x="0" y="0"/>
          <a:chExt cx="0" cy="0"/>
        </a:xfrm>
      </p:grpSpPr>
      <p:sp>
        <p:nvSpPr>
          <p:cNvPr id="6011" name="Google Shape;6011;p815"/>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815"/>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815"/>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6014" name="Google Shape;6014;p815"/>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6015" name="Google Shape;6015;p815"/>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016" name="Google Shape;6016;p815"/>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6017" name="Google Shape;6017;p815"/>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6018" name="Google Shape;6018;p815"/>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6019" name="Google Shape;6019;p815"/>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6020" name="Google Shape;6020;p815"/>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6021" name="Google Shape;6021;p815"/>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6022" name="Google Shape;6022;p815"/>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6023" name="Google Shape;6023;p815"/>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6024" name="Google Shape;6024;p815"/>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25" name="Google Shape;6025;p815"/>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6026" name="Google Shape;6026;p815"/>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27" name="Google Shape;6027;p815"/>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6028" name="Google Shape;6028;p815"/>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29" name="Google Shape;6029;p815"/>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6030" name="Google Shape;6030;p815"/>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31" name="Google Shape;6031;p815"/>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6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2">
  <p:cSld name="CUSTOM_22_1_1_2_5">
    <p:bg>
      <p:bgPr>
        <a:solidFill>
          <a:srgbClr val="FFFFFF"/>
        </a:solidFill>
      </p:bgPr>
    </p:bg>
    <p:spTree>
      <p:nvGrpSpPr>
        <p:cNvPr id="6032" name="Shape 6032"/>
        <p:cNvGrpSpPr/>
        <p:nvPr/>
      </p:nvGrpSpPr>
      <p:grpSpPr>
        <a:xfrm>
          <a:off x="0" y="0"/>
          <a:ext cx="0" cy="0"/>
          <a:chOff x="0" y="0"/>
          <a:chExt cx="0" cy="0"/>
        </a:xfrm>
      </p:grpSpPr>
      <p:sp>
        <p:nvSpPr>
          <p:cNvPr id="6033" name="Google Shape;6033;p816"/>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4" name="Google Shape;6034;p816"/>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5" name="Google Shape;6035;p816"/>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6036" name="Google Shape;6036;p816"/>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6037" name="Google Shape;6037;p816"/>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038" name="Google Shape;6038;p816"/>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6039" name="Google Shape;6039;p816"/>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6040" name="Google Shape;6040;p816"/>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6041" name="Google Shape;6041;p816"/>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6042" name="Google Shape;6042;p816"/>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6043" name="Google Shape;6043;p816"/>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6044" name="Google Shape;6044;p816"/>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6045" name="Google Shape;6045;p816"/>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6046" name="Google Shape;6046;p816"/>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47" name="Google Shape;6047;p816"/>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6048" name="Google Shape;6048;p816"/>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49" name="Google Shape;6049;p816"/>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6050" name="Google Shape;6050;p816"/>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51" name="Google Shape;6051;p816"/>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6052" name="Google Shape;6052;p816"/>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53" name="Google Shape;6053;p816"/>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light)">
  <p:cSld name="CUSTOM_12">
    <p:bg>
      <p:bgPr>
        <a:blipFill>
          <a:blip r:embed="rId2">
            <a:alphaModFix/>
          </a:blip>
          <a:stretch>
            <a:fillRect/>
          </a:stretch>
        </a:blipFill>
      </p:bgPr>
    </p:bg>
    <p:spTree>
      <p:nvGrpSpPr>
        <p:cNvPr id="498" name="Shape 498"/>
        <p:cNvGrpSpPr/>
        <p:nvPr/>
      </p:nvGrpSpPr>
      <p:grpSpPr>
        <a:xfrm>
          <a:off x="0" y="0"/>
          <a:ext cx="0" cy="0"/>
          <a:chOff x="0" y="0"/>
          <a:chExt cx="0" cy="0"/>
        </a:xfrm>
      </p:grpSpPr>
      <p:sp>
        <p:nvSpPr>
          <p:cNvPr id="499" name="Google Shape;499;p112"/>
          <p:cNvSpPr txBox="1"/>
          <p:nvPr>
            <p:ph type="ctrTitle"/>
          </p:nvPr>
        </p:nvSpPr>
        <p:spPr>
          <a:xfrm>
            <a:off x="3467363"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00" name="Google Shape;500;p112"/>
          <p:cNvSpPr txBox="1"/>
          <p:nvPr>
            <p:ph idx="2" type="ctrTitle"/>
          </p:nvPr>
        </p:nvSpPr>
        <p:spPr>
          <a:xfrm>
            <a:off x="3467363"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01" name="Google Shape;501;p112"/>
          <p:cNvSpPr txBox="1"/>
          <p:nvPr>
            <p:ph idx="3" type="ctrTitle"/>
          </p:nvPr>
        </p:nvSpPr>
        <p:spPr>
          <a:xfrm>
            <a:off x="52903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02" name="Google Shape;502;p112"/>
          <p:cNvSpPr txBox="1"/>
          <p:nvPr>
            <p:ph idx="4" type="ctrTitle"/>
          </p:nvPr>
        </p:nvSpPr>
        <p:spPr>
          <a:xfrm>
            <a:off x="52903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03" name="Google Shape;503;p112"/>
          <p:cNvSpPr txBox="1"/>
          <p:nvPr>
            <p:ph idx="5" type="ctrTitle"/>
          </p:nvPr>
        </p:nvSpPr>
        <p:spPr>
          <a:xfrm>
            <a:off x="71556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04" name="Google Shape;504;p112"/>
          <p:cNvSpPr txBox="1"/>
          <p:nvPr>
            <p:ph idx="6" type="ctrTitle"/>
          </p:nvPr>
        </p:nvSpPr>
        <p:spPr>
          <a:xfrm>
            <a:off x="71556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05" name="Google Shape;505;p112"/>
          <p:cNvSpPr txBox="1"/>
          <p:nvPr>
            <p:ph idx="7" type="ctrTitle"/>
          </p:nvPr>
        </p:nvSpPr>
        <p:spPr>
          <a:xfrm>
            <a:off x="3467363"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06" name="Google Shape;506;p112"/>
          <p:cNvSpPr txBox="1"/>
          <p:nvPr>
            <p:ph idx="8" type="ctrTitle"/>
          </p:nvPr>
        </p:nvSpPr>
        <p:spPr>
          <a:xfrm>
            <a:off x="3467363"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07" name="Google Shape;507;p112"/>
          <p:cNvSpPr txBox="1"/>
          <p:nvPr>
            <p:ph idx="9" type="ctrTitle"/>
          </p:nvPr>
        </p:nvSpPr>
        <p:spPr>
          <a:xfrm>
            <a:off x="52903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08" name="Google Shape;508;p112"/>
          <p:cNvSpPr txBox="1"/>
          <p:nvPr>
            <p:ph idx="13" type="ctrTitle"/>
          </p:nvPr>
        </p:nvSpPr>
        <p:spPr>
          <a:xfrm>
            <a:off x="5290388"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09" name="Google Shape;509;p112"/>
          <p:cNvSpPr txBox="1"/>
          <p:nvPr>
            <p:ph idx="14" type="ctrTitle"/>
          </p:nvPr>
        </p:nvSpPr>
        <p:spPr>
          <a:xfrm>
            <a:off x="71556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510" name="Google Shape;510;p112"/>
          <p:cNvSpPr txBox="1"/>
          <p:nvPr>
            <p:ph idx="15" type="ctrTitle"/>
          </p:nvPr>
        </p:nvSpPr>
        <p:spPr>
          <a:xfrm>
            <a:off x="7155687"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511" name="Google Shape;511;p112"/>
          <p:cNvCxnSpPr/>
          <p:nvPr/>
        </p:nvCxnSpPr>
        <p:spPr>
          <a:xfrm rot="10800000">
            <a:off x="3353125" y="2672825"/>
            <a:ext cx="5432700" cy="0"/>
          </a:xfrm>
          <a:prstGeom prst="straightConnector1">
            <a:avLst/>
          </a:prstGeom>
          <a:noFill/>
          <a:ln cap="flat" cmpd="sng" w="9525">
            <a:solidFill>
              <a:schemeClr val="accent1"/>
            </a:solidFill>
            <a:prstDash val="solid"/>
            <a:round/>
            <a:headEnd len="sm" w="sm" type="none"/>
            <a:tailEnd len="sm" w="sm" type="none"/>
          </a:ln>
        </p:spPr>
      </p:cxnSp>
      <p:sp>
        <p:nvSpPr>
          <p:cNvPr id="512" name="Google Shape;512;p112"/>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13" name="Google Shape;513;p112"/>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14" name="Google Shape;514;p112"/>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15" name="Google Shape;515;p112"/>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3">
  <p:cSld name="CUSTOM_22_1_1_2_6">
    <p:bg>
      <p:bgPr>
        <a:solidFill>
          <a:srgbClr val="FFFFFF"/>
        </a:solidFill>
      </p:bgPr>
    </p:bg>
    <p:spTree>
      <p:nvGrpSpPr>
        <p:cNvPr id="6054" name="Shape 6054"/>
        <p:cNvGrpSpPr/>
        <p:nvPr/>
      </p:nvGrpSpPr>
      <p:grpSpPr>
        <a:xfrm>
          <a:off x="0" y="0"/>
          <a:ext cx="0" cy="0"/>
          <a:chOff x="0" y="0"/>
          <a:chExt cx="0" cy="0"/>
        </a:xfrm>
      </p:grpSpPr>
      <p:sp>
        <p:nvSpPr>
          <p:cNvPr id="6055" name="Google Shape;6055;p817"/>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6" name="Google Shape;6056;p817"/>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7" name="Google Shape;6057;p817"/>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6058" name="Google Shape;6058;p817"/>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6059" name="Google Shape;6059;p817"/>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060" name="Google Shape;6060;p817"/>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6061" name="Google Shape;6061;p817"/>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6062" name="Google Shape;6062;p817"/>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6063" name="Google Shape;6063;p817"/>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6064" name="Google Shape;6064;p817"/>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6065" name="Google Shape;6065;p817"/>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6066" name="Google Shape;6066;p817"/>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6067" name="Google Shape;6067;p817"/>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6068" name="Google Shape;6068;p817"/>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69" name="Google Shape;6069;p817"/>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6070" name="Google Shape;6070;p817"/>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71" name="Google Shape;6071;p817"/>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6072" name="Google Shape;6072;p817"/>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73" name="Google Shape;6073;p817"/>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6074" name="Google Shape;6074;p817"/>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6075" name="Google Shape;6075;p817"/>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6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light)">
  <p:cSld name="CAPTION_ONLY_1">
    <p:bg>
      <p:bgPr>
        <a:blipFill>
          <a:blip r:embed="rId2">
            <a:alphaModFix/>
          </a:blip>
          <a:stretch>
            <a:fillRect/>
          </a:stretch>
        </a:blipFill>
      </p:bgPr>
    </p:bg>
    <p:spTree>
      <p:nvGrpSpPr>
        <p:cNvPr id="6076" name="Shape 6076"/>
        <p:cNvGrpSpPr/>
        <p:nvPr/>
      </p:nvGrpSpPr>
      <p:grpSpPr>
        <a:xfrm>
          <a:off x="0" y="0"/>
          <a:ext cx="0" cy="0"/>
          <a:chOff x="0" y="0"/>
          <a:chExt cx="0" cy="0"/>
        </a:xfrm>
      </p:grpSpPr>
      <p:sp>
        <p:nvSpPr>
          <p:cNvPr id="6077" name="Google Shape;6077;p818"/>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6078" name="Google Shape;6078;p818"/>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6079" name="Google Shape;6079;p818"/>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cxnSp>
        <p:nvCxnSpPr>
          <p:cNvPr id="6080" name="Google Shape;6080;p818"/>
          <p:cNvCxnSpPr/>
          <p:nvPr/>
        </p:nvCxnSpPr>
        <p:spPr>
          <a:xfrm>
            <a:off x="3964400" y="1707925"/>
            <a:ext cx="0" cy="1767300"/>
          </a:xfrm>
          <a:prstGeom prst="straightConnector1">
            <a:avLst/>
          </a:prstGeom>
          <a:noFill/>
          <a:ln cap="flat" cmpd="sng" w="9525">
            <a:solidFill>
              <a:schemeClr val="accent1"/>
            </a:solidFill>
            <a:prstDash val="solid"/>
            <a:round/>
            <a:headEnd len="sm" w="sm" type="none"/>
            <a:tailEnd len="sm" w="sm" type="none"/>
          </a:ln>
        </p:spPr>
      </p:cxnSp>
      <p:sp>
        <p:nvSpPr>
          <p:cNvPr id="6081" name="Google Shape;6081;p818"/>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6082" name="Google Shape;6082;p818"/>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6083" name="Google Shape;6083;p818"/>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6084" name="Google Shape;6084;p818"/>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6085" name="Google Shape;6085;p818"/>
          <p:cNvSpPr/>
          <p:nvPr/>
        </p:nvSpPr>
        <p:spPr>
          <a:xfrm>
            <a:off x="1382200" y="1715775"/>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rgbClr val="FFFFFF"/>
                </a:solidFill>
                <a:latin typeface="Montserrat"/>
                <a:ea typeface="Montserrat"/>
                <a:cs typeface="Montserrat"/>
                <a:sym typeface="Montserrat"/>
              </a:rPr>
              <a:t>Sq icons</a:t>
            </a:r>
            <a:endParaRPr b="0" i="0" sz="6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6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light)">
  <p:cSld name="CUSTOM_15">
    <p:bg>
      <p:bgPr>
        <a:solidFill>
          <a:srgbClr val="FFFFFF"/>
        </a:solidFill>
      </p:bgPr>
    </p:bg>
    <p:spTree>
      <p:nvGrpSpPr>
        <p:cNvPr id="6090" name="Shape 6090"/>
        <p:cNvGrpSpPr/>
        <p:nvPr/>
      </p:nvGrpSpPr>
      <p:grpSpPr>
        <a:xfrm>
          <a:off x="0" y="0"/>
          <a:ext cx="0" cy="0"/>
          <a:chOff x="0" y="0"/>
          <a:chExt cx="0" cy="0"/>
        </a:xfrm>
      </p:grpSpPr>
      <p:sp>
        <p:nvSpPr>
          <p:cNvPr id="6091" name="Google Shape;6091;p44"/>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092" name="Google Shape;6092;p44"/>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6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1" type="title">
  <p:cSld name="TITLE">
    <p:bg>
      <p:bgPr>
        <a:blipFill>
          <a:blip r:embed="rId2">
            <a:alphaModFix/>
          </a:blip>
          <a:stretch>
            <a:fillRect/>
          </a:stretch>
        </a:blipFill>
      </p:bgPr>
    </p:bg>
    <p:spTree>
      <p:nvGrpSpPr>
        <p:cNvPr id="6093" name="Shape 6093"/>
        <p:cNvGrpSpPr/>
        <p:nvPr/>
      </p:nvGrpSpPr>
      <p:grpSpPr>
        <a:xfrm>
          <a:off x="0" y="0"/>
          <a:ext cx="0" cy="0"/>
          <a:chOff x="0" y="0"/>
          <a:chExt cx="0" cy="0"/>
        </a:xfrm>
      </p:grpSpPr>
      <p:sp>
        <p:nvSpPr>
          <p:cNvPr id="6094" name="Google Shape;6094;p819"/>
          <p:cNvSpPr txBox="1"/>
          <p:nvPr>
            <p:ph idx="1" type="subTitle"/>
          </p:nvPr>
        </p:nvSpPr>
        <p:spPr>
          <a:xfrm>
            <a:off x="518375" y="3235550"/>
            <a:ext cx="31344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cxnSp>
        <p:nvCxnSpPr>
          <p:cNvPr id="6095" name="Google Shape;6095;p819"/>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6096" name="Google Shape;6096;p819"/>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3" type="secHead">
  <p:cSld name="SECTION_HEADER">
    <p:bg>
      <p:bgPr>
        <a:blipFill>
          <a:blip r:embed="rId2">
            <a:alphaModFix/>
          </a:blip>
          <a:stretch>
            <a:fillRect/>
          </a:stretch>
        </a:blipFill>
      </p:bgPr>
    </p:bg>
    <p:spTree>
      <p:nvGrpSpPr>
        <p:cNvPr id="6097" name="Shape 6097"/>
        <p:cNvGrpSpPr/>
        <p:nvPr/>
      </p:nvGrpSpPr>
      <p:grpSpPr>
        <a:xfrm>
          <a:off x="0" y="0"/>
          <a:ext cx="0" cy="0"/>
          <a:chOff x="0" y="0"/>
          <a:chExt cx="0" cy="0"/>
        </a:xfrm>
      </p:grpSpPr>
      <p:sp>
        <p:nvSpPr>
          <p:cNvPr id="6098" name="Google Shape;6098;p820"/>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6099" name="Google Shape;6099;p820"/>
          <p:cNvCxnSpPr/>
          <p:nvPr/>
        </p:nvCxnSpPr>
        <p:spPr>
          <a:xfrm>
            <a:off x="518375" y="3044375"/>
            <a:ext cx="6834900" cy="0"/>
          </a:xfrm>
          <a:prstGeom prst="straightConnector1">
            <a:avLst/>
          </a:prstGeom>
          <a:noFill/>
          <a:ln cap="flat" cmpd="sng" w="9525">
            <a:solidFill>
              <a:schemeClr val="lt2"/>
            </a:solidFill>
            <a:prstDash val="solid"/>
            <a:round/>
            <a:headEnd len="sm" w="sm" type="none"/>
            <a:tailEnd len="sm" w="sm" type="none"/>
          </a:ln>
        </p:spPr>
      </p:cxnSp>
      <p:sp>
        <p:nvSpPr>
          <p:cNvPr id="6100" name="Google Shape;6100;p820"/>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6101" name="Google Shape;6101;p820"/>
          <p:cNvSpPr txBox="1"/>
          <p:nvPr>
            <p:ph idx="2" type="ctrTitle"/>
          </p:nvPr>
        </p:nvSpPr>
        <p:spPr>
          <a:xfrm>
            <a:off x="518375" y="2498297"/>
            <a:ext cx="6834900" cy="4893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pic>
        <p:nvPicPr>
          <p:cNvPr id="6102" name="Google Shape;6102;p820"/>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6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4" type="tx">
  <p:cSld name="TITLE_AND_BODY">
    <p:bg>
      <p:bgPr>
        <a:blipFill>
          <a:blip r:embed="rId2">
            <a:alphaModFix/>
          </a:blip>
          <a:stretch>
            <a:fillRect/>
          </a:stretch>
        </a:blipFill>
      </p:bgPr>
    </p:bg>
    <p:spTree>
      <p:nvGrpSpPr>
        <p:cNvPr id="6103" name="Shape 6103"/>
        <p:cNvGrpSpPr/>
        <p:nvPr/>
      </p:nvGrpSpPr>
      <p:grpSpPr>
        <a:xfrm>
          <a:off x="0" y="0"/>
          <a:ext cx="0" cy="0"/>
          <a:chOff x="0" y="0"/>
          <a:chExt cx="0" cy="0"/>
        </a:xfrm>
      </p:grpSpPr>
      <p:sp>
        <p:nvSpPr>
          <p:cNvPr id="6104" name="Google Shape;6104;p821"/>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6105" name="Google Shape;6105;p821"/>
          <p:cNvCxnSpPr/>
          <p:nvPr/>
        </p:nvCxnSpPr>
        <p:spPr>
          <a:xfrm>
            <a:off x="518375" y="3044375"/>
            <a:ext cx="6834900" cy="0"/>
          </a:xfrm>
          <a:prstGeom prst="straightConnector1">
            <a:avLst/>
          </a:prstGeom>
          <a:noFill/>
          <a:ln cap="flat" cmpd="sng" w="9525">
            <a:solidFill>
              <a:schemeClr val="accent3"/>
            </a:solidFill>
            <a:prstDash val="solid"/>
            <a:round/>
            <a:headEnd len="sm" w="sm" type="none"/>
            <a:tailEnd len="sm" w="sm" type="none"/>
          </a:ln>
        </p:spPr>
      </p:cxnSp>
      <p:sp>
        <p:nvSpPr>
          <p:cNvPr id="6106" name="Google Shape;6106;p821"/>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6107" name="Google Shape;6107;p821"/>
          <p:cNvSpPr txBox="1"/>
          <p:nvPr>
            <p:ph idx="2" type="ctrTitle"/>
          </p:nvPr>
        </p:nvSpPr>
        <p:spPr>
          <a:xfrm>
            <a:off x="518375" y="2498297"/>
            <a:ext cx="6834900" cy="4854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2pPr>
            <a:lvl3pPr lvl="2"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3pPr>
            <a:lvl4pPr lvl="3"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4pPr>
            <a:lvl5pPr lvl="4"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5pPr>
            <a:lvl6pPr lvl="5"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6pPr>
            <a:lvl7pPr lvl="6"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7pPr>
            <a:lvl8pPr lvl="7"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8pPr>
            <a:lvl9pPr lvl="8"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9pPr>
          </a:lstStyle>
          <a:p/>
        </p:txBody>
      </p:sp>
      <p:pic>
        <p:nvPicPr>
          <p:cNvPr id="6108" name="Google Shape;6108;p821"/>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6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5" type="twoColTx">
  <p:cSld name="TITLE_AND_TWO_COLUMNS">
    <p:bg>
      <p:bgPr>
        <a:blipFill>
          <a:blip r:embed="rId2">
            <a:alphaModFix/>
          </a:blip>
          <a:stretch>
            <a:fillRect/>
          </a:stretch>
        </a:blipFill>
      </p:bgPr>
    </p:bg>
    <p:spTree>
      <p:nvGrpSpPr>
        <p:cNvPr id="6109" name="Shape 6109"/>
        <p:cNvGrpSpPr/>
        <p:nvPr/>
      </p:nvGrpSpPr>
      <p:grpSpPr>
        <a:xfrm>
          <a:off x="0" y="0"/>
          <a:ext cx="0" cy="0"/>
          <a:chOff x="0" y="0"/>
          <a:chExt cx="0" cy="0"/>
        </a:xfrm>
      </p:grpSpPr>
      <p:sp>
        <p:nvSpPr>
          <p:cNvPr id="6110" name="Google Shape;6110;p822"/>
          <p:cNvSpPr txBox="1"/>
          <p:nvPr>
            <p:ph type="ctrTitle"/>
          </p:nvPr>
        </p:nvSpPr>
        <p:spPr>
          <a:xfrm>
            <a:off x="518375" y="2493508"/>
            <a:ext cx="6834900" cy="6681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Font typeface="Montserrat Medium"/>
              <a:buNone/>
              <a:defRPr sz="2000">
                <a:latin typeface="Montserrat Medium"/>
                <a:ea typeface="Montserrat Medium"/>
                <a:cs typeface="Montserrat Medium"/>
                <a:sym typeface="Montserrat Medium"/>
              </a:defRPr>
            </a:lvl1pPr>
            <a:lvl2pPr lvl="1" algn="l">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l">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l">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l">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l">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l">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l">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l">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6111" name="Google Shape;6111;p822"/>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2pPr>
            <a:lvl3pPr lvl="2"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3pPr>
            <a:lvl4pPr lvl="3"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4pPr>
            <a:lvl5pPr lvl="4"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5pPr>
            <a:lvl6pPr lvl="5"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6pPr>
            <a:lvl7pPr lvl="6"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7pPr>
            <a:lvl8pPr lvl="7"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8pPr>
            <a:lvl9pPr lvl="8"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9pPr>
          </a:lstStyle>
          <a:p/>
        </p:txBody>
      </p:sp>
      <p:cxnSp>
        <p:nvCxnSpPr>
          <p:cNvPr id="6112" name="Google Shape;6112;p822"/>
          <p:cNvCxnSpPr/>
          <p:nvPr/>
        </p:nvCxnSpPr>
        <p:spPr>
          <a:xfrm>
            <a:off x="518375" y="3044375"/>
            <a:ext cx="6834900" cy="0"/>
          </a:xfrm>
          <a:prstGeom prst="straightConnector1">
            <a:avLst/>
          </a:prstGeom>
          <a:noFill/>
          <a:ln cap="flat" cmpd="sng" w="9525">
            <a:solidFill>
              <a:schemeClr val="accent1"/>
            </a:solidFill>
            <a:prstDash val="solid"/>
            <a:round/>
            <a:headEnd len="sm" w="sm" type="none"/>
            <a:tailEnd len="sm" w="sm" type="none"/>
          </a:ln>
        </p:spPr>
      </p:cxnSp>
      <p:sp>
        <p:nvSpPr>
          <p:cNvPr id="6113" name="Google Shape;6113;p822"/>
          <p:cNvSpPr txBox="1"/>
          <p:nvPr>
            <p:ph idx="2"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pic>
        <p:nvPicPr>
          <p:cNvPr id="6114" name="Google Shape;6114;p822"/>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spTree>
  </p:cSld>
  <p:clrMapOvr>
    <a:masterClrMapping/>
  </p:clrMapOvr>
</p:sldLayout>
</file>

<file path=ppt/slideLayouts/slideLayout6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6">
  <p:cSld name="TITLE_AND_TWO_COLUMNS_1">
    <p:bg>
      <p:bgPr>
        <a:solidFill>
          <a:schemeClr val="lt1"/>
        </a:solidFill>
      </p:bgPr>
    </p:bg>
    <p:spTree>
      <p:nvGrpSpPr>
        <p:cNvPr id="6115" name="Shape 6115"/>
        <p:cNvGrpSpPr/>
        <p:nvPr/>
      </p:nvGrpSpPr>
      <p:grpSpPr>
        <a:xfrm>
          <a:off x="0" y="0"/>
          <a:ext cx="0" cy="0"/>
          <a:chOff x="0" y="0"/>
          <a:chExt cx="0" cy="0"/>
        </a:xfrm>
      </p:grpSpPr>
      <p:pic>
        <p:nvPicPr>
          <p:cNvPr id="6116" name="Google Shape;6116;p823"/>
          <p:cNvPicPr preferRelativeResize="0"/>
          <p:nvPr/>
        </p:nvPicPr>
        <p:blipFill rotWithShape="1">
          <a:blip r:embed="rId2">
            <a:alphaModFix/>
          </a:blip>
          <a:srcRect b="0" l="0" r="0" t="0"/>
          <a:stretch/>
        </p:blipFill>
        <p:spPr>
          <a:xfrm>
            <a:off x="2962898" y="1785175"/>
            <a:ext cx="3218224" cy="881600"/>
          </a:xfrm>
          <a:prstGeom prst="rect">
            <a:avLst/>
          </a:prstGeom>
          <a:noFill/>
          <a:ln>
            <a:noFill/>
          </a:ln>
        </p:spPr>
      </p:pic>
      <p:sp>
        <p:nvSpPr>
          <p:cNvPr id="6117" name="Google Shape;6117;p823"/>
          <p:cNvSpPr txBox="1"/>
          <p:nvPr>
            <p:ph idx="1" type="subTitle"/>
          </p:nvPr>
        </p:nvSpPr>
        <p:spPr>
          <a:xfrm>
            <a:off x="1154563" y="2895019"/>
            <a:ext cx="68349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2" type="titleOnly">
  <p:cSld name="TITLE_ONLY">
    <p:bg>
      <p:bgPr>
        <a:blipFill>
          <a:blip r:embed="rId2">
            <a:alphaModFix/>
          </a:blip>
          <a:stretch>
            <a:fillRect/>
          </a:stretch>
        </a:blipFill>
      </p:bgPr>
    </p:bg>
    <p:spTree>
      <p:nvGrpSpPr>
        <p:cNvPr id="6118" name="Shape 6118"/>
        <p:cNvGrpSpPr/>
        <p:nvPr/>
      </p:nvGrpSpPr>
      <p:grpSpPr>
        <a:xfrm>
          <a:off x="0" y="0"/>
          <a:ext cx="0" cy="0"/>
          <a:chOff x="0" y="0"/>
          <a:chExt cx="0" cy="0"/>
        </a:xfrm>
      </p:grpSpPr>
      <p:sp>
        <p:nvSpPr>
          <p:cNvPr id="6119" name="Google Shape;6119;p824"/>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cxnSp>
        <p:nvCxnSpPr>
          <p:cNvPr id="6120" name="Google Shape;6120;p824"/>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6121" name="Google Shape;6121;p824"/>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6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light)">
  <p:cSld name="ONE_COLUMN_TEXT">
    <p:bg>
      <p:bgPr>
        <a:blipFill>
          <a:blip r:embed="rId2">
            <a:alphaModFix/>
          </a:blip>
          <a:stretch>
            <a:fillRect/>
          </a:stretch>
        </a:blipFill>
      </p:bgPr>
    </p:bg>
    <p:spTree>
      <p:nvGrpSpPr>
        <p:cNvPr id="6122" name="Shape 6122"/>
        <p:cNvGrpSpPr/>
        <p:nvPr/>
      </p:nvGrpSpPr>
      <p:grpSpPr>
        <a:xfrm>
          <a:off x="0" y="0"/>
          <a:ext cx="0" cy="0"/>
          <a:chOff x="0" y="0"/>
          <a:chExt cx="0" cy="0"/>
        </a:xfrm>
      </p:grpSpPr>
      <p:sp>
        <p:nvSpPr>
          <p:cNvPr id="6123" name="Google Shape;6123;p825"/>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6124" name="Google Shape;6124;p825"/>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125" name="Google Shape;6125;p825"/>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6126" name="Google Shape;6126;p825"/>
          <p:cNvCxnSpPr/>
          <p:nvPr/>
        </p:nvCxnSpPr>
        <p:spPr>
          <a:xfrm>
            <a:off x="38334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6127" name="Google Shape;6127;p825"/>
          <p:cNvSpPr/>
          <p:nvPr/>
        </p:nvSpPr>
        <p:spPr>
          <a:xfrm>
            <a:off x="4186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2"/>
                </a:solidFill>
                <a:latin typeface="Montserrat"/>
                <a:ea typeface="Montserrat"/>
                <a:cs typeface="Montserrat"/>
                <a:sym typeface="Montserrat"/>
              </a:rPr>
              <a:t>Place wide icon here</a:t>
            </a:r>
            <a:endParaRPr b="0" i="0" sz="1000" u="none" cap="none" strike="noStrike">
              <a:solidFill>
                <a:schemeClr val="accent2"/>
              </a:solidFill>
              <a:latin typeface="Montserrat"/>
              <a:ea typeface="Montserrat"/>
              <a:cs typeface="Montserrat"/>
              <a:sym typeface="Montserrat"/>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dark) ">
  <p:cSld name="CUSTOM_12_1">
    <p:bg>
      <p:bgPr>
        <a:blipFill>
          <a:blip r:embed="rId2">
            <a:alphaModFix/>
          </a:blip>
          <a:stretch>
            <a:fillRect/>
          </a:stretch>
        </a:blipFill>
      </p:bgPr>
    </p:bg>
    <p:spTree>
      <p:nvGrpSpPr>
        <p:cNvPr id="516" name="Shape 516"/>
        <p:cNvGrpSpPr/>
        <p:nvPr/>
      </p:nvGrpSpPr>
      <p:grpSpPr>
        <a:xfrm>
          <a:off x="0" y="0"/>
          <a:ext cx="0" cy="0"/>
          <a:chOff x="0" y="0"/>
          <a:chExt cx="0" cy="0"/>
        </a:xfrm>
      </p:grpSpPr>
      <p:sp>
        <p:nvSpPr>
          <p:cNvPr id="517" name="Google Shape;517;p113"/>
          <p:cNvSpPr txBox="1"/>
          <p:nvPr>
            <p:ph type="ctrTitle"/>
          </p:nvPr>
        </p:nvSpPr>
        <p:spPr>
          <a:xfrm>
            <a:off x="3505401"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18" name="Google Shape;518;p113"/>
          <p:cNvSpPr txBox="1"/>
          <p:nvPr>
            <p:ph idx="2" type="ctrTitle"/>
          </p:nvPr>
        </p:nvSpPr>
        <p:spPr>
          <a:xfrm>
            <a:off x="3505400"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19" name="Google Shape;519;p113"/>
          <p:cNvSpPr txBox="1"/>
          <p:nvPr>
            <p:ph idx="3" type="ctrTitle"/>
          </p:nvPr>
        </p:nvSpPr>
        <p:spPr>
          <a:xfrm>
            <a:off x="5328426"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20" name="Google Shape;520;p113"/>
          <p:cNvSpPr txBox="1"/>
          <p:nvPr>
            <p:ph idx="4" type="ctrTitle"/>
          </p:nvPr>
        </p:nvSpPr>
        <p:spPr>
          <a:xfrm>
            <a:off x="53284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21" name="Google Shape;521;p113"/>
          <p:cNvSpPr txBox="1"/>
          <p:nvPr>
            <p:ph idx="5" type="ctrTitle"/>
          </p:nvPr>
        </p:nvSpPr>
        <p:spPr>
          <a:xfrm>
            <a:off x="7193725"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22" name="Google Shape;522;p113"/>
          <p:cNvSpPr txBox="1"/>
          <p:nvPr>
            <p:ph idx="6" type="ctrTitle"/>
          </p:nvPr>
        </p:nvSpPr>
        <p:spPr>
          <a:xfrm>
            <a:off x="71937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23" name="Google Shape;523;p113"/>
          <p:cNvSpPr txBox="1"/>
          <p:nvPr>
            <p:ph idx="7" type="ctrTitle"/>
          </p:nvPr>
        </p:nvSpPr>
        <p:spPr>
          <a:xfrm>
            <a:off x="3505401"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24" name="Google Shape;524;p113"/>
          <p:cNvSpPr txBox="1"/>
          <p:nvPr>
            <p:ph idx="8" type="ctrTitle"/>
          </p:nvPr>
        </p:nvSpPr>
        <p:spPr>
          <a:xfrm>
            <a:off x="3505400"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25" name="Google Shape;525;p113"/>
          <p:cNvSpPr txBox="1"/>
          <p:nvPr>
            <p:ph idx="9" type="ctrTitle"/>
          </p:nvPr>
        </p:nvSpPr>
        <p:spPr>
          <a:xfrm>
            <a:off x="5328426"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26" name="Google Shape;526;p113"/>
          <p:cNvSpPr txBox="1"/>
          <p:nvPr>
            <p:ph idx="13" type="ctrTitle"/>
          </p:nvPr>
        </p:nvSpPr>
        <p:spPr>
          <a:xfrm>
            <a:off x="5328425"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27" name="Google Shape;527;p113"/>
          <p:cNvSpPr txBox="1"/>
          <p:nvPr>
            <p:ph idx="14" type="ctrTitle"/>
          </p:nvPr>
        </p:nvSpPr>
        <p:spPr>
          <a:xfrm>
            <a:off x="7193725"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528" name="Google Shape;528;p113"/>
          <p:cNvSpPr txBox="1"/>
          <p:nvPr>
            <p:ph idx="15" type="ctrTitle"/>
          </p:nvPr>
        </p:nvSpPr>
        <p:spPr>
          <a:xfrm>
            <a:off x="7193725"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529" name="Google Shape;529;p113"/>
          <p:cNvCxnSpPr/>
          <p:nvPr/>
        </p:nvCxnSpPr>
        <p:spPr>
          <a:xfrm rot="10800000">
            <a:off x="3353125" y="2672825"/>
            <a:ext cx="5432700" cy="0"/>
          </a:xfrm>
          <a:prstGeom prst="straightConnector1">
            <a:avLst/>
          </a:prstGeom>
          <a:noFill/>
          <a:ln cap="flat" cmpd="sng" w="9525">
            <a:solidFill>
              <a:schemeClr val="accent3"/>
            </a:solidFill>
            <a:prstDash val="solid"/>
            <a:round/>
            <a:headEnd len="sm" w="sm" type="none"/>
            <a:tailEnd len="sm" w="sm" type="none"/>
          </a:ln>
        </p:spPr>
      </p:cxnSp>
      <p:sp>
        <p:nvSpPr>
          <p:cNvPr id="530" name="Google Shape;530;p113"/>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31" name="Google Shape;531;p113"/>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32" name="Google Shape;532;p113"/>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33" name="Google Shape;533;p113"/>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dark)">
  <p:cSld name="ONE_COLUMN_TEXT_1">
    <p:bg>
      <p:bgPr>
        <a:blipFill>
          <a:blip r:embed="rId2">
            <a:alphaModFix/>
          </a:blip>
          <a:stretch>
            <a:fillRect/>
          </a:stretch>
        </a:blipFill>
      </p:bgPr>
    </p:bg>
    <p:spTree>
      <p:nvGrpSpPr>
        <p:cNvPr id="6128" name="Shape 6128"/>
        <p:cNvGrpSpPr/>
        <p:nvPr/>
      </p:nvGrpSpPr>
      <p:grpSpPr>
        <a:xfrm>
          <a:off x="0" y="0"/>
          <a:ext cx="0" cy="0"/>
          <a:chOff x="0" y="0"/>
          <a:chExt cx="0" cy="0"/>
        </a:xfrm>
      </p:grpSpPr>
      <p:sp>
        <p:nvSpPr>
          <p:cNvPr id="6129" name="Google Shape;6129;p826"/>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6130" name="Google Shape;6130;p826"/>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131" name="Google Shape;6131;p826"/>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6132" name="Google Shape;6132;p826"/>
          <p:cNvCxnSpPr/>
          <p:nvPr/>
        </p:nvCxnSpPr>
        <p:spPr>
          <a:xfrm>
            <a:off x="38334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6133" name="Google Shape;6133;p826"/>
          <p:cNvSpPr/>
          <p:nvPr/>
        </p:nvSpPr>
        <p:spPr>
          <a:xfrm>
            <a:off x="418625" y="1923900"/>
            <a:ext cx="3199800" cy="1349700"/>
          </a:xfrm>
          <a:prstGeom prst="rect">
            <a:avLst/>
          </a:prstGeom>
          <a:solidFill>
            <a:schemeClr val="accent3"/>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2"/>
                </a:solidFill>
                <a:latin typeface="Montserrat"/>
                <a:ea typeface="Montserrat"/>
                <a:cs typeface="Montserrat"/>
                <a:sym typeface="Montserrat"/>
              </a:rPr>
              <a:t>Place wide icon here</a:t>
            </a:r>
            <a:endParaRPr b="0" i="0" sz="10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6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light)">
  <p:cSld name="MAIN_POINT">
    <p:bg>
      <p:bgPr>
        <a:solidFill>
          <a:srgbClr val="FFFFFF"/>
        </a:solidFill>
      </p:bgPr>
    </p:bg>
    <p:spTree>
      <p:nvGrpSpPr>
        <p:cNvPr id="6134" name="Shape 6134"/>
        <p:cNvGrpSpPr/>
        <p:nvPr/>
      </p:nvGrpSpPr>
      <p:grpSpPr>
        <a:xfrm>
          <a:off x="0" y="0"/>
          <a:ext cx="0" cy="0"/>
          <a:chOff x="0" y="0"/>
          <a:chExt cx="0" cy="0"/>
        </a:xfrm>
      </p:grpSpPr>
      <p:sp>
        <p:nvSpPr>
          <p:cNvPr id="6135" name="Google Shape;6135;p827"/>
          <p:cNvSpPr txBox="1"/>
          <p:nvPr/>
        </p:nvSpPr>
        <p:spPr>
          <a:xfrm>
            <a:off x="1643525" y="1059600"/>
            <a:ext cx="5856900" cy="2745600"/>
          </a:xfrm>
          <a:prstGeom prst="rect">
            <a:avLst/>
          </a:prstGeom>
          <a:solidFill>
            <a:srgbClr val="EEF3F6"/>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6" name="Google Shape;6136;p827"/>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137" name="Google Shape;6137;p827"/>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6138" name="Google Shape;6138;p827"/>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9pPr>
          </a:lstStyle>
          <a:p/>
        </p:txBody>
      </p:sp>
      <p:sp>
        <p:nvSpPr>
          <p:cNvPr id="6139" name="Google Shape;6139;p827"/>
          <p:cNvSpPr/>
          <p:nvPr/>
        </p:nvSpPr>
        <p:spPr>
          <a:xfrm>
            <a:off x="4346675" y="1413450"/>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rgbClr val="FFFFFF"/>
                </a:solidFill>
                <a:latin typeface="Montserrat"/>
                <a:ea typeface="Montserrat"/>
                <a:cs typeface="Montserrat"/>
                <a:sym typeface="Montserrat"/>
              </a:rPr>
              <a:t>Sq icons</a:t>
            </a:r>
            <a:endParaRPr b="0" i="0" sz="5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6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dark)">
  <p:cSld name="MAIN_POINT_1">
    <p:bg>
      <p:bgPr>
        <a:solidFill>
          <a:schemeClr val="accent2"/>
        </a:solidFill>
      </p:bgPr>
    </p:bg>
    <p:spTree>
      <p:nvGrpSpPr>
        <p:cNvPr id="6140" name="Shape 6140"/>
        <p:cNvGrpSpPr/>
        <p:nvPr/>
      </p:nvGrpSpPr>
      <p:grpSpPr>
        <a:xfrm>
          <a:off x="0" y="0"/>
          <a:ext cx="0" cy="0"/>
          <a:chOff x="0" y="0"/>
          <a:chExt cx="0" cy="0"/>
        </a:xfrm>
      </p:grpSpPr>
      <p:sp>
        <p:nvSpPr>
          <p:cNvPr id="6141" name="Google Shape;6141;p828"/>
          <p:cNvSpPr txBox="1"/>
          <p:nvPr/>
        </p:nvSpPr>
        <p:spPr>
          <a:xfrm>
            <a:off x="1643525" y="10596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828"/>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143" name="Google Shape;6143;p828"/>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6144" name="Google Shape;6144;p828"/>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9pPr>
          </a:lstStyle>
          <a:p/>
        </p:txBody>
      </p:sp>
      <p:sp>
        <p:nvSpPr>
          <p:cNvPr id="6145" name="Google Shape;6145;p828"/>
          <p:cNvSpPr/>
          <p:nvPr/>
        </p:nvSpPr>
        <p:spPr>
          <a:xfrm>
            <a:off x="4346675" y="1413450"/>
            <a:ext cx="450600" cy="400800"/>
          </a:xfrm>
          <a:prstGeom prst="rect">
            <a:avLst/>
          </a:prstGeom>
          <a:solidFill>
            <a:schemeClr val="accent3"/>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chemeClr val="dk2"/>
                </a:solidFill>
                <a:latin typeface="Montserrat"/>
                <a:ea typeface="Montserrat"/>
                <a:cs typeface="Montserrat"/>
                <a:sym typeface="Montserrat"/>
              </a:rPr>
              <a:t>Sq icons</a:t>
            </a:r>
            <a:endParaRPr b="0" i="0" sz="5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6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dark)">
  <p:cSld name="SECTION_TITLE_AND_DESCRIPTION">
    <p:bg>
      <p:bgPr>
        <a:blipFill>
          <a:blip r:embed="rId2">
            <a:alphaModFix/>
          </a:blip>
          <a:stretch>
            <a:fillRect/>
          </a:stretch>
        </a:blipFill>
      </p:bgPr>
    </p:bg>
    <p:spTree>
      <p:nvGrpSpPr>
        <p:cNvPr id="6146" name="Shape 6146"/>
        <p:cNvGrpSpPr/>
        <p:nvPr/>
      </p:nvGrpSpPr>
      <p:grpSpPr>
        <a:xfrm>
          <a:off x="0" y="0"/>
          <a:ext cx="0" cy="0"/>
          <a:chOff x="0" y="0"/>
          <a:chExt cx="0" cy="0"/>
        </a:xfrm>
      </p:grpSpPr>
      <p:sp>
        <p:nvSpPr>
          <p:cNvPr id="6147" name="Google Shape;6147;p829"/>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6148" name="Google Shape;6148;p829"/>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6149" name="Google Shape;6149;p829"/>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6150" name="Google Shape;6150;p829"/>
          <p:cNvCxnSpPr/>
          <p:nvPr/>
        </p:nvCxnSpPr>
        <p:spPr>
          <a:xfrm>
            <a:off x="46160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6151" name="Google Shape;6151;p829"/>
          <p:cNvSpPr/>
          <p:nvPr/>
        </p:nvSpPr>
        <p:spPr>
          <a:xfrm>
            <a:off x="1288325" y="1923900"/>
            <a:ext cx="3199800" cy="13497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wide icon here</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6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light)">
  <p:cSld name="SECTION_TITLE_AND_DESCRIPTION_1">
    <p:bg>
      <p:bgPr>
        <a:blipFill>
          <a:blip r:embed="rId2">
            <a:alphaModFix/>
          </a:blip>
          <a:stretch>
            <a:fillRect/>
          </a:stretch>
        </a:blipFill>
      </p:bgPr>
    </p:bg>
    <p:spTree>
      <p:nvGrpSpPr>
        <p:cNvPr id="6152" name="Shape 6152"/>
        <p:cNvGrpSpPr/>
        <p:nvPr/>
      </p:nvGrpSpPr>
      <p:grpSpPr>
        <a:xfrm>
          <a:off x="0" y="0"/>
          <a:ext cx="0" cy="0"/>
          <a:chOff x="0" y="0"/>
          <a:chExt cx="0" cy="0"/>
        </a:xfrm>
      </p:grpSpPr>
      <p:sp>
        <p:nvSpPr>
          <p:cNvPr id="6153" name="Google Shape;6153;p830"/>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6154" name="Google Shape;6154;p830"/>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155" name="Google Shape;6155;p830"/>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6156" name="Google Shape;6156;p830"/>
          <p:cNvCxnSpPr/>
          <p:nvPr/>
        </p:nvCxnSpPr>
        <p:spPr>
          <a:xfrm>
            <a:off x="46160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6157" name="Google Shape;6157;p830"/>
          <p:cNvSpPr/>
          <p:nvPr/>
        </p:nvSpPr>
        <p:spPr>
          <a:xfrm>
            <a:off x="12883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Montserrat"/>
                <a:ea typeface="Montserrat"/>
                <a:cs typeface="Montserrat"/>
                <a:sym typeface="Montserrat"/>
              </a:rPr>
              <a:t>Place wide icon here</a:t>
            </a:r>
            <a:endParaRPr b="0" i="0" sz="10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6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dark)">
  <p:cSld name="CAPTION_ONLY">
    <p:bg>
      <p:bgPr>
        <a:blipFill>
          <a:blip r:embed="rId2">
            <a:alphaModFix/>
          </a:blip>
          <a:stretch>
            <a:fillRect/>
          </a:stretch>
        </a:blipFill>
      </p:bgPr>
    </p:bg>
    <p:spTree>
      <p:nvGrpSpPr>
        <p:cNvPr id="6158" name="Shape 6158"/>
        <p:cNvGrpSpPr/>
        <p:nvPr/>
      </p:nvGrpSpPr>
      <p:grpSpPr>
        <a:xfrm>
          <a:off x="0" y="0"/>
          <a:ext cx="0" cy="0"/>
          <a:chOff x="0" y="0"/>
          <a:chExt cx="0" cy="0"/>
        </a:xfrm>
      </p:grpSpPr>
      <p:sp>
        <p:nvSpPr>
          <p:cNvPr id="6159" name="Google Shape;6159;p831"/>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6160" name="Google Shape;6160;p831"/>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6161" name="Google Shape;6161;p831"/>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6162" name="Google Shape;6162;p831"/>
          <p:cNvCxnSpPr/>
          <p:nvPr/>
        </p:nvCxnSpPr>
        <p:spPr>
          <a:xfrm>
            <a:off x="3964400" y="1707925"/>
            <a:ext cx="0" cy="1767300"/>
          </a:xfrm>
          <a:prstGeom prst="straightConnector1">
            <a:avLst/>
          </a:prstGeom>
          <a:noFill/>
          <a:ln cap="flat" cmpd="sng" w="9525">
            <a:solidFill>
              <a:schemeClr val="accent3"/>
            </a:solidFill>
            <a:prstDash val="solid"/>
            <a:round/>
            <a:headEnd len="sm" w="sm" type="none"/>
            <a:tailEnd len="sm" w="sm" type="none"/>
          </a:ln>
        </p:spPr>
      </p:cxnSp>
      <p:sp>
        <p:nvSpPr>
          <p:cNvPr id="6163" name="Google Shape;6163;p831"/>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6164" name="Google Shape;6164;p831"/>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165" name="Google Shape;6165;p831"/>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6166" name="Google Shape;6166;p831"/>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167" name="Google Shape;6167;p831"/>
          <p:cNvSpPr/>
          <p:nvPr/>
        </p:nvSpPr>
        <p:spPr>
          <a:xfrm>
            <a:off x="1382200" y="1715775"/>
            <a:ext cx="450600" cy="400800"/>
          </a:xfrm>
          <a:prstGeom prst="rect">
            <a:avLst/>
          </a:prstGeom>
          <a:solidFill>
            <a:srgbClr val="434472">
              <a:alpha val="49019"/>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chemeClr val="accent3"/>
                </a:solidFill>
                <a:latin typeface="Montserrat"/>
                <a:ea typeface="Montserrat"/>
                <a:cs typeface="Montserrat"/>
                <a:sym typeface="Montserrat"/>
              </a:rPr>
              <a:t>Sq icons</a:t>
            </a:r>
            <a:endParaRPr b="0" i="0" sz="6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6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light)">
  <p:cSld name="CAPTION_ONLY_1">
    <p:bg>
      <p:bgPr>
        <a:blipFill>
          <a:blip r:embed="rId2">
            <a:alphaModFix/>
          </a:blip>
          <a:stretch>
            <a:fillRect/>
          </a:stretch>
        </a:blipFill>
      </p:bgPr>
    </p:bg>
    <p:spTree>
      <p:nvGrpSpPr>
        <p:cNvPr id="6168" name="Shape 6168"/>
        <p:cNvGrpSpPr/>
        <p:nvPr/>
      </p:nvGrpSpPr>
      <p:grpSpPr>
        <a:xfrm>
          <a:off x="0" y="0"/>
          <a:ext cx="0" cy="0"/>
          <a:chOff x="0" y="0"/>
          <a:chExt cx="0" cy="0"/>
        </a:xfrm>
      </p:grpSpPr>
      <p:sp>
        <p:nvSpPr>
          <p:cNvPr id="6169" name="Google Shape;6169;p832"/>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6170" name="Google Shape;6170;p832"/>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6171" name="Google Shape;6171;p832"/>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cxnSp>
        <p:nvCxnSpPr>
          <p:cNvPr id="6172" name="Google Shape;6172;p832"/>
          <p:cNvCxnSpPr/>
          <p:nvPr/>
        </p:nvCxnSpPr>
        <p:spPr>
          <a:xfrm>
            <a:off x="3964400" y="1707925"/>
            <a:ext cx="0" cy="1767300"/>
          </a:xfrm>
          <a:prstGeom prst="straightConnector1">
            <a:avLst/>
          </a:prstGeom>
          <a:noFill/>
          <a:ln cap="flat" cmpd="sng" w="9525">
            <a:solidFill>
              <a:schemeClr val="accent1"/>
            </a:solidFill>
            <a:prstDash val="solid"/>
            <a:round/>
            <a:headEnd len="sm" w="sm" type="none"/>
            <a:tailEnd len="sm" w="sm" type="none"/>
          </a:ln>
        </p:spPr>
      </p:cxnSp>
      <p:sp>
        <p:nvSpPr>
          <p:cNvPr id="6173" name="Google Shape;6173;p832"/>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6174" name="Google Shape;6174;p832"/>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6175" name="Google Shape;6175;p832"/>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6176" name="Google Shape;6176;p832"/>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6177" name="Google Shape;6177;p832"/>
          <p:cNvSpPr/>
          <p:nvPr/>
        </p:nvSpPr>
        <p:spPr>
          <a:xfrm>
            <a:off x="1382200" y="1715775"/>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rgbClr val="FFFFFF"/>
                </a:solidFill>
                <a:latin typeface="Montserrat"/>
                <a:ea typeface="Montserrat"/>
                <a:cs typeface="Montserrat"/>
                <a:sym typeface="Montserrat"/>
              </a:rPr>
              <a:t>Sq icons</a:t>
            </a:r>
            <a:endParaRPr b="0" i="0" sz="6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6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light)">
  <p:cSld name="BIG_NUMBER">
    <p:bg>
      <p:bgPr>
        <a:solidFill>
          <a:srgbClr val="FFFFFF"/>
        </a:solidFill>
      </p:bgPr>
    </p:bg>
    <p:spTree>
      <p:nvGrpSpPr>
        <p:cNvPr id="6178" name="Shape 6178"/>
        <p:cNvGrpSpPr/>
        <p:nvPr/>
      </p:nvGrpSpPr>
      <p:grpSpPr>
        <a:xfrm>
          <a:off x="0" y="0"/>
          <a:ext cx="0" cy="0"/>
          <a:chOff x="0" y="0"/>
          <a:chExt cx="0" cy="0"/>
        </a:xfrm>
      </p:grpSpPr>
      <p:sp>
        <p:nvSpPr>
          <p:cNvPr id="6179" name="Google Shape;6179;p833"/>
          <p:cNvSpPr txBox="1"/>
          <p:nvPr/>
        </p:nvSpPr>
        <p:spPr>
          <a:xfrm>
            <a:off x="1643525" y="1020100"/>
            <a:ext cx="5856900" cy="27456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0" name="Google Shape;6180;p833"/>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6181" name="Google Shape;6181;p833"/>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chemeClr val="dk1"/>
              </a:buClr>
              <a:buSzPts val="800"/>
              <a:buFont typeface="Montserrat"/>
              <a:buChar char="➔"/>
              <a:defRPr sz="800">
                <a:solidFill>
                  <a:schemeClr val="dk1"/>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272850"/>
              </a:buClr>
              <a:buSzPts val="800"/>
              <a:buFont typeface="Montserrat"/>
              <a:buChar char="●"/>
              <a:defRPr sz="8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6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dark)">
  <p:cSld name="BIG_NUMBER_1">
    <p:bg>
      <p:bgPr>
        <a:solidFill>
          <a:schemeClr val="accent2"/>
        </a:solidFill>
      </p:bgPr>
    </p:bg>
    <p:spTree>
      <p:nvGrpSpPr>
        <p:cNvPr id="6182" name="Shape 6182"/>
        <p:cNvGrpSpPr/>
        <p:nvPr/>
      </p:nvGrpSpPr>
      <p:grpSpPr>
        <a:xfrm>
          <a:off x="0" y="0"/>
          <a:ext cx="0" cy="0"/>
          <a:chOff x="0" y="0"/>
          <a:chExt cx="0" cy="0"/>
        </a:xfrm>
      </p:grpSpPr>
      <p:sp>
        <p:nvSpPr>
          <p:cNvPr id="6183" name="Google Shape;6183;p834"/>
          <p:cNvSpPr txBox="1"/>
          <p:nvPr/>
        </p:nvSpPr>
        <p:spPr>
          <a:xfrm>
            <a:off x="1643525" y="10201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4" name="Google Shape;6184;p834"/>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6185" name="Google Shape;6185;p834"/>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FFFFFF"/>
              </a:buClr>
              <a:buSzPts val="800"/>
              <a:buFont typeface="Montserrat"/>
              <a:buChar char="●"/>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light)" type="blank">
  <p:cSld name="BLANK">
    <p:bg>
      <p:bgPr>
        <a:solidFill>
          <a:srgbClr val="FFFFFF"/>
        </a:solidFill>
      </p:bgPr>
    </p:bg>
    <p:spTree>
      <p:nvGrpSpPr>
        <p:cNvPr id="6186" name="Shape 6186"/>
        <p:cNvGrpSpPr/>
        <p:nvPr/>
      </p:nvGrpSpPr>
      <p:grpSpPr>
        <a:xfrm>
          <a:off x="0" y="0"/>
          <a:ext cx="0" cy="0"/>
          <a:chOff x="0" y="0"/>
          <a:chExt cx="0" cy="0"/>
        </a:xfrm>
      </p:grpSpPr>
    </p:spTree>
  </p:cSld>
  <p:clrMapOvr>
    <a:masterClrMapping/>
  </p:clrMapOvr>
</p:sldLayout>
</file>

<file path=ppt/slideLayouts/slideLayout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light) ">
  <p:cSld name="CUSTOM_13">
    <p:bg>
      <p:bgPr>
        <a:blipFill>
          <a:blip r:embed="rId2">
            <a:alphaModFix/>
          </a:blip>
          <a:stretch>
            <a:fillRect/>
          </a:stretch>
        </a:blipFill>
      </p:bgPr>
    </p:bg>
    <p:spTree>
      <p:nvGrpSpPr>
        <p:cNvPr id="534" name="Shape 534"/>
        <p:cNvGrpSpPr/>
        <p:nvPr/>
      </p:nvGrpSpPr>
      <p:grpSpPr>
        <a:xfrm>
          <a:off x="0" y="0"/>
          <a:ext cx="0" cy="0"/>
          <a:chOff x="0" y="0"/>
          <a:chExt cx="0" cy="0"/>
        </a:xfrm>
      </p:grpSpPr>
      <p:sp>
        <p:nvSpPr>
          <p:cNvPr id="535" name="Google Shape;535;p114"/>
          <p:cNvSpPr txBox="1"/>
          <p:nvPr>
            <p:ph type="ctrTitle"/>
          </p:nvPr>
        </p:nvSpPr>
        <p:spPr>
          <a:xfrm>
            <a:off x="32127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36" name="Google Shape;536;p114"/>
          <p:cNvSpPr txBox="1"/>
          <p:nvPr>
            <p:ph idx="2" type="ctrTitle"/>
          </p:nvPr>
        </p:nvSpPr>
        <p:spPr>
          <a:xfrm>
            <a:off x="518360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37" name="Google Shape;537;p114"/>
          <p:cNvSpPr txBox="1"/>
          <p:nvPr>
            <p:ph idx="3" type="ctrTitle"/>
          </p:nvPr>
        </p:nvSpPr>
        <p:spPr>
          <a:xfrm>
            <a:off x="71164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38" name="Google Shape;538;p114"/>
          <p:cNvSpPr txBox="1"/>
          <p:nvPr>
            <p:ph idx="4" type="ctrTitle"/>
          </p:nvPr>
        </p:nvSpPr>
        <p:spPr>
          <a:xfrm>
            <a:off x="32127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39" name="Google Shape;539;p114"/>
          <p:cNvSpPr txBox="1"/>
          <p:nvPr>
            <p:ph idx="5" type="ctrTitle"/>
          </p:nvPr>
        </p:nvSpPr>
        <p:spPr>
          <a:xfrm>
            <a:off x="518360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0" name="Google Shape;540;p114"/>
          <p:cNvSpPr txBox="1"/>
          <p:nvPr>
            <p:ph idx="6" type="ctrTitle"/>
          </p:nvPr>
        </p:nvSpPr>
        <p:spPr>
          <a:xfrm>
            <a:off x="71164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41" name="Google Shape;541;p114"/>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42" name="Google Shape;542;p114"/>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43" name="Google Shape;543;p114"/>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44" name="Google Shape;544;p114"/>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45" name="Google Shape;545;p114"/>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46" name="Google Shape;546;p114"/>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47" name="Google Shape;547;p114"/>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48" name="Google Shape;548;p114"/>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49" name="Google Shape;549;p114"/>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50" name="Google Shape;550;p114"/>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dark)">
  <p:cSld name="BLANK_1">
    <p:bg>
      <p:bgPr>
        <a:solidFill>
          <a:schemeClr val="dk1"/>
        </a:solidFill>
      </p:bgPr>
    </p:bg>
    <p:spTree>
      <p:nvGrpSpPr>
        <p:cNvPr id="6187" name="Shape 6187"/>
        <p:cNvGrpSpPr/>
        <p:nvPr/>
      </p:nvGrpSpPr>
      <p:grpSpPr>
        <a:xfrm>
          <a:off x="0" y="0"/>
          <a:ext cx="0" cy="0"/>
          <a:chOff x="0" y="0"/>
          <a:chExt cx="0" cy="0"/>
        </a:xfrm>
      </p:grpSpPr>
    </p:spTree>
  </p:cSld>
  <p:clrMapOvr>
    <a:masterClrMapping/>
  </p:clrMapOvr>
</p:sldLayout>
</file>

<file path=ppt/slideLayouts/slideLayout6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light)">
  <p:cSld name="CUSTOM_3">
    <p:bg>
      <p:bgPr>
        <a:solidFill>
          <a:srgbClr val="FFFFFF"/>
        </a:solidFill>
      </p:bgPr>
    </p:bg>
    <p:spTree>
      <p:nvGrpSpPr>
        <p:cNvPr id="6188" name="Shape 6188"/>
        <p:cNvGrpSpPr/>
        <p:nvPr/>
      </p:nvGrpSpPr>
      <p:grpSpPr>
        <a:xfrm>
          <a:off x="0" y="0"/>
          <a:ext cx="0" cy="0"/>
          <a:chOff x="0" y="0"/>
          <a:chExt cx="0" cy="0"/>
        </a:xfrm>
      </p:grpSpPr>
      <p:sp>
        <p:nvSpPr>
          <p:cNvPr id="6189" name="Google Shape;6189;p837"/>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190" name="Google Shape;6190;p837"/>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191" name="Google Shape;6191;p837"/>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192" name="Google Shape;6192;p837"/>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dark)">
  <p:cSld name="CUSTOM_3_2">
    <p:bg>
      <p:bgPr>
        <a:solidFill>
          <a:schemeClr val="dk1"/>
        </a:solidFill>
      </p:bgPr>
    </p:bg>
    <p:spTree>
      <p:nvGrpSpPr>
        <p:cNvPr id="6193" name="Shape 6193"/>
        <p:cNvGrpSpPr/>
        <p:nvPr/>
      </p:nvGrpSpPr>
      <p:grpSpPr>
        <a:xfrm>
          <a:off x="0" y="0"/>
          <a:ext cx="0" cy="0"/>
          <a:chOff x="0" y="0"/>
          <a:chExt cx="0" cy="0"/>
        </a:xfrm>
      </p:grpSpPr>
      <p:sp>
        <p:nvSpPr>
          <p:cNvPr id="6194" name="Google Shape;6194;p838"/>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195" name="Google Shape;6195;p838"/>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196" name="Google Shape;6196;p838"/>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197" name="Google Shape;6197;p838"/>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light)">
  <p:cSld name="CUSTOM_3_1">
    <p:bg>
      <p:bgPr>
        <a:blipFill>
          <a:blip r:embed="rId2">
            <a:alphaModFix/>
          </a:blip>
          <a:stretch>
            <a:fillRect/>
          </a:stretch>
        </a:blipFill>
      </p:bgPr>
    </p:bg>
    <p:spTree>
      <p:nvGrpSpPr>
        <p:cNvPr id="6198" name="Shape 6198"/>
        <p:cNvGrpSpPr/>
        <p:nvPr/>
      </p:nvGrpSpPr>
      <p:grpSpPr>
        <a:xfrm>
          <a:off x="0" y="0"/>
          <a:ext cx="0" cy="0"/>
          <a:chOff x="0" y="0"/>
          <a:chExt cx="0" cy="0"/>
        </a:xfrm>
      </p:grpSpPr>
      <p:sp>
        <p:nvSpPr>
          <p:cNvPr id="6199" name="Google Shape;6199;p839"/>
          <p:cNvSpPr/>
          <p:nvPr/>
        </p:nvSpPr>
        <p:spPr>
          <a:xfrm>
            <a:off x="5952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839"/>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201" name="Google Shape;6201;p839"/>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202" name="Google Shape;6202;p839"/>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6203" name="Google Shape;6203;p839"/>
          <p:cNvSpPr/>
          <p:nvPr/>
        </p:nvSpPr>
        <p:spPr>
          <a:xfrm>
            <a:off x="33993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4" name="Google Shape;6204;p839"/>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205" name="Google Shape;6205;p839"/>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6206" name="Google Shape;6206;p839"/>
          <p:cNvSpPr/>
          <p:nvPr/>
        </p:nvSpPr>
        <p:spPr>
          <a:xfrm>
            <a:off x="62034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7" name="Google Shape;6207;p839"/>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208" name="Google Shape;6208;p839"/>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dark)">
  <p:cSld name="CUSTOM_3_1_1">
    <p:bg>
      <p:bgPr>
        <a:solidFill>
          <a:schemeClr val="accent2"/>
        </a:solidFill>
      </p:bgPr>
    </p:bg>
    <p:spTree>
      <p:nvGrpSpPr>
        <p:cNvPr id="6209" name="Shape 6209"/>
        <p:cNvGrpSpPr/>
        <p:nvPr/>
      </p:nvGrpSpPr>
      <p:grpSpPr>
        <a:xfrm>
          <a:off x="0" y="0"/>
          <a:ext cx="0" cy="0"/>
          <a:chOff x="0" y="0"/>
          <a:chExt cx="0" cy="0"/>
        </a:xfrm>
      </p:grpSpPr>
      <p:sp>
        <p:nvSpPr>
          <p:cNvPr id="6210" name="Google Shape;6210;p840"/>
          <p:cNvSpPr/>
          <p:nvPr/>
        </p:nvSpPr>
        <p:spPr>
          <a:xfrm>
            <a:off x="5952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1" name="Google Shape;6211;p840"/>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212" name="Google Shape;6212;p840"/>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213" name="Google Shape;6213;p840"/>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6214" name="Google Shape;6214;p840"/>
          <p:cNvSpPr/>
          <p:nvPr/>
        </p:nvSpPr>
        <p:spPr>
          <a:xfrm>
            <a:off x="33993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840"/>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216" name="Google Shape;6216;p840"/>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6217" name="Google Shape;6217;p840"/>
          <p:cNvSpPr/>
          <p:nvPr/>
        </p:nvSpPr>
        <p:spPr>
          <a:xfrm>
            <a:off x="62034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840"/>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219" name="Google Shape;6219;p840"/>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dark)">
  <p:cSld name="CUSTOM_4">
    <p:bg>
      <p:bgPr>
        <a:blipFill>
          <a:blip r:embed="rId2">
            <a:alphaModFix/>
          </a:blip>
          <a:stretch>
            <a:fillRect/>
          </a:stretch>
        </a:blipFill>
      </p:bgPr>
    </p:bg>
    <p:spTree>
      <p:nvGrpSpPr>
        <p:cNvPr id="6220" name="Shape 6220"/>
        <p:cNvGrpSpPr/>
        <p:nvPr/>
      </p:nvGrpSpPr>
      <p:grpSpPr>
        <a:xfrm>
          <a:off x="0" y="0"/>
          <a:ext cx="0" cy="0"/>
          <a:chOff x="0" y="0"/>
          <a:chExt cx="0" cy="0"/>
        </a:xfrm>
      </p:grpSpPr>
      <p:sp>
        <p:nvSpPr>
          <p:cNvPr id="6221" name="Google Shape;6221;p841"/>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6222" name="Google Shape;6222;p841"/>
          <p:cNvCxnSpPr/>
          <p:nvPr/>
        </p:nvCxnSpPr>
        <p:spPr>
          <a:xfrm rot="10800000">
            <a:off x="4859425" y="2010338"/>
            <a:ext cx="3739200" cy="0"/>
          </a:xfrm>
          <a:prstGeom prst="straightConnector1">
            <a:avLst/>
          </a:prstGeom>
          <a:noFill/>
          <a:ln cap="flat" cmpd="sng" w="9525">
            <a:solidFill>
              <a:schemeClr val="accent3"/>
            </a:solidFill>
            <a:prstDash val="solid"/>
            <a:round/>
            <a:headEnd len="sm" w="sm" type="none"/>
            <a:tailEnd len="sm" w="sm" type="none"/>
          </a:ln>
        </p:spPr>
      </p:cxnSp>
      <p:sp>
        <p:nvSpPr>
          <p:cNvPr id="6223" name="Google Shape;6223;p841"/>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6224" name="Google Shape;6224;p841"/>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6225" name="Google Shape;6225;p841"/>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6226" name="Google Shape;6226;p841"/>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6227" name="Google Shape;6227;p841"/>
          <p:cNvCxnSpPr/>
          <p:nvPr/>
        </p:nvCxnSpPr>
        <p:spPr>
          <a:xfrm rot="10800000">
            <a:off x="4859425" y="3057338"/>
            <a:ext cx="3739200" cy="0"/>
          </a:xfrm>
          <a:prstGeom prst="straightConnector1">
            <a:avLst/>
          </a:prstGeom>
          <a:noFill/>
          <a:ln cap="flat" cmpd="sng" w="9525">
            <a:solidFill>
              <a:schemeClr val="accent3"/>
            </a:solidFill>
            <a:prstDash val="solid"/>
            <a:round/>
            <a:headEnd len="sm" w="sm" type="none"/>
            <a:tailEnd len="sm" w="sm" type="none"/>
          </a:ln>
        </p:spPr>
      </p:cxnSp>
      <p:sp>
        <p:nvSpPr>
          <p:cNvPr id="6228" name="Google Shape;6228;p841"/>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6229" name="Google Shape;6229;p841"/>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light)">
  <p:cSld name="CUSTOM_4_3">
    <p:bg>
      <p:bgPr>
        <a:blipFill>
          <a:blip r:embed="rId2">
            <a:alphaModFix/>
          </a:blip>
          <a:stretch>
            <a:fillRect/>
          </a:stretch>
        </a:blipFill>
      </p:bgPr>
    </p:bg>
    <p:spTree>
      <p:nvGrpSpPr>
        <p:cNvPr id="6230" name="Shape 6230"/>
        <p:cNvGrpSpPr/>
        <p:nvPr/>
      </p:nvGrpSpPr>
      <p:grpSpPr>
        <a:xfrm>
          <a:off x="0" y="0"/>
          <a:ext cx="0" cy="0"/>
          <a:chOff x="0" y="0"/>
          <a:chExt cx="0" cy="0"/>
        </a:xfrm>
      </p:grpSpPr>
      <p:sp>
        <p:nvSpPr>
          <p:cNvPr id="6231" name="Google Shape;6231;p842"/>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6232" name="Google Shape;6232;p842"/>
          <p:cNvCxnSpPr/>
          <p:nvPr/>
        </p:nvCxnSpPr>
        <p:spPr>
          <a:xfrm rot="10800000">
            <a:off x="4859425" y="2010338"/>
            <a:ext cx="3739200" cy="0"/>
          </a:xfrm>
          <a:prstGeom prst="straightConnector1">
            <a:avLst/>
          </a:prstGeom>
          <a:noFill/>
          <a:ln cap="flat" cmpd="sng" w="9525">
            <a:solidFill>
              <a:schemeClr val="accent1"/>
            </a:solidFill>
            <a:prstDash val="solid"/>
            <a:round/>
            <a:headEnd len="sm" w="sm" type="none"/>
            <a:tailEnd len="sm" w="sm" type="none"/>
          </a:ln>
        </p:spPr>
      </p:cxnSp>
      <p:sp>
        <p:nvSpPr>
          <p:cNvPr id="6233" name="Google Shape;6233;p842"/>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6234" name="Google Shape;6234;p842"/>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6235" name="Google Shape;6235;p842"/>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6236" name="Google Shape;6236;p842"/>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6237" name="Google Shape;6237;p842"/>
          <p:cNvCxnSpPr/>
          <p:nvPr/>
        </p:nvCxnSpPr>
        <p:spPr>
          <a:xfrm rot="10800000">
            <a:off x="4859425" y="3057338"/>
            <a:ext cx="3739200" cy="0"/>
          </a:xfrm>
          <a:prstGeom prst="straightConnector1">
            <a:avLst/>
          </a:prstGeom>
          <a:noFill/>
          <a:ln cap="flat" cmpd="sng" w="9525">
            <a:solidFill>
              <a:schemeClr val="accent1"/>
            </a:solidFill>
            <a:prstDash val="solid"/>
            <a:round/>
            <a:headEnd len="sm" w="sm" type="none"/>
            <a:tailEnd len="sm" w="sm" type="none"/>
          </a:ln>
        </p:spPr>
      </p:cxnSp>
      <p:sp>
        <p:nvSpPr>
          <p:cNvPr id="6238" name="Google Shape;6238;p842"/>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6239" name="Google Shape;6239;p842"/>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dark)">
  <p:cSld name="CUSTOM_4_2">
    <p:bg>
      <p:bgPr>
        <a:blipFill>
          <a:blip r:embed="rId2">
            <a:alphaModFix/>
          </a:blip>
          <a:stretch>
            <a:fillRect/>
          </a:stretch>
        </a:blipFill>
      </p:bgPr>
    </p:bg>
    <p:spTree>
      <p:nvGrpSpPr>
        <p:cNvPr id="6240" name="Shape 6240"/>
        <p:cNvGrpSpPr/>
        <p:nvPr/>
      </p:nvGrpSpPr>
      <p:grpSpPr>
        <a:xfrm>
          <a:off x="0" y="0"/>
          <a:ext cx="0" cy="0"/>
          <a:chOff x="0" y="0"/>
          <a:chExt cx="0" cy="0"/>
        </a:xfrm>
      </p:grpSpPr>
      <p:sp>
        <p:nvSpPr>
          <p:cNvPr id="6241" name="Google Shape;6241;p843"/>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242" name="Google Shape;6242;p843"/>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6243" name="Google Shape;6243;p843"/>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6244" name="Google Shape;6244;p843"/>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6245" name="Google Shape;6245;p843"/>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6246" name="Google Shape;6246;p843"/>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6247" name="Google Shape;6247;p843"/>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6248" name="Google Shape;6248;p843"/>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6249" name="Google Shape;6249;p843"/>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6250" name="Google Shape;6250;p843"/>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6251" name="Google Shape;6251;p843"/>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light)">
  <p:cSld name="CUSTOM_4_2_1">
    <p:bg>
      <p:bgPr>
        <a:blipFill>
          <a:blip r:embed="rId2">
            <a:alphaModFix/>
          </a:blip>
          <a:stretch>
            <a:fillRect/>
          </a:stretch>
        </a:blipFill>
      </p:bgPr>
    </p:bg>
    <p:spTree>
      <p:nvGrpSpPr>
        <p:cNvPr id="6252" name="Shape 6252"/>
        <p:cNvGrpSpPr/>
        <p:nvPr/>
      </p:nvGrpSpPr>
      <p:grpSpPr>
        <a:xfrm>
          <a:off x="0" y="0"/>
          <a:ext cx="0" cy="0"/>
          <a:chOff x="0" y="0"/>
          <a:chExt cx="0" cy="0"/>
        </a:xfrm>
      </p:grpSpPr>
      <p:sp>
        <p:nvSpPr>
          <p:cNvPr id="6253" name="Google Shape;6253;p844"/>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254" name="Google Shape;6254;p844"/>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6255" name="Google Shape;6255;p844"/>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6256" name="Google Shape;6256;p844"/>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6257" name="Google Shape;6257;p844"/>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6258" name="Google Shape;6258;p844"/>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6259" name="Google Shape;6259;p844"/>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6260" name="Google Shape;6260;p844"/>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6261" name="Google Shape;6261;p844"/>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6262" name="Google Shape;6262;p844"/>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6263" name="Google Shape;6263;p844"/>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light)">
  <p:cSld name="CUSTOM_4_1">
    <p:bg>
      <p:bgPr>
        <a:blipFill>
          <a:blip r:embed="rId2">
            <a:alphaModFix/>
          </a:blip>
          <a:stretch>
            <a:fillRect/>
          </a:stretch>
        </a:blipFill>
      </p:bgPr>
    </p:bg>
    <p:spTree>
      <p:nvGrpSpPr>
        <p:cNvPr id="6264" name="Shape 6264"/>
        <p:cNvGrpSpPr/>
        <p:nvPr/>
      </p:nvGrpSpPr>
      <p:grpSpPr>
        <a:xfrm>
          <a:off x="0" y="0"/>
          <a:ext cx="0" cy="0"/>
          <a:chOff x="0" y="0"/>
          <a:chExt cx="0" cy="0"/>
        </a:xfrm>
      </p:grpSpPr>
      <p:sp>
        <p:nvSpPr>
          <p:cNvPr id="6265" name="Google Shape;6265;p845"/>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266" name="Google Shape;6266;p845"/>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6267" name="Google Shape;6267;p845"/>
          <p:cNvSpPr txBox="1"/>
          <p:nvPr>
            <p:ph idx="3" type="title"/>
          </p:nvPr>
        </p:nvSpPr>
        <p:spPr>
          <a:xfrm>
            <a:off x="669500"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6268" name="Google Shape;6268;p845"/>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6269" name="Google Shape;6269;p845"/>
          <p:cNvSpPr txBox="1"/>
          <p:nvPr>
            <p:ph idx="5" type="title"/>
          </p:nvPr>
        </p:nvSpPr>
        <p:spPr>
          <a:xfrm>
            <a:off x="669500"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6270" name="Google Shape;6270;p845"/>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6271" name="Google Shape;6271;p845"/>
          <p:cNvSpPr txBox="1"/>
          <p:nvPr>
            <p:ph idx="7" type="title"/>
          </p:nvPr>
        </p:nvSpPr>
        <p:spPr>
          <a:xfrm>
            <a:off x="669500"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6272" name="Google Shape;6272;p845"/>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6273" name="Google Shape;6273;p845"/>
          <p:cNvSpPr txBox="1"/>
          <p:nvPr>
            <p:ph idx="9" type="title"/>
          </p:nvPr>
        </p:nvSpPr>
        <p:spPr>
          <a:xfrm>
            <a:off x="669500"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6274" name="Google Shape;6274;p845"/>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6275" name="Google Shape;6275;p845"/>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6276" name="Google Shape;6276;p845"/>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6277" name="Google Shape;6277;p845"/>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6278" name="Google Shape;6278;p845"/>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6279" name="Google Shape;6279;p845"/>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6280" name="Google Shape;6280;p845"/>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6281" name="Google Shape;6281;p845"/>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light)  ">
  <p:cSld name="CUSTOM_13_2">
    <p:bg>
      <p:bgPr>
        <a:solidFill>
          <a:srgbClr val="FFFFFF"/>
        </a:solidFill>
      </p:bgPr>
    </p:bg>
    <p:spTree>
      <p:nvGrpSpPr>
        <p:cNvPr id="551" name="Shape 551"/>
        <p:cNvGrpSpPr/>
        <p:nvPr/>
      </p:nvGrpSpPr>
      <p:grpSpPr>
        <a:xfrm>
          <a:off x="0" y="0"/>
          <a:ext cx="0" cy="0"/>
          <a:chOff x="0" y="0"/>
          <a:chExt cx="0" cy="0"/>
        </a:xfrm>
      </p:grpSpPr>
      <p:sp>
        <p:nvSpPr>
          <p:cNvPr id="552" name="Google Shape;552;p115"/>
          <p:cNvSpPr txBox="1"/>
          <p:nvPr>
            <p:ph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3" name="Google Shape;553;p115"/>
          <p:cNvSpPr txBox="1"/>
          <p:nvPr>
            <p:ph idx="2"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4" name="Google Shape;554;p115"/>
          <p:cNvSpPr txBox="1"/>
          <p:nvPr>
            <p:ph idx="3"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5" name="Google Shape;555;p115"/>
          <p:cNvSpPr txBox="1"/>
          <p:nvPr>
            <p:ph idx="4"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56" name="Google Shape;556;p115"/>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7" name="Google Shape;557;p115"/>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8" name="Google Shape;558;p115"/>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59" name="Google Shape;559;p115"/>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60" name="Google Shape;560;p115"/>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561" name="Google Shape;561;p115"/>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562" name="Google Shape;562;p115"/>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563" name="Google Shape;563;p115"/>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6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dark)">
  <p:cSld name="CUSTOM_4_1_1">
    <p:bg>
      <p:bgPr>
        <a:solidFill>
          <a:schemeClr val="dk1"/>
        </a:solidFill>
      </p:bgPr>
    </p:bg>
    <p:spTree>
      <p:nvGrpSpPr>
        <p:cNvPr id="6282" name="Shape 6282"/>
        <p:cNvGrpSpPr/>
        <p:nvPr/>
      </p:nvGrpSpPr>
      <p:grpSpPr>
        <a:xfrm>
          <a:off x="0" y="0"/>
          <a:ext cx="0" cy="0"/>
          <a:chOff x="0" y="0"/>
          <a:chExt cx="0" cy="0"/>
        </a:xfrm>
      </p:grpSpPr>
      <p:sp>
        <p:nvSpPr>
          <p:cNvPr id="6283" name="Google Shape;6283;p846"/>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284" name="Google Shape;6284;p846"/>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6285" name="Google Shape;6285;p846"/>
          <p:cNvSpPr txBox="1"/>
          <p:nvPr>
            <p:ph idx="3" type="title"/>
          </p:nvPr>
        </p:nvSpPr>
        <p:spPr>
          <a:xfrm>
            <a:off x="66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6286" name="Google Shape;6286;p846"/>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6287" name="Google Shape;6287;p846"/>
          <p:cNvSpPr txBox="1"/>
          <p:nvPr>
            <p:ph idx="5" type="title"/>
          </p:nvPr>
        </p:nvSpPr>
        <p:spPr>
          <a:xfrm>
            <a:off x="66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6288" name="Google Shape;6288;p846"/>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6289" name="Google Shape;6289;p846"/>
          <p:cNvSpPr txBox="1"/>
          <p:nvPr>
            <p:ph idx="7" type="title"/>
          </p:nvPr>
        </p:nvSpPr>
        <p:spPr>
          <a:xfrm>
            <a:off x="66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6290" name="Google Shape;6290;p846"/>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6291" name="Google Shape;6291;p846"/>
          <p:cNvSpPr txBox="1"/>
          <p:nvPr>
            <p:ph idx="9" type="title"/>
          </p:nvPr>
        </p:nvSpPr>
        <p:spPr>
          <a:xfrm>
            <a:off x="66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6292" name="Google Shape;6292;p846"/>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6293" name="Google Shape;6293;p846"/>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6294" name="Google Shape;6294;p846"/>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6295" name="Google Shape;6295;p846"/>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6296" name="Google Shape;6296;p846"/>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6297" name="Google Shape;6297;p846"/>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6298" name="Google Shape;6298;p846"/>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6299" name="Google Shape;6299;p846"/>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light)">
  <p:cSld name="CUSTOM_6">
    <p:bg>
      <p:bgPr>
        <a:solidFill>
          <a:srgbClr val="FFFFFF"/>
        </a:solidFill>
      </p:bgPr>
    </p:bg>
    <p:spTree>
      <p:nvGrpSpPr>
        <p:cNvPr id="6300" name="Shape 6300"/>
        <p:cNvGrpSpPr/>
        <p:nvPr/>
      </p:nvGrpSpPr>
      <p:grpSpPr>
        <a:xfrm>
          <a:off x="0" y="0"/>
          <a:ext cx="0" cy="0"/>
          <a:chOff x="0" y="0"/>
          <a:chExt cx="0" cy="0"/>
        </a:xfrm>
      </p:grpSpPr>
      <p:sp>
        <p:nvSpPr>
          <p:cNvPr id="6301" name="Google Shape;6301;p847"/>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302" name="Google Shape;6302;p847"/>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03" name="Google Shape;6303;p847"/>
          <p:cNvSpPr txBox="1"/>
          <p:nvPr>
            <p:ph idx="2" type="subTitle"/>
          </p:nvPr>
        </p:nvSpPr>
        <p:spPr>
          <a:xfrm>
            <a:off x="47415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light) ">
  <p:cSld name="CUSTOM_6_4">
    <p:bg>
      <p:bgPr>
        <a:solidFill>
          <a:srgbClr val="FFFFFF"/>
        </a:solidFill>
      </p:bgPr>
    </p:bg>
    <p:spTree>
      <p:nvGrpSpPr>
        <p:cNvPr id="6304" name="Shape 6304"/>
        <p:cNvGrpSpPr/>
        <p:nvPr/>
      </p:nvGrpSpPr>
      <p:grpSpPr>
        <a:xfrm>
          <a:off x="0" y="0"/>
          <a:ext cx="0" cy="0"/>
          <a:chOff x="0" y="0"/>
          <a:chExt cx="0" cy="0"/>
        </a:xfrm>
      </p:grpSpPr>
      <p:sp>
        <p:nvSpPr>
          <p:cNvPr id="6305" name="Google Shape;6305;p848"/>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06" name="Google Shape;6306;p848"/>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07" name="Google Shape;6307;p848"/>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308" name="Google Shape;6308;p848"/>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dark)">
  <p:cSld name="CUSTOM_6_4_1">
    <p:bg>
      <p:bgPr>
        <a:solidFill>
          <a:schemeClr val="dk1"/>
        </a:solidFill>
      </p:bgPr>
    </p:bg>
    <p:spTree>
      <p:nvGrpSpPr>
        <p:cNvPr id="6309" name="Shape 6309"/>
        <p:cNvGrpSpPr/>
        <p:nvPr/>
      </p:nvGrpSpPr>
      <p:grpSpPr>
        <a:xfrm>
          <a:off x="0" y="0"/>
          <a:ext cx="0" cy="0"/>
          <a:chOff x="0" y="0"/>
          <a:chExt cx="0" cy="0"/>
        </a:xfrm>
      </p:grpSpPr>
      <p:sp>
        <p:nvSpPr>
          <p:cNvPr id="6310" name="Google Shape;6310;p849"/>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311" name="Google Shape;6311;p849"/>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312" name="Google Shape;6312;p849"/>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313" name="Google Shape;6313;p849"/>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light)">
  <p:cSld name="CUSTOM_21">
    <p:bg>
      <p:bgPr>
        <a:solidFill>
          <a:srgbClr val="FFFFFF"/>
        </a:solidFill>
      </p:bgPr>
    </p:bg>
    <p:spTree>
      <p:nvGrpSpPr>
        <p:cNvPr id="6314" name="Shape 6314"/>
        <p:cNvGrpSpPr/>
        <p:nvPr/>
      </p:nvGrpSpPr>
      <p:grpSpPr>
        <a:xfrm>
          <a:off x="0" y="0"/>
          <a:ext cx="0" cy="0"/>
          <a:chOff x="0" y="0"/>
          <a:chExt cx="0" cy="0"/>
        </a:xfrm>
      </p:grpSpPr>
      <p:sp>
        <p:nvSpPr>
          <p:cNvPr id="6315" name="Google Shape;6315;p850"/>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316" name="Google Shape;6316;p850"/>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light)">
  <p:cSld name="CUSTOM_21_2_1">
    <p:bg>
      <p:bgPr>
        <a:solidFill>
          <a:srgbClr val="FFFFFF"/>
        </a:solidFill>
      </p:bgPr>
    </p:bg>
    <p:spTree>
      <p:nvGrpSpPr>
        <p:cNvPr id="6317" name="Shape 6317"/>
        <p:cNvGrpSpPr/>
        <p:nvPr/>
      </p:nvGrpSpPr>
      <p:grpSpPr>
        <a:xfrm>
          <a:off x="0" y="0"/>
          <a:ext cx="0" cy="0"/>
          <a:chOff x="0" y="0"/>
          <a:chExt cx="0" cy="0"/>
        </a:xfrm>
      </p:grpSpPr>
      <p:sp>
        <p:nvSpPr>
          <p:cNvPr id="6318" name="Google Shape;6318;p851"/>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272850"/>
              </a:buClr>
              <a:buSzPts val="1600"/>
              <a:buFont typeface="Montserrat"/>
              <a:buNone/>
              <a:defRPr b="1" sz="16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319" name="Google Shape;6319;p851"/>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272850"/>
              </a:buClr>
              <a:buSzPts val="3000"/>
              <a:buFont typeface="Montserrat"/>
              <a:buNone/>
              <a:defRPr sz="3000">
                <a:solidFill>
                  <a:srgbClr val="272850"/>
                </a:solidFill>
                <a:latin typeface="Montserrat"/>
                <a:ea typeface="Montserrat"/>
                <a:cs typeface="Montserrat"/>
                <a:sym typeface="Montserrat"/>
              </a:defRPr>
            </a:lvl1pPr>
            <a:lvl2pPr lvl="1"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grey)">
  <p:cSld name="CUSTOM_21_2_1_1">
    <p:bg>
      <p:bgPr>
        <a:solidFill>
          <a:srgbClr val="EEF3F6"/>
        </a:solidFill>
      </p:bgPr>
    </p:bg>
    <p:spTree>
      <p:nvGrpSpPr>
        <p:cNvPr id="6320" name="Shape 6320"/>
        <p:cNvGrpSpPr/>
        <p:nvPr/>
      </p:nvGrpSpPr>
      <p:grpSpPr>
        <a:xfrm>
          <a:off x="0" y="0"/>
          <a:ext cx="0" cy="0"/>
          <a:chOff x="0" y="0"/>
          <a:chExt cx="0" cy="0"/>
        </a:xfrm>
      </p:grpSpPr>
      <p:sp>
        <p:nvSpPr>
          <p:cNvPr id="6321" name="Google Shape;6321;p852"/>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SzPts val="1600"/>
              <a:buFont typeface="Montserrat"/>
              <a:buNone/>
              <a:defRPr b="1" sz="16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322" name="Google Shape;6322;p852"/>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dk1"/>
              </a:buClr>
              <a:buSzPts val="3000"/>
              <a:buFont typeface="Montserrat"/>
              <a:buNone/>
              <a:defRPr sz="3000">
                <a:solidFill>
                  <a:schemeClr val="dk1"/>
                </a:solidFill>
                <a:latin typeface="Montserrat"/>
                <a:ea typeface="Montserrat"/>
                <a:cs typeface="Montserrat"/>
                <a:sym typeface="Montserrat"/>
              </a:defRPr>
            </a:lvl1pPr>
            <a:lvl2pPr lvl="1"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dark)">
  <p:cSld name="CUSTOM_21_2_1_1_1">
    <p:bg>
      <p:bgPr>
        <a:solidFill>
          <a:schemeClr val="dk1"/>
        </a:solidFill>
      </p:bgPr>
    </p:bg>
    <p:spTree>
      <p:nvGrpSpPr>
        <p:cNvPr id="6323" name="Shape 6323"/>
        <p:cNvGrpSpPr/>
        <p:nvPr/>
      </p:nvGrpSpPr>
      <p:grpSpPr>
        <a:xfrm>
          <a:off x="0" y="0"/>
          <a:ext cx="0" cy="0"/>
          <a:chOff x="0" y="0"/>
          <a:chExt cx="0" cy="0"/>
        </a:xfrm>
      </p:grpSpPr>
      <p:sp>
        <p:nvSpPr>
          <p:cNvPr id="6324" name="Google Shape;6324;p853"/>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325" name="Google Shape;6325;p853"/>
          <p:cNvSpPr txBox="1"/>
          <p:nvPr>
            <p:ph idx="1" type="subTitle"/>
          </p:nvPr>
        </p:nvSpPr>
        <p:spPr>
          <a:xfrm>
            <a:off x="1864650" y="2062788"/>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dark)">
  <p:cSld name="CUSTOM_21_1">
    <p:bg>
      <p:bgPr>
        <a:solidFill>
          <a:schemeClr val="dk1"/>
        </a:solidFill>
      </p:bgPr>
    </p:bg>
    <p:spTree>
      <p:nvGrpSpPr>
        <p:cNvPr id="6326" name="Shape 6326"/>
        <p:cNvGrpSpPr/>
        <p:nvPr/>
      </p:nvGrpSpPr>
      <p:grpSpPr>
        <a:xfrm>
          <a:off x="0" y="0"/>
          <a:ext cx="0" cy="0"/>
          <a:chOff x="0" y="0"/>
          <a:chExt cx="0" cy="0"/>
        </a:xfrm>
      </p:grpSpPr>
      <p:sp>
        <p:nvSpPr>
          <p:cNvPr id="6327" name="Google Shape;6327;p854"/>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328" name="Google Shape;6328;p854"/>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grey)">
  <p:cSld name="CUSTOM_21_1_1">
    <p:bg>
      <p:bgPr>
        <a:blipFill>
          <a:blip r:embed="rId2">
            <a:alphaModFix/>
          </a:blip>
          <a:stretch>
            <a:fillRect/>
          </a:stretch>
        </a:blipFill>
      </p:bgPr>
    </p:bg>
    <p:spTree>
      <p:nvGrpSpPr>
        <p:cNvPr id="6329" name="Shape 6329"/>
        <p:cNvGrpSpPr/>
        <p:nvPr/>
      </p:nvGrpSpPr>
      <p:grpSpPr>
        <a:xfrm>
          <a:off x="0" y="0"/>
          <a:ext cx="0" cy="0"/>
          <a:chOff x="0" y="0"/>
          <a:chExt cx="0" cy="0"/>
        </a:xfrm>
      </p:grpSpPr>
      <p:sp>
        <p:nvSpPr>
          <p:cNvPr id="6330" name="Google Shape;6330;p855"/>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331" name="Google Shape;6331;p855"/>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2" name="Shape 32"/>
        <p:cNvGrpSpPr/>
        <p:nvPr/>
      </p:nvGrpSpPr>
      <p:grpSpPr>
        <a:xfrm>
          <a:off x="0" y="0"/>
          <a:ext cx="0" cy="0"/>
          <a:chOff x="0" y="0"/>
          <a:chExt cx="0" cy="0"/>
        </a:xfrm>
      </p:grpSpPr>
      <p:sp>
        <p:nvSpPr>
          <p:cNvPr id="33" name="Google Shape;33;p54"/>
          <p:cNvSpPr txBox="1"/>
          <p:nvPr>
            <p:ph type="title"/>
          </p:nvPr>
        </p:nvSpPr>
        <p:spPr>
          <a:xfrm>
            <a:off x="311700" y="555600"/>
            <a:ext cx="2808000" cy="755700"/>
          </a:xfrm>
          <a:prstGeom prst="rect">
            <a:avLst/>
          </a:prstGeom>
          <a:noFill/>
          <a:ln>
            <a:noFill/>
          </a:ln>
        </p:spPr>
        <p:txBody>
          <a:bodyPr anchorCtr="0" anchor="b" bIns="91425" lIns="91425" spcFirstLastPara="1" rIns="91425" wrap="square" tIns="91425">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p:txBody>
      </p:sp>
      <p:sp>
        <p:nvSpPr>
          <p:cNvPr id="34" name="Google Shape;34;p54"/>
          <p:cNvSpPr txBox="1"/>
          <p:nvPr>
            <p:ph idx="1" type="body"/>
          </p:nvPr>
        </p:nvSpPr>
        <p:spPr>
          <a:xfrm>
            <a:off x="311700" y="1389600"/>
            <a:ext cx="2808000" cy="3179400"/>
          </a:xfrm>
          <a:prstGeom prst="rect">
            <a:avLst/>
          </a:prstGeom>
          <a:noFill/>
          <a:ln>
            <a:noFill/>
          </a:ln>
        </p:spPr>
        <p:txBody>
          <a:bodyPr anchorCtr="0" anchor="t" bIns="91425" lIns="91425" spcFirstLastPara="1" rIns="91425" wrap="square" tIns="91425">
            <a:normAutofit/>
          </a:bodyPr>
          <a:lstStyle>
            <a:lvl1pPr indent="-304800" lvl="0" marL="457200" algn="l">
              <a:lnSpc>
                <a:spcPct val="115000"/>
              </a:lnSpc>
              <a:spcBef>
                <a:spcPts val="0"/>
              </a:spcBef>
              <a:spcAft>
                <a:spcPts val="0"/>
              </a:spcAft>
              <a:buSzPts val="1200"/>
              <a:buChar char="●"/>
              <a:defRPr sz="1200"/>
            </a:lvl1pPr>
            <a:lvl2pPr indent="-304800" lvl="1" marL="914400" algn="l">
              <a:lnSpc>
                <a:spcPct val="115000"/>
              </a:lnSpc>
              <a:spcBef>
                <a:spcPts val="0"/>
              </a:spcBef>
              <a:spcAft>
                <a:spcPts val="0"/>
              </a:spcAft>
              <a:buSzPts val="1200"/>
              <a:buChar char="○"/>
              <a:defRPr sz="1200"/>
            </a:lvl2pPr>
            <a:lvl3pPr indent="-304800" lvl="2" marL="1371600" algn="l">
              <a:lnSpc>
                <a:spcPct val="115000"/>
              </a:lnSpc>
              <a:spcBef>
                <a:spcPts val="0"/>
              </a:spcBef>
              <a:spcAft>
                <a:spcPts val="0"/>
              </a:spcAft>
              <a:buSzPts val="1200"/>
              <a:buChar char="■"/>
              <a:defRPr sz="1200"/>
            </a:lvl3pPr>
            <a:lvl4pPr indent="-304800" lvl="3" marL="1828800" algn="l">
              <a:lnSpc>
                <a:spcPct val="115000"/>
              </a:lnSpc>
              <a:spcBef>
                <a:spcPts val="0"/>
              </a:spcBef>
              <a:spcAft>
                <a:spcPts val="0"/>
              </a:spcAft>
              <a:buSzPts val="1200"/>
              <a:buChar char="●"/>
              <a:defRPr sz="1200"/>
            </a:lvl4pPr>
            <a:lvl5pPr indent="-304800" lvl="4" marL="2286000" algn="l">
              <a:lnSpc>
                <a:spcPct val="115000"/>
              </a:lnSpc>
              <a:spcBef>
                <a:spcPts val="0"/>
              </a:spcBef>
              <a:spcAft>
                <a:spcPts val="0"/>
              </a:spcAft>
              <a:buSzPts val="1200"/>
              <a:buChar char="○"/>
              <a:defRPr sz="1200"/>
            </a:lvl5pPr>
            <a:lvl6pPr indent="-304800" lvl="5" marL="2743200" algn="l">
              <a:lnSpc>
                <a:spcPct val="115000"/>
              </a:lnSpc>
              <a:spcBef>
                <a:spcPts val="0"/>
              </a:spcBef>
              <a:spcAft>
                <a:spcPts val="0"/>
              </a:spcAft>
              <a:buSzPts val="1200"/>
              <a:buChar char="■"/>
              <a:defRPr sz="1200"/>
            </a:lvl6pPr>
            <a:lvl7pPr indent="-304800" lvl="6" marL="3200400" algn="l">
              <a:lnSpc>
                <a:spcPct val="115000"/>
              </a:lnSpc>
              <a:spcBef>
                <a:spcPts val="0"/>
              </a:spcBef>
              <a:spcAft>
                <a:spcPts val="0"/>
              </a:spcAft>
              <a:buSzPts val="1200"/>
              <a:buChar char="●"/>
              <a:defRPr sz="1200"/>
            </a:lvl7pPr>
            <a:lvl8pPr indent="-304800" lvl="7" marL="3657600" algn="l">
              <a:lnSpc>
                <a:spcPct val="115000"/>
              </a:lnSpc>
              <a:spcBef>
                <a:spcPts val="0"/>
              </a:spcBef>
              <a:spcAft>
                <a:spcPts val="0"/>
              </a:spcAft>
              <a:buSzPts val="1200"/>
              <a:buChar char="○"/>
              <a:defRPr sz="1200"/>
            </a:lvl8pPr>
            <a:lvl9pPr indent="-304800" lvl="8" marL="4114800" algn="l">
              <a:lnSpc>
                <a:spcPct val="115000"/>
              </a:lnSpc>
              <a:spcBef>
                <a:spcPts val="0"/>
              </a:spcBef>
              <a:spcAft>
                <a:spcPts val="0"/>
              </a:spcAft>
              <a:buSzPts val="1200"/>
              <a:buChar char="■"/>
              <a:defRPr sz="1200"/>
            </a:lvl9pPr>
          </a:lstStyle>
          <a:p/>
        </p:txBody>
      </p:sp>
      <p:sp>
        <p:nvSpPr>
          <p:cNvPr id="35" name="Google Shape;35;p54"/>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dark)">
  <p:cSld name="CUSTOM_13_2_1">
    <p:bg>
      <p:bgPr>
        <a:solidFill>
          <a:schemeClr val="dk1"/>
        </a:solidFill>
      </p:bgPr>
    </p:bg>
    <p:spTree>
      <p:nvGrpSpPr>
        <p:cNvPr id="564" name="Shape 564"/>
        <p:cNvGrpSpPr/>
        <p:nvPr/>
      </p:nvGrpSpPr>
      <p:grpSpPr>
        <a:xfrm>
          <a:off x="0" y="0"/>
          <a:ext cx="0" cy="0"/>
          <a:chOff x="0" y="0"/>
          <a:chExt cx="0" cy="0"/>
        </a:xfrm>
      </p:grpSpPr>
      <p:sp>
        <p:nvSpPr>
          <p:cNvPr id="565" name="Google Shape;565;p116"/>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6" name="Google Shape;566;p116"/>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7" name="Google Shape;567;p116"/>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8" name="Google Shape;568;p116"/>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69" name="Google Shape;569;p116"/>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70" name="Google Shape;570;p116"/>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71" name="Google Shape;571;p116"/>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72" name="Google Shape;572;p116"/>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73" name="Google Shape;573;p116"/>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74" name="Google Shape;574;p116"/>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575" name="Google Shape;575;p116"/>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
        <p:nvSpPr>
          <p:cNvPr id="576" name="Google Shape;576;p116"/>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dark)">
  <p:cSld name="CUSTOM_6_3">
    <p:bg>
      <p:bgPr>
        <a:solidFill>
          <a:schemeClr val="dk1"/>
        </a:solidFill>
      </p:bgPr>
    </p:bg>
    <p:spTree>
      <p:nvGrpSpPr>
        <p:cNvPr id="6332" name="Shape 6332"/>
        <p:cNvGrpSpPr/>
        <p:nvPr/>
      </p:nvGrpSpPr>
      <p:grpSpPr>
        <a:xfrm>
          <a:off x="0" y="0"/>
          <a:ext cx="0" cy="0"/>
          <a:chOff x="0" y="0"/>
          <a:chExt cx="0" cy="0"/>
        </a:xfrm>
      </p:grpSpPr>
      <p:sp>
        <p:nvSpPr>
          <p:cNvPr id="6333" name="Google Shape;6333;p856"/>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334" name="Google Shape;6334;p856"/>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335" name="Google Shape;6335;p856"/>
          <p:cNvSpPr txBox="1"/>
          <p:nvPr>
            <p:ph idx="2" type="subTitle"/>
          </p:nvPr>
        </p:nvSpPr>
        <p:spPr>
          <a:xfrm>
            <a:off x="472290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light)">
  <p:cSld name="CUSTOM_6_2">
    <p:bg>
      <p:bgPr>
        <a:solidFill>
          <a:srgbClr val="FFFFFF"/>
        </a:solidFill>
      </p:bgPr>
    </p:bg>
    <p:spTree>
      <p:nvGrpSpPr>
        <p:cNvPr id="6336" name="Shape 6336"/>
        <p:cNvGrpSpPr/>
        <p:nvPr/>
      </p:nvGrpSpPr>
      <p:grpSpPr>
        <a:xfrm>
          <a:off x="0" y="0"/>
          <a:ext cx="0" cy="0"/>
          <a:chOff x="0" y="0"/>
          <a:chExt cx="0" cy="0"/>
        </a:xfrm>
      </p:grpSpPr>
      <p:sp>
        <p:nvSpPr>
          <p:cNvPr id="6337" name="Google Shape;6337;p857"/>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338" name="Google Shape;6338;p857"/>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1300"/>
              <a:buFont typeface="Montserrat"/>
              <a:buNone/>
              <a:defRPr sz="1300">
                <a:solidFill>
                  <a:schemeClr val="dk1"/>
                </a:solidFill>
                <a:latin typeface="Montserrat"/>
                <a:ea typeface="Montserrat"/>
                <a:cs typeface="Montserrat"/>
                <a:sym typeface="Montserrat"/>
              </a:defRPr>
            </a:lvl9pPr>
          </a:lstStyle>
          <a:p/>
        </p:txBody>
      </p:sp>
      <p:sp>
        <p:nvSpPr>
          <p:cNvPr id="6339" name="Google Shape;6339;p857"/>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900"/>
              <a:buFont typeface="Montserrat"/>
              <a:buNone/>
              <a:defRPr b="1" sz="9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dark)">
  <p:cSld name="CUSTOM_6_2_1">
    <p:bg>
      <p:bgPr>
        <a:solidFill>
          <a:schemeClr val="dk1"/>
        </a:solidFill>
      </p:bgPr>
    </p:bg>
    <p:spTree>
      <p:nvGrpSpPr>
        <p:cNvPr id="6340" name="Shape 6340"/>
        <p:cNvGrpSpPr/>
        <p:nvPr/>
      </p:nvGrpSpPr>
      <p:grpSpPr>
        <a:xfrm>
          <a:off x="0" y="0"/>
          <a:ext cx="0" cy="0"/>
          <a:chOff x="0" y="0"/>
          <a:chExt cx="0" cy="0"/>
        </a:xfrm>
      </p:grpSpPr>
      <p:sp>
        <p:nvSpPr>
          <p:cNvPr id="6341" name="Google Shape;6341;p858"/>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342" name="Google Shape;6342;p858"/>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6343" name="Google Shape;6343;p858"/>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light)">
  <p:cSld name="CUSTOM_6_1">
    <p:bg>
      <p:bgPr>
        <a:blipFill>
          <a:blip r:embed="rId2">
            <a:alphaModFix/>
          </a:blip>
          <a:stretch>
            <a:fillRect/>
          </a:stretch>
        </a:blipFill>
      </p:bgPr>
    </p:bg>
    <p:spTree>
      <p:nvGrpSpPr>
        <p:cNvPr id="6344" name="Shape 6344"/>
        <p:cNvGrpSpPr/>
        <p:nvPr/>
      </p:nvGrpSpPr>
      <p:grpSpPr>
        <a:xfrm>
          <a:off x="0" y="0"/>
          <a:ext cx="0" cy="0"/>
          <a:chOff x="0" y="0"/>
          <a:chExt cx="0" cy="0"/>
        </a:xfrm>
      </p:grpSpPr>
      <p:sp>
        <p:nvSpPr>
          <p:cNvPr id="6345" name="Google Shape;6345;p859"/>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346" name="Google Shape;6346;p859"/>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347" name="Google Shape;6347;p859"/>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348" name="Google Shape;6348;p859"/>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349" name="Google Shape;6349;p859"/>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350" name="Google Shape;6350;p859"/>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351" name="Google Shape;6351;p859"/>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352" name="Google Shape;6352;p859"/>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353" name="Google Shape;6353;p859"/>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354" name="Google Shape;6354;p859"/>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355" name="Google Shape;6355;p859"/>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356" name="Google Shape;6356;p859"/>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357" name="Google Shape;6357;p859"/>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358" name="Google Shape;6358;p859"/>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359" name="Google Shape;6359;p859"/>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360" name="Google Shape;6360;p859"/>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dark)">
  <p:cSld name="CUSTOM_7">
    <p:bg>
      <p:bgPr>
        <a:blipFill>
          <a:blip r:embed="rId2">
            <a:alphaModFix/>
          </a:blip>
          <a:stretch>
            <a:fillRect/>
          </a:stretch>
        </a:blipFill>
      </p:bgPr>
    </p:bg>
    <p:spTree>
      <p:nvGrpSpPr>
        <p:cNvPr id="6361" name="Shape 6361"/>
        <p:cNvGrpSpPr/>
        <p:nvPr/>
      </p:nvGrpSpPr>
      <p:grpSpPr>
        <a:xfrm>
          <a:off x="0" y="0"/>
          <a:ext cx="0" cy="0"/>
          <a:chOff x="0" y="0"/>
          <a:chExt cx="0" cy="0"/>
        </a:xfrm>
      </p:grpSpPr>
      <p:sp>
        <p:nvSpPr>
          <p:cNvPr id="6362" name="Google Shape;6362;p860"/>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363" name="Google Shape;6363;p860"/>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364" name="Google Shape;6364;p860"/>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365" name="Google Shape;6365;p860"/>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366" name="Google Shape;6366;p860"/>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367" name="Google Shape;6367;p860"/>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368" name="Google Shape;6368;p860"/>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369" name="Google Shape;6369;p860"/>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370" name="Google Shape;6370;p860"/>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371" name="Google Shape;6371;p860"/>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372" name="Google Shape;6372;p860"/>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373" name="Google Shape;6373;p860"/>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374" name="Google Shape;6374;p860"/>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375" name="Google Shape;6375;p860"/>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376" name="Google Shape;6376;p860"/>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377" name="Google Shape;6377;p860"/>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light)">
  <p:cSld name="CUSTOM_8">
    <p:bg>
      <p:bgPr>
        <a:blipFill>
          <a:blip r:embed="rId2">
            <a:alphaModFix/>
          </a:blip>
          <a:stretch>
            <a:fillRect/>
          </a:stretch>
        </a:blipFill>
      </p:bgPr>
    </p:bg>
    <p:spTree>
      <p:nvGrpSpPr>
        <p:cNvPr id="6378" name="Shape 6378"/>
        <p:cNvGrpSpPr/>
        <p:nvPr/>
      </p:nvGrpSpPr>
      <p:grpSpPr>
        <a:xfrm>
          <a:off x="0" y="0"/>
          <a:ext cx="0" cy="0"/>
          <a:chOff x="0" y="0"/>
          <a:chExt cx="0" cy="0"/>
        </a:xfrm>
      </p:grpSpPr>
      <p:sp>
        <p:nvSpPr>
          <p:cNvPr id="6379" name="Google Shape;6379;p861"/>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80" name="Google Shape;6380;p861"/>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81" name="Google Shape;6381;p861"/>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82" name="Google Shape;6382;p861"/>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83" name="Google Shape;6383;p861"/>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84" name="Google Shape;6384;p861"/>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85" name="Google Shape;6385;p861"/>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86" name="Google Shape;6386;p861"/>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87" name="Google Shape;6387;p861"/>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88" name="Google Shape;6388;p861"/>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89" name="Google Shape;6389;p861"/>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390" name="Google Shape;6390;p861"/>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391" name="Google Shape;6391;p861"/>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392" name="Google Shape;6392;p861"/>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dark)">
  <p:cSld name="CUSTOM_8_2">
    <p:bg>
      <p:bgPr>
        <a:blipFill>
          <a:blip r:embed="rId2">
            <a:alphaModFix/>
          </a:blip>
          <a:stretch>
            <a:fillRect/>
          </a:stretch>
        </a:blipFill>
      </p:bgPr>
    </p:bg>
    <p:spTree>
      <p:nvGrpSpPr>
        <p:cNvPr id="6393" name="Shape 6393"/>
        <p:cNvGrpSpPr/>
        <p:nvPr/>
      </p:nvGrpSpPr>
      <p:grpSpPr>
        <a:xfrm>
          <a:off x="0" y="0"/>
          <a:ext cx="0" cy="0"/>
          <a:chOff x="0" y="0"/>
          <a:chExt cx="0" cy="0"/>
        </a:xfrm>
      </p:grpSpPr>
      <p:sp>
        <p:nvSpPr>
          <p:cNvPr id="6394" name="Google Shape;6394;p862"/>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95" name="Google Shape;6395;p862"/>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96" name="Google Shape;6396;p862"/>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97" name="Google Shape;6397;p862"/>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98" name="Google Shape;6398;p862"/>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399" name="Google Shape;6399;p862"/>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00" name="Google Shape;6400;p862"/>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01" name="Google Shape;6401;p862"/>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02" name="Google Shape;6402;p862"/>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03" name="Google Shape;6403;p862"/>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04" name="Google Shape;6404;p862"/>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405" name="Google Shape;6405;p862"/>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406" name="Google Shape;6406;p862"/>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407" name="Google Shape;6407;p862"/>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light)">
  <p:cSld name="CUSTOM_9">
    <p:bg>
      <p:bgPr>
        <a:blipFill>
          <a:blip r:embed="rId2">
            <a:alphaModFix/>
          </a:blip>
          <a:stretch>
            <a:fillRect/>
          </a:stretch>
        </a:blipFill>
      </p:bgPr>
    </p:bg>
    <p:spTree>
      <p:nvGrpSpPr>
        <p:cNvPr id="6408" name="Shape 6408"/>
        <p:cNvGrpSpPr/>
        <p:nvPr/>
      </p:nvGrpSpPr>
      <p:grpSpPr>
        <a:xfrm>
          <a:off x="0" y="0"/>
          <a:ext cx="0" cy="0"/>
          <a:chOff x="0" y="0"/>
          <a:chExt cx="0" cy="0"/>
        </a:xfrm>
      </p:grpSpPr>
      <p:sp>
        <p:nvSpPr>
          <p:cNvPr id="6409" name="Google Shape;6409;p863"/>
          <p:cNvSpPr txBox="1"/>
          <p:nvPr>
            <p:ph type="ctrTitle"/>
          </p:nvPr>
        </p:nvSpPr>
        <p:spPr>
          <a:xfrm>
            <a:off x="436252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6410" name="Google Shape;6410;p863"/>
          <p:cNvSpPr txBox="1"/>
          <p:nvPr>
            <p:ph idx="2" type="ctrTitle"/>
          </p:nvPr>
        </p:nvSpPr>
        <p:spPr>
          <a:xfrm>
            <a:off x="669657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6411" name="Google Shape;6411;p863"/>
          <p:cNvSpPr txBox="1"/>
          <p:nvPr>
            <p:ph idx="3" type="ctrTitle"/>
          </p:nvPr>
        </p:nvSpPr>
        <p:spPr>
          <a:xfrm>
            <a:off x="436252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412" name="Google Shape;6412;p863"/>
          <p:cNvSpPr txBox="1"/>
          <p:nvPr>
            <p:ph idx="4" type="ctrTitle"/>
          </p:nvPr>
        </p:nvSpPr>
        <p:spPr>
          <a:xfrm>
            <a:off x="669657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413" name="Google Shape;6413;p863"/>
          <p:cNvSpPr txBox="1"/>
          <p:nvPr>
            <p:ph idx="5" type="ctrTitle"/>
          </p:nvPr>
        </p:nvSpPr>
        <p:spPr>
          <a:xfrm>
            <a:off x="436252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14" name="Google Shape;6414;p863"/>
          <p:cNvSpPr txBox="1"/>
          <p:nvPr>
            <p:ph idx="6" type="ctrTitle"/>
          </p:nvPr>
        </p:nvSpPr>
        <p:spPr>
          <a:xfrm>
            <a:off x="669657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15" name="Google Shape;6415;p863"/>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6416" name="Google Shape;6416;p863"/>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6417" name="Google Shape;6417;p863"/>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418" name="Google Shape;6418;p863"/>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419" name="Google Shape;6419;p863"/>
          <p:cNvSpPr txBox="1"/>
          <p:nvPr>
            <p:ph idx="14" type="ctrTitle"/>
          </p:nvPr>
        </p:nvSpPr>
        <p:spPr>
          <a:xfrm>
            <a:off x="436252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20" name="Google Shape;6420;p863"/>
          <p:cNvSpPr txBox="1"/>
          <p:nvPr>
            <p:ph idx="15" type="ctrTitle"/>
          </p:nvPr>
        </p:nvSpPr>
        <p:spPr>
          <a:xfrm>
            <a:off x="669657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6421" name="Google Shape;6421;p863"/>
          <p:cNvCxnSpPr/>
          <p:nvPr/>
        </p:nvCxnSpPr>
        <p:spPr>
          <a:xfrm>
            <a:off x="4362524" y="2548288"/>
            <a:ext cx="4232400" cy="0"/>
          </a:xfrm>
          <a:prstGeom prst="straightConnector1">
            <a:avLst/>
          </a:prstGeom>
          <a:noFill/>
          <a:ln cap="flat" cmpd="sng" w="9525">
            <a:solidFill>
              <a:schemeClr val="accent1"/>
            </a:solidFill>
            <a:prstDash val="solid"/>
            <a:round/>
            <a:headEnd len="sm" w="sm" type="none"/>
            <a:tailEnd len="sm" w="sm" type="none"/>
          </a:ln>
        </p:spPr>
      </p:cxnSp>
      <p:sp>
        <p:nvSpPr>
          <p:cNvPr id="6422" name="Google Shape;6422;p863"/>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423" name="Google Shape;6423;p863"/>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424" name="Google Shape;6424;p863"/>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425" name="Google Shape;6425;p863"/>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dark)">
  <p:cSld name="CUSTOM_9_1">
    <p:bg>
      <p:bgPr>
        <a:blipFill>
          <a:blip r:embed="rId2">
            <a:alphaModFix/>
          </a:blip>
          <a:stretch>
            <a:fillRect/>
          </a:stretch>
        </a:blipFill>
      </p:bgPr>
    </p:bg>
    <p:spTree>
      <p:nvGrpSpPr>
        <p:cNvPr id="6426" name="Shape 6426"/>
        <p:cNvGrpSpPr/>
        <p:nvPr/>
      </p:nvGrpSpPr>
      <p:grpSpPr>
        <a:xfrm>
          <a:off x="0" y="0"/>
          <a:ext cx="0" cy="0"/>
          <a:chOff x="0" y="0"/>
          <a:chExt cx="0" cy="0"/>
        </a:xfrm>
      </p:grpSpPr>
      <p:sp>
        <p:nvSpPr>
          <p:cNvPr id="6427" name="Google Shape;6427;p864"/>
          <p:cNvSpPr txBox="1"/>
          <p:nvPr>
            <p:ph type="ctrTitle"/>
          </p:nvPr>
        </p:nvSpPr>
        <p:spPr>
          <a:xfrm>
            <a:off x="436252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428" name="Google Shape;6428;p864"/>
          <p:cNvSpPr txBox="1"/>
          <p:nvPr>
            <p:ph idx="2" type="ctrTitle"/>
          </p:nvPr>
        </p:nvSpPr>
        <p:spPr>
          <a:xfrm>
            <a:off x="669657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429" name="Google Shape;6429;p864"/>
          <p:cNvSpPr txBox="1"/>
          <p:nvPr>
            <p:ph idx="3" type="ctrTitle"/>
          </p:nvPr>
        </p:nvSpPr>
        <p:spPr>
          <a:xfrm>
            <a:off x="436252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430" name="Google Shape;6430;p864"/>
          <p:cNvSpPr txBox="1"/>
          <p:nvPr>
            <p:ph idx="4" type="ctrTitle"/>
          </p:nvPr>
        </p:nvSpPr>
        <p:spPr>
          <a:xfrm>
            <a:off x="669657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431" name="Google Shape;6431;p864"/>
          <p:cNvSpPr txBox="1"/>
          <p:nvPr>
            <p:ph idx="5" type="ctrTitle"/>
          </p:nvPr>
        </p:nvSpPr>
        <p:spPr>
          <a:xfrm>
            <a:off x="436252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432" name="Google Shape;6432;p864"/>
          <p:cNvSpPr txBox="1"/>
          <p:nvPr>
            <p:ph idx="6" type="ctrTitle"/>
          </p:nvPr>
        </p:nvSpPr>
        <p:spPr>
          <a:xfrm>
            <a:off x="669657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433" name="Google Shape;6433;p864"/>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434" name="Google Shape;6434;p864"/>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435" name="Google Shape;6435;p864"/>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436" name="Google Shape;6436;p864"/>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437" name="Google Shape;6437;p864"/>
          <p:cNvSpPr txBox="1"/>
          <p:nvPr>
            <p:ph idx="14" type="ctrTitle"/>
          </p:nvPr>
        </p:nvSpPr>
        <p:spPr>
          <a:xfrm>
            <a:off x="436252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438" name="Google Shape;6438;p864"/>
          <p:cNvSpPr txBox="1"/>
          <p:nvPr>
            <p:ph idx="15" type="ctrTitle"/>
          </p:nvPr>
        </p:nvSpPr>
        <p:spPr>
          <a:xfrm>
            <a:off x="669657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6439" name="Google Shape;6439;p864"/>
          <p:cNvCxnSpPr/>
          <p:nvPr/>
        </p:nvCxnSpPr>
        <p:spPr>
          <a:xfrm>
            <a:off x="4362524" y="2548288"/>
            <a:ext cx="4232400" cy="0"/>
          </a:xfrm>
          <a:prstGeom prst="straightConnector1">
            <a:avLst/>
          </a:prstGeom>
          <a:noFill/>
          <a:ln cap="flat" cmpd="sng" w="9525">
            <a:solidFill>
              <a:schemeClr val="accent3"/>
            </a:solidFill>
            <a:prstDash val="solid"/>
            <a:round/>
            <a:headEnd len="sm" w="sm" type="none"/>
            <a:tailEnd len="sm" w="sm" type="none"/>
          </a:ln>
        </p:spPr>
      </p:cxnSp>
      <p:sp>
        <p:nvSpPr>
          <p:cNvPr id="6440" name="Google Shape;6440;p864"/>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441" name="Google Shape;6441;p864"/>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442" name="Google Shape;6442;p864"/>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443" name="Google Shape;6443;p864"/>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light)">
  <p:cSld name="CUSTOM_9_1_1">
    <p:bg>
      <p:bgPr>
        <a:solidFill>
          <a:srgbClr val="FFFFFF"/>
        </a:solidFill>
      </p:bgPr>
    </p:bg>
    <p:spTree>
      <p:nvGrpSpPr>
        <p:cNvPr id="6444" name="Shape 6444"/>
        <p:cNvGrpSpPr/>
        <p:nvPr/>
      </p:nvGrpSpPr>
      <p:grpSpPr>
        <a:xfrm>
          <a:off x="0" y="0"/>
          <a:ext cx="0" cy="0"/>
          <a:chOff x="0" y="0"/>
          <a:chExt cx="0" cy="0"/>
        </a:xfrm>
      </p:grpSpPr>
      <p:sp>
        <p:nvSpPr>
          <p:cNvPr id="6445" name="Google Shape;6445;p865"/>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446" name="Google Shape;6446;p865"/>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47" name="Google Shape;6447;p865"/>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48" name="Google Shape;6448;p865"/>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49" name="Google Shape;6449;p865"/>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50" name="Google Shape;6450;p865"/>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51" name="Google Shape;6451;p865"/>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52" name="Google Shape;6452;p865"/>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53" name="Google Shape;6453;p865"/>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54" name="Google Shape;6454;p865"/>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55" name="Google Shape;6455;p865"/>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56" name="Google Shape;6456;p865"/>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57" name="Google Shape;6457;p865"/>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dark)">
  <p:cSld name="CUSTOM_13_2_1_1">
    <p:bg>
      <p:bgPr>
        <a:solidFill>
          <a:schemeClr val="dk1"/>
        </a:solidFill>
      </p:bgPr>
    </p:bg>
    <p:spTree>
      <p:nvGrpSpPr>
        <p:cNvPr id="577" name="Shape 577"/>
        <p:cNvGrpSpPr/>
        <p:nvPr/>
      </p:nvGrpSpPr>
      <p:grpSpPr>
        <a:xfrm>
          <a:off x="0" y="0"/>
          <a:ext cx="0" cy="0"/>
          <a:chOff x="0" y="0"/>
          <a:chExt cx="0" cy="0"/>
        </a:xfrm>
      </p:grpSpPr>
      <p:sp>
        <p:nvSpPr>
          <p:cNvPr id="578" name="Google Shape;578;p117"/>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79" name="Google Shape;579;p117"/>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80" name="Google Shape;580;p117"/>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81" name="Google Shape;581;p117"/>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82" name="Google Shape;582;p117"/>
          <p:cNvSpPr txBox="1"/>
          <p:nvPr>
            <p:ph idx="5"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583" name="Google Shape;583;p117"/>
          <p:cNvSpPr txBox="1"/>
          <p:nvPr>
            <p:ph idx="6"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84" name="Google Shape;584;p117"/>
          <p:cNvSpPr txBox="1"/>
          <p:nvPr>
            <p:ph idx="7"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85" name="Google Shape;585;p117"/>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586" name="Google Shape;586;p117"/>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dark)">
  <p:cSld name="CUSTOM_9_1_1_2">
    <p:bg>
      <p:bgPr>
        <a:solidFill>
          <a:schemeClr val="dk1"/>
        </a:solidFill>
      </p:bgPr>
    </p:bg>
    <p:spTree>
      <p:nvGrpSpPr>
        <p:cNvPr id="6458" name="Shape 6458"/>
        <p:cNvGrpSpPr/>
        <p:nvPr/>
      </p:nvGrpSpPr>
      <p:grpSpPr>
        <a:xfrm>
          <a:off x="0" y="0"/>
          <a:ext cx="0" cy="0"/>
          <a:chOff x="0" y="0"/>
          <a:chExt cx="0" cy="0"/>
        </a:xfrm>
      </p:grpSpPr>
      <p:sp>
        <p:nvSpPr>
          <p:cNvPr id="6459" name="Google Shape;6459;p866"/>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460" name="Google Shape;6460;p866"/>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61" name="Google Shape;6461;p866"/>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462" name="Google Shape;6462;p866"/>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63" name="Google Shape;6463;p866"/>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464" name="Google Shape;6464;p866"/>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65" name="Google Shape;6465;p866"/>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466" name="Google Shape;6466;p866"/>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67" name="Google Shape;6467;p866"/>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468" name="Google Shape;6468;p866"/>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69" name="Google Shape;6469;p866"/>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470" name="Google Shape;6470;p866"/>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71" name="Google Shape;6471;p866"/>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light)">
  <p:cSld name="CUSTOM_9_1_1_1">
    <p:bg>
      <p:bgPr>
        <a:solidFill>
          <a:srgbClr val="FFFFFF"/>
        </a:solidFill>
      </p:bgPr>
    </p:bg>
    <p:spTree>
      <p:nvGrpSpPr>
        <p:cNvPr id="6472" name="Shape 6472"/>
        <p:cNvGrpSpPr/>
        <p:nvPr/>
      </p:nvGrpSpPr>
      <p:grpSpPr>
        <a:xfrm>
          <a:off x="0" y="0"/>
          <a:ext cx="0" cy="0"/>
          <a:chOff x="0" y="0"/>
          <a:chExt cx="0" cy="0"/>
        </a:xfrm>
      </p:grpSpPr>
      <p:sp>
        <p:nvSpPr>
          <p:cNvPr id="6473" name="Google Shape;6473;p867"/>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474" name="Google Shape;6474;p867"/>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75" name="Google Shape;6475;p867"/>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76" name="Google Shape;6476;p867"/>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77" name="Google Shape;6477;p867"/>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78" name="Google Shape;6478;p867"/>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79" name="Google Shape;6479;p867"/>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dark)">
  <p:cSld name="CUSTOM_9_1_1_1_1">
    <p:bg>
      <p:bgPr>
        <a:solidFill>
          <a:schemeClr val="dk1"/>
        </a:solidFill>
      </p:bgPr>
    </p:bg>
    <p:spTree>
      <p:nvGrpSpPr>
        <p:cNvPr id="6480" name="Shape 6480"/>
        <p:cNvGrpSpPr/>
        <p:nvPr/>
      </p:nvGrpSpPr>
      <p:grpSpPr>
        <a:xfrm>
          <a:off x="0" y="0"/>
          <a:ext cx="0" cy="0"/>
          <a:chOff x="0" y="0"/>
          <a:chExt cx="0" cy="0"/>
        </a:xfrm>
      </p:grpSpPr>
      <p:sp>
        <p:nvSpPr>
          <p:cNvPr id="6481" name="Google Shape;6481;p868"/>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482" name="Google Shape;6482;p868"/>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83" name="Google Shape;6483;p868"/>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484" name="Google Shape;6484;p868"/>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85" name="Google Shape;6485;p868"/>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486" name="Google Shape;6486;p868"/>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487" name="Google Shape;6487;p868"/>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light)">
  <p:cSld name="CUSTOM_10">
    <p:bg>
      <p:bgPr>
        <a:blipFill>
          <a:blip r:embed="rId2">
            <a:alphaModFix/>
          </a:blip>
          <a:stretch>
            <a:fillRect/>
          </a:stretch>
        </a:blipFill>
      </p:bgPr>
    </p:bg>
    <p:spTree>
      <p:nvGrpSpPr>
        <p:cNvPr id="6488" name="Shape 6488"/>
        <p:cNvGrpSpPr/>
        <p:nvPr/>
      </p:nvGrpSpPr>
      <p:grpSpPr>
        <a:xfrm>
          <a:off x="0" y="0"/>
          <a:ext cx="0" cy="0"/>
          <a:chOff x="0" y="0"/>
          <a:chExt cx="0" cy="0"/>
        </a:xfrm>
      </p:grpSpPr>
      <p:sp>
        <p:nvSpPr>
          <p:cNvPr id="6489" name="Google Shape;6489;p869"/>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490" name="Google Shape;6490;p869"/>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91" name="Google Shape;6491;p869"/>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492" name="Google Shape;6492;p869"/>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93" name="Google Shape;6493;p869"/>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494" name="Google Shape;6494;p869"/>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495" name="Google Shape;6495;p869"/>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496" name="Google Shape;6496;p869"/>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497" name="Google Shape;6497;p869"/>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498" name="Google Shape;6498;p869"/>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dark)">
  <p:cSld name="CUSTOM_10_1">
    <p:bg>
      <p:bgPr>
        <a:blipFill>
          <a:blip r:embed="rId2">
            <a:alphaModFix/>
          </a:blip>
          <a:stretch>
            <a:fillRect/>
          </a:stretch>
        </a:blipFill>
      </p:bgPr>
    </p:bg>
    <p:spTree>
      <p:nvGrpSpPr>
        <p:cNvPr id="6499" name="Shape 6499"/>
        <p:cNvGrpSpPr/>
        <p:nvPr/>
      </p:nvGrpSpPr>
      <p:grpSpPr>
        <a:xfrm>
          <a:off x="0" y="0"/>
          <a:ext cx="0" cy="0"/>
          <a:chOff x="0" y="0"/>
          <a:chExt cx="0" cy="0"/>
        </a:xfrm>
      </p:grpSpPr>
      <p:sp>
        <p:nvSpPr>
          <p:cNvPr id="6500" name="Google Shape;6500;p870"/>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501" name="Google Shape;6501;p870"/>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02" name="Google Shape;6502;p870"/>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503" name="Google Shape;6503;p870"/>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04" name="Google Shape;6504;p870"/>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505" name="Google Shape;6505;p870"/>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06" name="Google Shape;6506;p870"/>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507" name="Google Shape;6507;p870"/>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508" name="Google Shape;6508;p870"/>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509" name="Google Shape;6509;p870"/>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light)">
  <p:cSld name="CUSTOM_11">
    <p:bg>
      <p:bgPr>
        <a:blipFill>
          <a:blip r:embed="rId2">
            <a:alphaModFix/>
          </a:blip>
          <a:stretch>
            <a:fillRect/>
          </a:stretch>
        </a:blipFill>
      </p:bgPr>
    </p:bg>
    <p:spTree>
      <p:nvGrpSpPr>
        <p:cNvPr id="6510" name="Shape 6510"/>
        <p:cNvGrpSpPr/>
        <p:nvPr/>
      </p:nvGrpSpPr>
      <p:grpSpPr>
        <a:xfrm>
          <a:off x="0" y="0"/>
          <a:ext cx="0" cy="0"/>
          <a:chOff x="0" y="0"/>
          <a:chExt cx="0" cy="0"/>
        </a:xfrm>
      </p:grpSpPr>
      <p:sp>
        <p:nvSpPr>
          <p:cNvPr id="6511" name="Google Shape;6511;p871"/>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512" name="Google Shape;6512;p871"/>
          <p:cNvSpPr txBox="1"/>
          <p:nvPr>
            <p:ph idx="2" type="ctrTitle"/>
          </p:nvPr>
        </p:nvSpPr>
        <p:spPr>
          <a:xfrm>
            <a:off x="4945650" y="114945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13" name="Google Shape;6513;p871"/>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514" name="Google Shape;6514;p871"/>
          <p:cNvSpPr txBox="1"/>
          <p:nvPr>
            <p:ph idx="4" type="ctrTitle"/>
          </p:nvPr>
        </p:nvSpPr>
        <p:spPr>
          <a:xfrm>
            <a:off x="4945650" y="206752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15" name="Google Shape;6515;p871"/>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516" name="Google Shape;6516;p871"/>
          <p:cNvSpPr txBox="1"/>
          <p:nvPr>
            <p:ph idx="6" type="ctrTitle"/>
          </p:nvPr>
        </p:nvSpPr>
        <p:spPr>
          <a:xfrm>
            <a:off x="4945650" y="298560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17" name="Google Shape;6517;p871"/>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518" name="Google Shape;6518;p871"/>
          <p:cNvSpPr txBox="1"/>
          <p:nvPr>
            <p:ph idx="8" type="ctrTitle"/>
          </p:nvPr>
        </p:nvSpPr>
        <p:spPr>
          <a:xfrm>
            <a:off x="4945650" y="390367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19" name="Google Shape;6519;p871"/>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520" name="Google Shape;6520;p871"/>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521" name="Google Shape;6521;p871"/>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522" name="Google Shape;6522;p871"/>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dark)">
  <p:cSld name="CUSTOM_11_1">
    <p:bg>
      <p:bgPr>
        <a:blipFill>
          <a:blip r:embed="rId2">
            <a:alphaModFix/>
          </a:blip>
          <a:stretch>
            <a:fillRect/>
          </a:stretch>
        </a:blipFill>
      </p:bgPr>
    </p:bg>
    <p:spTree>
      <p:nvGrpSpPr>
        <p:cNvPr id="6523" name="Shape 6523"/>
        <p:cNvGrpSpPr/>
        <p:nvPr/>
      </p:nvGrpSpPr>
      <p:grpSpPr>
        <a:xfrm>
          <a:off x="0" y="0"/>
          <a:ext cx="0" cy="0"/>
          <a:chOff x="0" y="0"/>
          <a:chExt cx="0" cy="0"/>
        </a:xfrm>
      </p:grpSpPr>
      <p:sp>
        <p:nvSpPr>
          <p:cNvPr id="6524" name="Google Shape;6524;p872"/>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525" name="Google Shape;6525;p872"/>
          <p:cNvSpPr txBox="1"/>
          <p:nvPr>
            <p:ph idx="2" type="ctrTitle"/>
          </p:nvPr>
        </p:nvSpPr>
        <p:spPr>
          <a:xfrm>
            <a:off x="4945650" y="112038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26" name="Google Shape;6526;p872"/>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527" name="Google Shape;6527;p872"/>
          <p:cNvSpPr txBox="1"/>
          <p:nvPr>
            <p:ph idx="4" type="ctrTitle"/>
          </p:nvPr>
        </p:nvSpPr>
        <p:spPr>
          <a:xfrm>
            <a:off x="4945650" y="203846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28" name="Google Shape;6528;p872"/>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529" name="Google Shape;6529;p872"/>
          <p:cNvSpPr txBox="1"/>
          <p:nvPr>
            <p:ph idx="6" type="ctrTitle"/>
          </p:nvPr>
        </p:nvSpPr>
        <p:spPr>
          <a:xfrm>
            <a:off x="4945650" y="295653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30" name="Google Shape;6530;p872"/>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531" name="Google Shape;6531;p872"/>
          <p:cNvSpPr txBox="1"/>
          <p:nvPr>
            <p:ph idx="8" type="ctrTitle"/>
          </p:nvPr>
        </p:nvSpPr>
        <p:spPr>
          <a:xfrm>
            <a:off x="4945650" y="387461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32" name="Google Shape;6532;p872"/>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533" name="Google Shape;6533;p872"/>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534" name="Google Shape;6534;p872"/>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535" name="Google Shape;6535;p872"/>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light)">
  <p:cSld name="CUSTOM_12">
    <p:bg>
      <p:bgPr>
        <a:blipFill>
          <a:blip r:embed="rId2">
            <a:alphaModFix/>
          </a:blip>
          <a:stretch>
            <a:fillRect/>
          </a:stretch>
        </a:blipFill>
      </p:bgPr>
    </p:bg>
    <p:spTree>
      <p:nvGrpSpPr>
        <p:cNvPr id="6536" name="Shape 6536"/>
        <p:cNvGrpSpPr/>
        <p:nvPr/>
      </p:nvGrpSpPr>
      <p:grpSpPr>
        <a:xfrm>
          <a:off x="0" y="0"/>
          <a:ext cx="0" cy="0"/>
          <a:chOff x="0" y="0"/>
          <a:chExt cx="0" cy="0"/>
        </a:xfrm>
      </p:grpSpPr>
      <p:sp>
        <p:nvSpPr>
          <p:cNvPr id="6537" name="Google Shape;6537;p873"/>
          <p:cNvSpPr txBox="1"/>
          <p:nvPr>
            <p:ph type="ctrTitle"/>
          </p:nvPr>
        </p:nvSpPr>
        <p:spPr>
          <a:xfrm>
            <a:off x="3467363"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538" name="Google Shape;6538;p873"/>
          <p:cNvSpPr txBox="1"/>
          <p:nvPr>
            <p:ph idx="2" type="ctrTitle"/>
          </p:nvPr>
        </p:nvSpPr>
        <p:spPr>
          <a:xfrm>
            <a:off x="3467363"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39" name="Google Shape;6539;p873"/>
          <p:cNvSpPr txBox="1"/>
          <p:nvPr>
            <p:ph idx="3" type="ctrTitle"/>
          </p:nvPr>
        </p:nvSpPr>
        <p:spPr>
          <a:xfrm>
            <a:off x="52903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540" name="Google Shape;6540;p873"/>
          <p:cNvSpPr txBox="1"/>
          <p:nvPr>
            <p:ph idx="4" type="ctrTitle"/>
          </p:nvPr>
        </p:nvSpPr>
        <p:spPr>
          <a:xfrm>
            <a:off x="52903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41" name="Google Shape;6541;p873"/>
          <p:cNvSpPr txBox="1"/>
          <p:nvPr>
            <p:ph idx="5" type="ctrTitle"/>
          </p:nvPr>
        </p:nvSpPr>
        <p:spPr>
          <a:xfrm>
            <a:off x="71556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542" name="Google Shape;6542;p873"/>
          <p:cNvSpPr txBox="1"/>
          <p:nvPr>
            <p:ph idx="6" type="ctrTitle"/>
          </p:nvPr>
        </p:nvSpPr>
        <p:spPr>
          <a:xfrm>
            <a:off x="71556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43" name="Google Shape;6543;p873"/>
          <p:cNvSpPr txBox="1"/>
          <p:nvPr>
            <p:ph idx="7" type="ctrTitle"/>
          </p:nvPr>
        </p:nvSpPr>
        <p:spPr>
          <a:xfrm>
            <a:off x="3467363"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544" name="Google Shape;6544;p873"/>
          <p:cNvSpPr txBox="1"/>
          <p:nvPr>
            <p:ph idx="8" type="ctrTitle"/>
          </p:nvPr>
        </p:nvSpPr>
        <p:spPr>
          <a:xfrm>
            <a:off x="3467363"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45" name="Google Shape;6545;p873"/>
          <p:cNvSpPr txBox="1"/>
          <p:nvPr>
            <p:ph idx="9" type="ctrTitle"/>
          </p:nvPr>
        </p:nvSpPr>
        <p:spPr>
          <a:xfrm>
            <a:off x="52903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546" name="Google Shape;6546;p873"/>
          <p:cNvSpPr txBox="1"/>
          <p:nvPr>
            <p:ph idx="13" type="ctrTitle"/>
          </p:nvPr>
        </p:nvSpPr>
        <p:spPr>
          <a:xfrm>
            <a:off x="5290388"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47" name="Google Shape;6547;p873"/>
          <p:cNvSpPr txBox="1"/>
          <p:nvPr>
            <p:ph idx="14" type="ctrTitle"/>
          </p:nvPr>
        </p:nvSpPr>
        <p:spPr>
          <a:xfrm>
            <a:off x="71556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548" name="Google Shape;6548;p873"/>
          <p:cNvSpPr txBox="1"/>
          <p:nvPr>
            <p:ph idx="15" type="ctrTitle"/>
          </p:nvPr>
        </p:nvSpPr>
        <p:spPr>
          <a:xfrm>
            <a:off x="7155687"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6549" name="Google Shape;6549;p873"/>
          <p:cNvCxnSpPr/>
          <p:nvPr/>
        </p:nvCxnSpPr>
        <p:spPr>
          <a:xfrm rot="10800000">
            <a:off x="3353125" y="2672825"/>
            <a:ext cx="5432700" cy="0"/>
          </a:xfrm>
          <a:prstGeom prst="straightConnector1">
            <a:avLst/>
          </a:prstGeom>
          <a:noFill/>
          <a:ln cap="flat" cmpd="sng" w="9525">
            <a:solidFill>
              <a:schemeClr val="accent1"/>
            </a:solidFill>
            <a:prstDash val="solid"/>
            <a:round/>
            <a:headEnd len="sm" w="sm" type="none"/>
            <a:tailEnd len="sm" w="sm" type="none"/>
          </a:ln>
        </p:spPr>
      </p:cxnSp>
      <p:sp>
        <p:nvSpPr>
          <p:cNvPr id="6550" name="Google Shape;6550;p873"/>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551" name="Google Shape;6551;p873"/>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552" name="Google Shape;6552;p873"/>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553" name="Google Shape;6553;p873"/>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dark) ">
  <p:cSld name="CUSTOM_12_1">
    <p:bg>
      <p:bgPr>
        <a:blipFill>
          <a:blip r:embed="rId2">
            <a:alphaModFix/>
          </a:blip>
          <a:stretch>
            <a:fillRect/>
          </a:stretch>
        </a:blipFill>
      </p:bgPr>
    </p:bg>
    <p:spTree>
      <p:nvGrpSpPr>
        <p:cNvPr id="6554" name="Shape 6554"/>
        <p:cNvGrpSpPr/>
        <p:nvPr/>
      </p:nvGrpSpPr>
      <p:grpSpPr>
        <a:xfrm>
          <a:off x="0" y="0"/>
          <a:ext cx="0" cy="0"/>
          <a:chOff x="0" y="0"/>
          <a:chExt cx="0" cy="0"/>
        </a:xfrm>
      </p:grpSpPr>
      <p:sp>
        <p:nvSpPr>
          <p:cNvPr id="6555" name="Google Shape;6555;p874"/>
          <p:cNvSpPr txBox="1"/>
          <p:nvPr>
            <p:ph type="ctrTitle"/>
          </p:nvPr>
        </p:nvSpPr>
        <p:spPr>
          <a:xfrm>
            <a:off x="3505401"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556" name="Google Shape;6556;p874"/>
          <p:cNvSpPr txBox="1"/>
          <p:nvPr>
            <p:ph idx="2" type="ctrTitle"/>
          </p:nvPr>
        </p:nvSpPr>
        <p:spPr>
          <a:xfrm>
            <a:off x="3505400"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57" name="Google Shape;6557;p874"/>
          <p:cNvSpPr txBox="1"/>
          <p:nvPr>
            <p:ph idx="3" type="ctrTitle"/>
          </p:nvPr>
        </p:nvSpPr>
        <p:spPr>
          <a:xfrm>
            <a:off x="5328426"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558" name="Google Shape;6558;p874"/>
          <p:cNvSpPr txBox="1"/>
          <p:nvPr>
            <p:ph idx="4" type="ctrTitle"/>
          </p:nvPr>
        </p:nvSpPr>
        <p:spPr>
          <a:xfrm>
            <a:off x="53284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59" name="Google Shape;6559;p874"/>
          <p:cNvSpPr txBox="1"/>
          <p:nvPr>
            <p:ph idx="5" type="ctrTitle"/>
          </p:nvPr>
        </p:nvSpPr>
        <p:spPr>
          <a:xfrm>
            <a:off x="7193725"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560" name="Google Shape;6560;p874"/>
          <p:cNvSpPr txBox="1"/>
          <p:nvPr>
            <p:ph idx="6" type="ctrTitle"/>
          </p:nvPr>
        </p:nvSpPr>
        <p:spPr>
          <a:xfrm>
            <a:off x="71937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61" name="Google Shape;6561;p874"/>
          <p:cNvSpPr txBox="1"/>
          <p:nvPr>
            <p:ph idx="7" type="ctrTitle"/>
          </p:nvPr>
        </p:nvSpPr>
        <p:spPr>
          <a:xfrm>
            <a:off x="3505401"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562" name="Google Shape;6562;p874"/>
          <p:cNvSpPr txBox="1"/>
          <p:nvPr>
            <p:ph idx="8" type="ctrTitle"/>
          </p:nvPr>
        </p:nvSpPr>
        <p:spPr>
          <a:xfrm>
            <a:off x="3505400"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63" name="Google Shape;6563;p874"/>
          <p:cNvSpPr txBox="1"/>
          <p:nvPr>
            <p:ph idx="9" type="ctrTitle"/>
          </p:nvPr>
        </p:nvSpPr>
        <p:spPr>
          <a:xfrm>
            <a:off x="5328426"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564" name="Google Shape;6564;p874"/>
          <p:cNvSpPr txBox="1"/>
          <p:nvPr>
            <p:ph idx="13" type="ctrTitle"/>
          </p:nvPr>
        </p:nvSpPr>
        <p:spPr>
          <a:xfrm>
            <a:off x="5328425"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565" name="Google Shape;6565;p874"/>
          <p:cNvSpPr txBox="1"/>
          <p:nvPr>
            <p:ph idx="14" type="ctrTitle"/>
          </p:nvPr>
        </p:nvSpPr>
        <p:spPr>
          <a:xfrm>
            <a:off x="7193725"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566" name="Google Shape;6566;p874"/>
          <p:cNvSpPr txBox="1"/>
          <p:nvPr>
            <p:ph idx="15" type="ctrTitle"/>
          </p:nvPr>
        </p:nvSpPr>
        <p:spPr>
          <a:xfrm>
            <a:off x="7193725"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6567" name="Google Shape;6567;p874"/>
          <p:cNvCxnSpPr/>
          <p:nvPr/>
        </p:nvCxnSpPr>
        <p:spPr>
          <a:xfrm rot="10800000">
            <a:off x="3353125" y="2672825"/>
            <a:ext cx="5432700" cy="0"/>
          </a:xfrm>
          <a:prstGeom prst="straightConnector1">
            <a:avLst/>
          </a:prstGeom>
          <a:noFill/>
          <a:ln cap="flat" cmpd="sng" w="9525">
            <a:solidFill>
              <a:schemeClr val="accent3"/>
            </a:solidFill>
            <a:prstDash val="solid"/>
            <a:round/>
            <a:headEnd len="sm" w="sm" type="none"/>
            <a:tailEnd len="sm" w="sm" type="none"/>
          </a:ln>
        </p:spPr>
      </p:cxnSp>
      <p:sp>
        <p:nvSpPr>
          <p:cNvPr id="6568" name="Google Shape;6568;p874"/>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569" name="Google Shape;6569;p874"/>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570" name="Google Shape;6570;p874"/>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571" name="Google Shape;6571;p874"/>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light) ">
  <p:cSld name="CUSTOM_13">
    <p:bg>
      <p:bgPr>
        <a:blipFill>
          <a:blip r:embed="rId2">
            <a:alphaModFix/>
          </a:blip>
          <a:stretch>
            <a:fillRect/>
          </a:stretch>
        </a:blipFill>
      </p:bgPr>
    </p:bg>
    <p:spTree>
      <p:nvGrpSpPr>
        <p:cNvPr id="6572" name="Shape 6572"/>
        <p:cNvGrpSpPr/>
        <p:nvPr/>
      </p:nvGrpSpPr>
      <p:grpSpPr>
        <a:xfrm>
          <a:off x="0" y="0"/>
          <a:ext cx="0" cy="0"/>
          <a:chOff x="0" y="0"/>
          <a:chExt cx="0" cy="0"/>
        </a:xfrm>
      </p:grpSpPr>
      <p:sp>
        <p:nvSpPr>
          <p:cNvPr id="6573" name="Google Shape;6573;p875"/>
          <p:cNvSpPr txBox="1"/>
          <p:nvPr>
            <p:ph type="ctrTitle"/>
          </p:nvPr>
        </p:nvSpPr>
        <p:spPr>
          <a:xfrm>
            <a:off x="32127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74" name="Google Shape;6574;p875"/>
          <p:cNvSpPr txBox="1"/>
          <p:nvPr>
            <p:ph idx="2" type="ctrTitle"/>
          </p:nvPr>
        </p:nvSpPr>
        <p:spPr>
          <a:xfrm>
            <a:off x="518360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75" name="Google Shape;6575;p875"/>
          <p:cNvSpPr txBox="1"/>
          <p:nvPr>
            <p:ph idx="3" type="ctrTitle"/>
          </p:nvPr>
        </p:nvSpPr>
        <p:spPr>
          <a:xfrm>
            <a:off x="71164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76" name="Google Shape;6576;p875"/>
          <p:cNvSpPr txBox="1"/>
          <p:nvPr>
            <p:ph idx="4" type="ctrTitle"/>
          </p:nvPr>
        </p:nvSpPr>
        <p:spPr>
          <a:xfrm>
            <a:off x="32127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77" name="Google Shape;6577;p875"/>
          <p:cNvSpPr txBox="1"/>
          <p:nvPr>
            <p:ph idx="5" type="ctrTitle"/>
          </p:nvPr>
        </p:nvSpPr>
        <p:spPr>
          <a:xfrm>
            <a:off x="518360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78" name="Google Shape;6578;p875"/>
          <p:cNvSpPr txBox="1"/>
          <p:nvPr>
            <p:ph idx="6" type="ctrTitle"/>
          </p:nvPr>
        </p:nvSpPr>
        <p:spPr>
          <a:xfrm>
            <a:off x="71164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79" name="Google Shape;6579;p875"/>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580" name="Google Shape;6580;p875"/>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581" name="Google Shape;6581;p875"/>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582" name="Google Shape;6582;p875"/>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583" name="Google Shape;6583;p875"/>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584" name="Google Shape;6584;p875"/>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585" name="Google Shape;6585;p875"/>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586" name="Google Shape;6586;p875"/>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587" name="Google Shape;6587;p875"/>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588" name="Google Shape;6588;p875"/>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light)">
  <p:cSld name="CUSTOM_13_2_1_1_1">
    <p:bg>
      <p:bgPr>
        <a:solidFill>
          <a:srgbClr val="FFFFFF"/>
        </a:solidFill>
      </p:bgPr>
    </p:bg>
    <p:spTree>
      <p:nvGrpSpPr>
        <p:cNvPr id="587" name="Shape 587"/>
        <p:cNvGrpSpPr/>
        <p:nvPr/>
      </p:nvGrpSpPr>
      <p:grpSpPr>
        <a:xfrm>
          <a:off x="0" y="0"/>
          <a:ext cx="0" cy="0"/>
          <a:chOff x="0" y="0"/>
          <a:chExt cx="0" cy="0"/>
        </a:xfrm>
      </p:grpSpPr>
      <p:sp>
        <p:nvSpPr>
          <p:cNvPr id="588" name="Google Shape;588;p118"/>
          <p:cNvSpPr txBox="1"/>
          <p:nvPr>
            <p:ph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2pPr>
            <a:lvl3pPr lvl="2"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3pPr>
            <a:lvl4pPr lvl="3"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4pPr>
            <a:lvl5pPr lvl="4"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5pPr>
            <a:lvl6pPr lvl="5"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6pPr>
            <a:lvl7pPr lvl="6"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7pPr>
            <a:lvl8pPr lvl="7"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8pPr>
            <a:lvl9pPr lvl="8"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9pPr>
          </a:lstStyle>
          <a:p/>
        </p:txBody>
      </p:sp>
      <p:sp>
        <p:nvSpPr>
          <p:cNvPr id="589" name="Google Shape;589;p118"/>
          <p:cNvSpPr txBox="1"/>
          <p:nvPr>
            <p:ph idx="2"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90" name="Google Shape;590;p118"/>
          <p:cNvSpPr txBox="1"/>
          <p:nvPr>
            <p:ph idx="3"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91" name="Google Shape;591;p118"/>
          <p:cNvSpPr txBox="1"/>
          <p:nvPr>
            <p:ph idx="4"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92" name="Google Shape;592;p118"/>
          <p:cNvSpPr txBox="1"/>
          <p:nvPr>
            <p:ph idx="5"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93" name="Google Shape;593;p118"/>
          <p:cNvSpPr txBox="1"/>
          <p:nvPr>
            <p:ph idx="6"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94" name="Google Shape;594;p118"/>
          <p:cNvSpPr txBox="1"/>
          <p:nvPr>
            <p:ph idx="7"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595" name="Google Shape;595;p118"/>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596" name="Google Shape;596;p118"/>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7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light)  ">
  <p:cSld name="CUSTOM_13_2">
    <p:bg>
      <p:bgPr>
        <a:solidFill>
          <a:srgbClr val="FFFFFF"/>
        </a:solidFill>
      </p:bgPr>
    </p:bg>
    <p:spTree>
      <p:nvGrpSpPr>
        <p:cNvPr id="6589" name="Shape 6589"/>
        <p:cNvGrpSpPr/>
        <p:nvPr/>
      </p:nvGrpSpPr>
      <p:grpSpPr>
        <a:xfrm>
          <a:off x="0" y="0"/>
          <a:ext cx="0" cy="0"/>
          <a:chOff x="0" y="0"/>
          <a:chExt cx="0" cy="0"/>
        </a:xfrm>
      </p:grpSpPr>
      <p:sp>
        <p:nvSpPr>
          <p:cNvPr id="6590" name="Google Shape;6590;p876"/>
          <p:cNvSpPr txBox="1"/>
          <p:nvPr>
            <p:ph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91" name="Google Shape;6591;p876"/>
          <p:cNvSpPr txBox="1"/>
          <p:nvPr>
            <p:ph idx="2"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92" name="Google Shape;6592;p876"/>
          <p:cNvSpPr txBox="1"/>
          <p:nvPr>
            <p:ph idx="3"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93" name="Google Shape;6593;p876"/>
          <p:cNvSpPr txBox="1"/>
          <p:nvPr>
            <p:ph idx="4"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594" name="Google Shape;6594;p876"/>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595" name="Google Shape;6595;p876"/>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596" name="Google Shape;6596;p876"/>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597" name="Google Shape;6597;p876"/>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598" name="Google Shape;6598;p876"/>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599" name="Google Shape;6599;p876"/>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600" name="Google Shape;6600;p876"/>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601" name="Google Shape;6601;p876"/>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dark)">
  <p:cSld name="CUSTOM_13_2_1">
    <p:bg>
      <p:bgPr>
        <a:solidFill>
          <a:schemeClr val="dk1"/>
        </a:solidFill>
      </p:bgPr>
    </p:bg>
    <p:spTree>
      <p:nvGrpSpPr>
        <p:cNvPr id="6602" name="Shape 6602"/>
        <p:cNvGrpSpPr/>
        <p:nvPr/>
      </p:nvGrpSpPr>
      <p:grpSpPr>
        <a:xfrm>
          <a:off x="0" y="0"/>
          <a:ext cx="0" cy="0"/>
          <a:chOff x="0" y="0"/>
          <a:chExt cx="0" cy="0"/>
        </a:xfrm>
      </p:grpSpPr>
      <p:sp>
        <p:nvSpPr>
          <p:cNvPr id="6603" name="Google Shape;6603;p877"/>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04" name="Google Shape;6604;p877"/>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05" name="Google Shape;6605;p877"/>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06" name="Google Shape;6606;p877"/>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07" name="Google Shape;6607;p877"/>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08" name="Google Shape;6608;p877"/>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09" name="Google Shape;6609;p877"/>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10" name="Google Shape;6610;p877"/>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11" name="Google Shape;6611;p877"/>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612" name="Google Shape;6612;p877"/>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613" name="Google Shape;6613;p877"/>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
        <p:nvSpPr>
          <p:cNvPr id="6614" name="Google Shape;6614;p877"/>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dark)">
  <p:cSld name="CUSTOM_13_2_1_1">
    <p:bg>
      <p:bgPr>
        <a:solidFill>
          <a:schemeClr val="dk1"/>
        </a:solidFill>
      </p:bgPr>
    </p:bg>
    <p:spTree>
      <p:nvGrpSpPr>
        <p:cNvPr id="6615" name="Shape 6615"/>
        <p:cNvGrpSpPr/>
        <p:nvPr/>
      </p:nvGrpSpPr>
      <p:grpSpPr>
        <a:xfrm>
          <a:off x="0" y="0"/>
          <a:ext cx="0" cy="0"/>
          <a:chOff x="0" y="0"/>
          <a:chExt cx="0" cy="0"/>
        </a:xfrm>
      </p:grpSpPr>
      <p:sp>
        <p:nvSpPr>
          <p:cNvPr id="6616" name="Google Shape;6616;p878"/>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17" name="Google Shape;6617;p878"/>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18" name="Google Shape;6618;p878"/>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19" name="Google Shape;6619;p878"/>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20" name="Google Shape;6620;p878"/>
          <p:cNvSpPr txBox="1"/>
          <p:nvPr>
            <p:ph idx="5"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621" name="Google Shape;6621;p878"/>
          <p:cNvSpPr txBox="1"/>
          <p:nvPr>
            <p:ph idx="6"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22" name="Google Shape;6622;p878"/>
          <p:cNvSpPr txBox="1"/>
          <p:nvPr>
            <p:ph idx="7"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23" name="Google Shape;6623;p878"/>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24" name="Google Shape;6624;p878"/>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light)">
  <p:cSld name="CUSTOM_13_2_1_1_1">
    <p:bg>
      <p:bgPr>
        <a:solidFill>
          <a:srgbClr val="FFFFFF"/>
        </a:solidFill>
      </p:bgPr>
    </p:bg>
    <p:spTree>
      <p:nvGrpSpPr>
        <p:cNvPr id="6625" name="Shape 6625"/>
        <p:cNvGrpSpPr/>
        <p:nvPr/>
      </p:nvGrpSpPr>
      <p:grpSpPr>
        <a:xfrm>
          <a:off x="0" y="0"/>
          <a:ext cx="0" cy="0"/>
          <a:chOff x="0" y="0"/>
          <a:chExt cx="0" cy="0"/>
        </a:xfrm>
      </p:grpSpPr>
      <p:sp>
        <p:nvSpPr>
          <p:cNvPr id="6626" name="Google Shape;6626;p879"/>
          <p:cNvSpPr txBox="1"/>
          <p:nvPr>
            <p:ph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2pPr>
            <a:lvl3pPr lvl="2"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3pPr>
            <a:lvl4pPr lvl="3"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4pPr>
            <a:lvl5pPr lvl="4"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5pPr>
            <a:lvl6pPr lvl="5"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6pPr>
            <a:lvl7pPr lvl="6"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7pPr>
            <a:lvl8pPr lvl="7"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8pPr>
            <a:lvl9pPr lvl="8"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9pPr>
          </a:lstStyle>
          <a:p/>
        </p:txBody>
      </p:sp>
      <p:sp>
        <p:nvSpPr>
          <p:cNvPr id="6627" name="Google Shape;6627;p879"/>
          <p:cNvSpPr txBox="1"/>
          <p:nvPr>
            <p:ph idx="2"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628" name="Google Shape;6628;p879"/>
          <p:cNvSpPr txBox="1"/>
          <p:nvPr>
            <p:ph idx="3"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629" name="Google Shape;6629;p879"/>
          <p:cNvSpPr txBox="1"/>
          <p:nvPr>
            <p:ph idx="4"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630" name="Google Shape;6630;p879"/>
          <p:cNvSpPr txBox="1"/>
          <p:nvPr>
            <p:ph idx="5"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631" name="Google Shape;6631;p879"/>
          <p:cNvSpPr txBox="1"/>
          <p:nvPr>
            <p:ph idx="6"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632" name="Google Shape;6632;p879"/>
          <p:cNvSpPr txBox="1"/>
          <p:nvPr>
            <p:ph idx="7"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633" name="Google Shape;6633;p879"/>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634" name="Google Shape;6634;p879"/>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dark)">
  <p:cSld name="CUSTOM_13_1">
    <p:bg>
      <p:bgPr>
        <a:blipFill>
          <a:blip r:embed="rId2">
            <a:alphaModFix/>
          </a:blip>
          <a:stretch>
            <a:fillRect/>
          </a:stretch>
        </a:blipFill>
      </p:bgPr>
    </p:bg>
    <p:spTree>
      <p:nvGrpSpPr>
        <p:cNvPr id="6635" name="Shape 6635"/>
        <p:cNvGrpSpPr/>
        <p:nvPr/>
      </p:nvGrpSpPr>
      <p:grpSpPr>
        <a:xfrm>
          <a:off x="0" y="0"/>
          <a:ext cx="0" cy="0"/>
          <a:chOff x="0" y="0"/>
          <a:chExt cx="0" cy="0"/>
        </a:xfrm>
      </p:grpSpPr>
      <p:sp>
        <p:nvSpPr>
          <p:cNvPr id="6636" name="Google Shape;6636;p880"/>
          <p:cNvSpPr txBox="1"/>
          <p:nvPr>
            <p:ph type="ctrTitle"/>
          </p:nvPr>
        </p:nvSpPr>
        <p:spPr>
          <a:xfrm>
            <a:off x="32127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37" name="Google Shape;6637;p880"/>
          <p:cNvSpPr txBox="1"/>
          <p:nvPr>
            <p:ph idx="2" type="ctrTitle"/>
          </p:nvPr>
        </p:nvSpPr>
        <p:spPr>
          <a:xfrm>
            <a:off x="518360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38" name="Google Shape;6638;p880"/>
          <p:cNvSpPr txBox="1"/>
          <p:nvPr>
            <p:ph idx="3" type="ctrTitle"/>
          </p:nvPr>
        </p:nvSpPr>
        <p:spPr>
          <a:xfrm>
            <a:off x="71164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39" name="Google Shape;6639;p880"/>
          <p:cNvSpPr txBox="1"/>
          <p:nvPr>
            <p:ph idx="4" type="ctrTitle"/>
          </p:nvPr>
        </p:nvSpPr>
        <p:spPr>
          <a:xfrm>
            <a:off x="32127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40" name="Google Shape;6640;p880"/>
          <p:cNvSpPr txBox="1"/>
          <p:nvPr>
            <p:ph idx="5" type="ctrTitle"/>
          </p:nvPr>
        </p:nvSpPr>
        <p:spPr>
          <a:xfrm>
            <a:off x="518360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41" name="Google Shape;6641;p880"/>
          <p:cNvSpPr txBox="1"/>
          <p:nvPr>
            <p:ph idx="6" type="ctrTitle"/>
          </p:nvPr>
        </p:nvSpPr>
        <p:spPr>
          <a:xfrm>
            <a:off x="71164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42" name="Google Shape;6642;p880"/>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43" name="Google Shape;6643;p880"/>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44" name="Google Shape;6644;p880"/>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45" name="Google Shape;6645;p880"/>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46" name="Google Shape;6646;p880"/>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47" name="Google Shape;6647;p880"/>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48" name="Google Shape;6648;p880"/>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649" name="Google Shape;6649;p880"/>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650" name="Google Shape;6650;p880"/>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651" name="Google Shape;6651;p880"/>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light)">
  <p:cSld name="CUSTOM_14">
    <p:bg>
      <p:bgPr>
        <a:blipFill>
          <a:blip r:embed="rId2">
            <a:alphaModFix/>
          </a:blip>
          <a:stretch>
            <a:fillRect/>
          </a:stretch>
        </a:blipFill>
      </p:bgPr>
    </p:bg>
    <p:spTree>
      <p:nvGrpSpPr>
        <p:cNvPr id="6652" name="Shape 6652"/>
        <p:cNvGrpSpPr/>
        <p:nvPr/>
      </p:nvGrpSpPr>
      <p:grpSpPr>
        <a:xfrm>
          <a:off x="0" y="0"/>
          <a:ext cx="0" cy="0"/>
          <a:chOff x="0" y="0"/>
          <a:chExt cx="0" cy="0"/>
        </a:xfrm>
      </p:grpSpPr>
      <p:sp>
        <p:nvSpPr>
          <p:cNvPr id="6653" name="Google Shape;6653;p881"/>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654" name="Google Shape;6654;p881"/>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6655" name="Google Shape;6655;p881"/>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6656" name="Google Shape;6656;p881"/>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657" name="Google Shape;6657;p881"/>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6658" name="Google Shape;6658;p881"/>
          <p:cNvCxnSpPr/>
          <p:nvPr/>
        </p:nvCxnSpPr>
        <p:spPr>
          <a:xfrm>
            <a:off x="3119125"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6659" name="Google Shape;6659;p881"/>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6660" name="Google Shape;6660;p881"/>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661" name="Google Shape;6661;p881"/>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6662" name="Google Shape;6662;p881"/>
          <p:cNvCxnSpPr/>
          <p:nvPr/>
        </p:nvCxnSpPr>
        <p:spPr>
          <a:xfrm>
            <a:off x="5988650"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6663" name="Google Shape;6663;p881"/>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6664" name="Google Shape;6664;p881"/>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665" name="Google Shape;6665;p881"/>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666" name="Google Shape;6666;p881"/>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6667" name="Google Shape;6667;p881"/>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6668" name="Google Shape;6668;p881"/>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7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dark)">
  <p:cSld name="CUSTOM_14_2">
    <p:bg>
      <p:bgPr>
        <a:blipFill>
          <a:blip r:embed="rId2">
            <a:alphaModFix/>
          </a:blip>
          <a:stretch>
            <a:fillRect/>
          </a:stretch>
        </a:blipFill>
      </p:bgPr>
    </p:bg>
    <p:spTree>
      <p:nvGrpSpPr>
        <p:cNvPr id="6669" name="Shape 6669"/>
        <p:cNvGrpSpPr/>
        <p:nvPr/>
      </p:nvGrpSpPr>
      <p:grpSpPr>
        <a:xfrm>
          <a:off x="0" y="0"/>
          <a:ext cx="0" cy="0"/>
          <a:chOff x="0" y="0"/>
          <a:chExt cx="0" cy="0"/>
        </a:xfrm>
      </p:grpSpPr>
      <p:sp>
        <p:nvSpPr>
          <p:cNvPr id="6670" name="Google Shape;6670;p882"/>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671" name="Google Shape;6671;p882"/>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6672" name="Google Shape;6672;p882"/>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73" name="Google Shape;6673;p882"/>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674" name="Google Shape;6674;p882"/>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6675" name="Google Shape;6675;p882"/>
          <p:cNvCxnSpPr/>
          <p:nvPr/>
        </p:nvCxnSpPr>
        <p:spPr>
          <a:xfrm>
            <a:off x="3119125"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6676" name="Google Shape;6676;p882"/>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77" name="Google Shape;6677;p882"/>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678" name="Google Shape;6678;p882"/>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6679" name="Google Shape;6679;p882"/>
          <p:cNvCxnSpPr/>
          <p:nvPr/>
        </p:nvCxnSpPr>
        <p:spPr>
          <a:xfrm>
            <a:off x="5988650"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6680" name="Google Shape;6680;p882"/>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681" name="Google Shape;6681;p882"/>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682" name="Google Shape;6682;p882"/>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683" name="Google Shape;6683;p882"/>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6684" name="Google Shape;6684;p882"/>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6685" name="Google Shape;6685;p882"/>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7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dark)">
  <p:cSld name="CUSTOM_15_2">
    <p:bg>
      <p:bgPr>
        <a:solidFill>
          <a:schemeClr val="dk1"/>
        </a:solidFill>
      </p:bgPr>
    </p:bg>
    <p:spTree>
      <p:nvGrpSpPr>
        <p:cNvPr id="6686" name="Shape 6686"/>
        <p:cNvGrpSpPr/>
        <p:nvPr/>
      </p:nvGrpSpPr>
      <p:grpSpPr>
        <a:xfrm>
          <a:off x="0" y="0"/>
          <a:ext cx="0" cy="0"/>
          <a:chOff x="0" y="0"/>
          <a:chExt cx="0" cy="0"/>
        </a:xfrm>
      </p:grpSpPr>
      <p:sp>
        <p:nvSpPr>
          <p:cNvPr id="6687" name="Google Shape;6687;p883"/>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688" name="Google Shape;6688;p883"/>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au grapghs">
  <p:cSld name="CUSTOM_15_1">
    <p:bg>
      <p:bgPr>
        <a:blipFill>
          <a:blip r:embed="rId2">
            <a:alphaModFix/>
          </a:blip>
          <a:stretch>
            <a:fillRect/>
          </a:stretch>
        </a:blipFill>
      </p:bgPr>
    </p:bg>
    <p:spTree>
      <p:nvGrpSpPr>
        <p:cNvPr id="6689" name="Shape 6689"/>
        <p:cNvGrpSpPr/>
        <p:nvPr/>
      </p:nvGrpSpPr>
      <p:grpSpPr>
        <a:xfrm>
          <a:off x="0" y="0"/>
          <a:ext cx="0" cy="0"/>
          <a:chOff x="0" y="0"/>
          <a:chExt cx="0" cy="0"/>
        </a:xfrm>
      </p:grpSpPr>
      <p:sp>
        <p:nvSpPr>
          <p:cNvPr id="6690" name="Google Shape;6690;p884"/>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691" name="Google Shape;6691;p884"/>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692" name="Google Shape;6692;p884"/>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693" name="Google Shape;6693;p884"/>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light)">
  <p:cSld name="CUSTOM_16">
    <p:bg>
      <p:bgPr>
        <a:blipFill>
          <a:blip r:embed="rId2">
            <a:alphaModFix/>
          </a:blip>
          <a:stretch>
            <a:fillRect/>
          </a:stretch>
        </a:blipFill>
      </p:bgPr>
    </p:bg>
    <p:spTree>
      <p:nvGrpSpPr>
        <p:cNvPr id="6694" name="Shape 6694"/>
        <p:cNvGrpSpPr/>
        <p:nvPr/>
      </p:nvGrpSpPr>
      <p:grpSpPr>
        <a:xfrm>
          <a:off x="0" y="0"/>
          <a:ext cx="0" cy="0"/>
          <a:chOff x="0" y="0"/>
          <a:chExt cx="0" cy="0"/>
        </a:xfrm>
      </p:grpSpPr>
      <p:sp>
        <p:nvSpPr>
          <p:cNvPr id="6695" name="Google Shape;6695;p885"/>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696" name="Google Shape;6696;p885"/>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697" name="Google Shape;6697;p885"/>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698" name="Google Shape;6698;p885"/>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dark)">
  <p:cSld name="CUSTOM_13_1">
    <p:bg>
      <p:bgPr>
        <a:blipFill>
          <a:blip r:embed="rId2">
            <a:alphaModFix/>
          </a:blip>
          <a:stretch>
            <a:fillRect/>
          </a:stretch>
        </a:blipFill>
      </p:bgPr>
    </p:bg>
    <p:spTree>
      <p:nvGrpSpPr>
        <p:cNvPr id="597" name="Shape 597"/>
        <p:cNvGrpSpPr/>
        <p:nvPr/>
      </p:nvGrpSpPr>
      <p:grpSpPr>
        <a:xfrm>
          <a:off x="0" y="0"/>
          <a:ext cx="0" cy="0"/>
          <a:chOff x="0" y="0"/>
          <a:chExt cx="0" cy="0"/>
        </a:xfrm>
      </p:grpSpPr>
      <p:sp>
        <p:nvSpPr>
          <p:cNvPr id="598" name="Google Shape;598;p119"/>
          <p:cNvSpPr txBox="1"/>
          <p:nvPr>
            <p:ph type="ctrTitle"/>
          </p:nvPr>
        </p:nvSpPr>
        <p:spPr>
          <a:xfrm>
            <a:off x="32127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599" name="Google Shape;599;p119"/>
          <p:cNvSpPr txBox="1"/>
          <p:nvPr>
            <p:ph idx="2" type="ctrTitle"/>
          </p:nvPr>
        </p:nvSpPr>
        <p:spPr>
          <a:xfrm>
            <a:off x="518360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00" name="Google Shape;600;p119"/>
          <p:cNvSpPr txBox="1"/>
          <p:nvPr>
            <p:ph idx="3" type="ctrTitle"/>
          </p:nvPr>
        </p:nvSpPr>
        <p:spPr>
          <a:xfrm>
            <a:off x="71164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01" name="Google Shape;601;p119"/>
          <p:cNvSpPr txBox="1"/>
          <p:nvPr>
            <p:ph idx="4" type="ctrTitle"/>
          </p:nvPr>
        </p:nvSpPr>
        <p:spPr>
          <a:xfrm>
            <a:off x="32127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02" name="Google Shape;602;p119"/>
          <p:cNvSpPr txBox="1"/>
          <p:nvPr>
            <p:ph idx="5" type="ctrTitle"/>
          </p:nvPr>
        </p:nvSpPr>
        <p:spPr>
          <a:xfrm>
            <a:off x="518360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03" name="Google Shape;603;p119"/>
          <p:cNvSpPr txBox="1"/>
          <p:nvPr>
            <p:ph idx="6" type="ctrTitle"/>
          </p:nvPr>
        </p:nvSpPr>
        <p:spPr>
          <a:xfrm>
            <a:off x="71164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04" name="Google Shape;604;p119"/>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05" name="Google Shape;605;p119"/>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06" name="Google Shape;606;p119"/>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07" name="Google Shape;607;p119"/>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08" name="Google Shape;608;p119"/>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09" name="Google Shape;609;p119"/>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10" name="Google Shape;610;p119"/>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11" name="Google Shape;611;p119"/>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12" name="Google Shape;612;p119"/>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13" name="Google Shape;613;p119"/>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dark)">
  <p:cSld name="CUSTOM_16_5">
    <p:bg>
      <p:bgPr>
        <a:blipFill>
          <a:blip r:embed="rId2">
            <a:alphaModFix/>
          </a:blip>
          <a:stretch>
            <a:fillRect/>
          </a:stretch>
        </a:blipFill>
      </p:bgPr>
    </p:bg>
    <p:spTree>
      <p:nvGrpSpPr>
        <p:cNvPr id="6699" name="Shape 6699"/>
        <p:cNvGrpSpPr/>
        <p:nvPr/>
      </p:nvGrpSpPr>
      <p:grpSpPr>
        <a:xfrm>
          <a:off x="0" y="0"/>
          <a:ext cx="0" cy="0"/>
          <a:chOff x="0" y="0"/>
          <a:chExt cx="0" cy="0"/>
        </a:xfrm>
      </p:grpSpPr>
      <p:sp>
        <p:nvSpPr>
          <p:cNvPr id="6700" name="Google Shape;6700;p886"/>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01" name="Google Shape;6701;p886"/>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702" name="Google Shape;6702;p886"/>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703" name="Google Shape;6703;p886"/>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light)">
  <p:cSld name="CUSTOM_16_4">
    <p:bg>
      <p:bgPr>
        <a:blipFill>
          <a:blip r:embed="rId2">
            <a:alphaModFix/>
          </a:blip>
          <a:stretch>
            <a:fillRect/>
          </a:stretch>
        </a:blipFill>
      </p:bgPr>
    </p:bg>
    <p:spTree>
      <p:nvGrpSpPr>
        <p:cNvPr id="6704" name="Shape 6704"/>
        <p:cNvGrpSpPr/>
        <p:nvPr/>
      </p:nvGrpSpPr>
      <p:grpSpPr>
        <a:xfrm>
          <a:off x="0" y="0"/>
          <a:ext cx="0" cy="0"/>
          <a:chOff x="0" y="0"/>
          <a:chExt cx="0" cy="0"/>
        </a:xfrm>
      </p:grpSpPr>
      <p:sp>
        <p:nvSpPr>
          <p:cNvPr id="6705" name="Google Shape;6705;p887"/>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06" name="Google Shape;6706;p887"/>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dark)">
  <p:cSld name="CUSTOM_16_4_1">
    <p:bg>
      <p:bgPr>
        <a:blipFill>
          <a:blip r:embed="rId2">
            <a:alphaModFix/>
          </a:blip>
          <a:stretch>
            <a:fillRect/>
          </a:stretch>
        </a:blipFill>
      </p:bgPr>
    </p:bg>
    <p:spTree>
      <p:nvGrpSpPr>
        <p:cNvPr id="6707" name="Shape 6707"/>
        <p:cNvGrpSpPr/>
        <p:nvPr/>
      </p:nvGrpSpPr>
      <p:grpSpPr>
        <a:xfrm>
          <a:off x="0" y="0"/>
          <a:ext cx="0" cy="0"/>
          <a:chOff x="0" y="0"/>
          <a:chExt cx="0" cy="0"/>
        </a:xfrm>
      </p:grpSpPr>
      <p:sp>
        <p:nvSpPr>
          <p:cNvPr id="6708" name="Google Shape;6708;p888"/>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09" name="Google Shape;6709;p888"/>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light)">
  <p:cSld name="CUSTOM_16_3">
    <p:bg>
      <p:bgPr>
        <a:blipFill>
          <a:blip r:embed="rId2">
            <a:alphaModFix/>
          </a:blip>
          <a:stretch>
            <a:fillRect/>
          </a:stretch>
        </a:blipFill>
      </p:bgPr>
    </p:bg>
    <p:spTree>
      <p:nvGrpSpPr>
        <p:cNvPr id="6710" name="Shape 6710"/>
        <p:cNvGrpSpPr/>
        <p:nvPr/>
      </p:nvGrpSpPr>
      <p:grpSpPr>
        <a:xfrm>
          <a:off x="0" y="0"/>
          <a:ext cx="0" cy="0"/>
          <a:chOff x="0" y="0"/>
          <a:chExt cx="0" cy="0"/>
        </a:xfrm>
      </p:grpSpPr>
      <p:sp>
        <p:nvSpPr>
          <p:cNvPr id="6711" name="Google Shape;6711;p889"/>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712" name="Google Shape;6712;p889"/>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713" name="Google Shape;6713;p889"/>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714" name="Google Shape;6714;p889"/>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715" name="Google Shape;6715;p889"/>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16" name="Google Shape;6716;p889"/>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717" name="Google Shape;6717;p889"/>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dark)">
  <p:cSld name="CUSTOM_16_3_1">
    <p:bg>
      <p:bgPr>
        <a:blipFill>
          <a:blip r:embed="rId2">
            <a:alphaModFix/>
          </a:blip>
          <a:stretch>
            <a:fillRect/>
          </a:stretch>
        </a:blipFill>
      </p:bgPr>
    </p:bg>
    <p:spTree>
      <p:nvGrpSpPr>
        <p:cNvPr id="6718" name="Shape 6718"/>
        <p:cNvGrpSpPr/>
        <p:nvPr/>
      </p:nvGrpSpPr>
      <p:grpSpPr>
        <a:xfrm>
          <a:off x="0" y="0"/>
          <a:ext cx="0" cy="0"/>
          <a:chOff x="0" y="0"/>
          <a:chExt cx="0" cy="0"/>
        </a:xfrm>
      </p:grpSpPr>
      <p:sp>
        <p:nvSpPr>
          <p:cNvPr id="6719" name="Google Shape;6719;p890"/>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720" name="Google Shape;6720;p890"/>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721" name="Google Shape;6721;p890"/>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722" name="Google Shape;6722;p890"/>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723" name="Google Shape;6723;p890"/>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24" name="Google Shape;6724;p890"/>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725" name="Google Shape;6725;p890"/>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7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light)">
  <p:cSld name="CUSTOM_16_2">
    <p:bg>
      <p:bgPr>
        <a:blipFill>
          <a:blip r:embed="rId2">
            <a:alphaModFix/>
          </a:blip>
          <a:stretch>
            <a:fillRect/>
          </a:stretch>
        </a:blipFill>
      </p:bgPr>
    </p:bg>
    <p:spTree>
      <p:nvGrpSpPr>
        <p:cNvPr id="6726" name="Shape 6726"/>
        <p:cNvGrpSpPr/>
        <p:nvPr/>
      </p:nvGrpSpPr>
      <p:grpSpPr>
        <a:xfrm>
          <a:off x="0" y="0"/>
          <a:ext cx="0" cy="0"/>
          <a:chOff x="0" y="0"/>
          <a:chExt cx="0" cy="0"/>
        </a:xfrm>
      </p:grpSpPr>
      <p:sp>
        <p:nvSpPr>
          <p:cNvPr id="6727" name="Google Shape;6727;p891"/>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28" name="Google Shape;6728;p891"/>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729" name="Google Shape;6729;p891"/>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730" name="Google Shape;6730;p891"/>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dark)">
  <p:cSld name="CUSTOM_16_2_1">
    <p:bg>
      <p:bgPr>
        <a:blipFill>
          <a:blip r:embed="rId2">
            <a:alphaModFix/>
          </a:blip>
          <a:stretch>
            <a:fillRect/>
          </a:stretch>
        </a:blipFill>
      </p:bgPr>
    </p:bg>
    <p:spTree>
      <p:nvGrpSpPr>
        <p:cNvPr id="6731" name="Shape 6731"/>
        <p:cNvGrpSpPr/>
        <p:nvPr/>
      </p:nvGrpSpPr>
      <p:grpSpPr>
        <a:xfrm>
          <a:off x="0" y="0"/>
          <a:ext cx="0" cy="0"/>
          <a:chOff x="0" y="0"/>
          <a:chExt cx="0" cy="0"/>
        </a:xfrm>
      </p:grpSpPr>
      <p:sp>
        <p:nvSpPr>
          <p:cNvPr id="6732" name="Google Shape;6732;p892"/>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33" name="Google Shape;6733;p892"/>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734" name="Google Shape;6734;p892"/>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735" name="Google Shape;6735;p892"/>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light)">
  <p:cSld name="CUSTOM_16_1">
    <p:bg>
      <p:bgPr>
        <a:blipFill>
          <a:blip r:embed="rId2">
            <a:alphaModFix/>
          </a:blip>
          <a:stretch>
            <a:fillRect/>
          </a:stretch>
        </a:blipFill>
      </p:bgPr>
    </p:bg>
    <p:spTree>
      <p:nvGrpSpPr>
        <p:cNvPr id="6736" name="Shape 6736"/>
        <p:cNvGrpSpPr/>
        <p:nvPr/>
      </p:nvGrpSpPr>
      <p:grpSpPr>
        <a:xfrm>
          <a:off x="0" y="0"/>
          <a:ext cx="0" cy="0"/>
          <a:chOff x="0" y="0"/>
          <a:chExt cx="0" cy="0"/>
        </a:xfrm>
      </p:grpSpPr>
      <p:sp>
        <p:nvSpPr>
          <p:cNvPr id="6737" name="Google Shape;6737;p893"/>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738" name="Google Shape;6738;p893"/>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739" name="Google Shape;6739;p893"/>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740" name="Google Shape;6740;p893"/>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741" name="Google Shape;6741;p893"/>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42" name="Google Shape;6742;p893"/>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743" name="Google Shape;6743;p893"/>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44" name="Google Shape;6744;p893"/>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745" name="Google Shape;6745;p893"/>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46" name="Google Shape;6746;p893"/>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747" name="Google Shape;6747;p893"/>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48" name="Google Shape;6748;p893"/>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749" name="Google Shape;6749;p893"/>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50" name="Google Shape;6750;p893"/>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7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dark)">
  <p:cSld name="CUSTOM_16_1_2">
    <p:bg>
      <p:bgPr>
        <a:blipFill>
          <a:blip r:embed="rId2">
            <a:alphaModFix/>
          </a:blip>
          <a:stretch>
            <a:fillRect/>
          </a:stretch>
        </a:blipFill>
      </p:bgPr>
    </p:bg>
    <p:spTree>
      <p:nvGrpSpPr>
        <p:cNvPr id="6751" name="Shape 6751"/>
        <p:cNvGrpSpPr/>
        <p:nvPr/>
      </p:nvGrpSpPr>
      <p:grpSpPr>
        <a:xfrm>
          <a:off x="0" y="0"/>
          <a:ext cx="0" cy="0"/>
          <a:chOff x="0" y="0"/>
          <a:chExt cx="0" cy="0"/>
        </a:xfrm>
      </p:grpSpPr>
      <p:sp>
        <p:nvSpPr>
          <p:cNvPr id="6752" name="Google Shape;6752;p894"/>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753" name="Google Shape;6753;p894"/>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754" name="Google Shape;6754;p894"/>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755" name="Google Shape;6755;p894"/>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756" name="Google Shape;6756;p894"/>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57" name="Google Shape;6757;p894"/>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758" name="Google Shape;6758;p894"/>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59" name="Google Shape;6759;p894"/>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760" name="Google Shape;6760;p894"/>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61" name="Google Shape;6761;p894"/>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762" name="Google Shape;6762;p894"/>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63" name="Google Shape;6763;p894"/>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764" name="Google Shape;6764;p894"/>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65" name="Google Shape;6765;p894"/>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7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light)">
  <p:cSld name="CUSTOM_16_1_1">
    <p:bg>
      <p:bgPr>
        <a:blipFill>
          <a:blip r:embed="rId2">
            <a:alphaModFix/>
          </a:blip>
          <a:stretch>
            <a:fillRect/>
          </a:stretch>
        </a:blipFill>
      </p:bgPr>
    </p:bg>
    <p:spTree>
      <p:nvGrpSpPr>
        <p:cNvPr id="6766" name="Shape 6766"/>
        <p:cNvGrpSpPr/>
        <p:nvPr/>
      </p:nvGrpSpPr>
      <p:grpSpPr>
        <a:xfrm>
          <a:off x="0" y="0"/>
          <a:ext cx="0" cy="0"/>
          <a:chOff x="0" y="0"/>
          <a:chExt cx="0" cy="0"/>
        </a:xfrm>
      </p:grpSpPr>
      <p:sp>
        <p:nvSpPr>
          <p:cNvPr id="6767" name="Google Shape;6767;p895"/>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768" name="Google Shape;6768;p895"/>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69" name="Google Shape;6769;p895"/>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770" name="Google Shape;6770;p895"/>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71" name="Google Shape;6771;p895"/>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772" name="Google Shape;6772;p895"/>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light)">
  <p:cSld name="CUSTOM_14">
    <p:bg>
      <p:bgPr>
        <a:blipFill>
          <a:blip r:embed="rId2">
            <a:alphaModFix/>
          </a:blip>
          <a:stretch>
            <a:fillRect/>
          </a:stretch>
        </a:blipFill>
      </p:bgPr>
    </p:bg>
    <p:spTree>
      <p:nvGrpSpPr>
        <p:cNvPr id="614" name="Shape 614"/>
        <p:cNvGrpSpPr/>
        <p:nvPr/>
      </p:nvGrpSpPr>
      <p:grpSpPr>
        <a:xfrm>
          <a:off x="0" y="0"/>
          <a:ext cx="0" cy="0"/>
          <a:chOff x="0" y="0"/>
          <a:chExt cx="0" cy="0"/>
        </a:xfrm>
      </p:grpSpPr>
      <p:sp>
        <p:nvSpPr>
          <p:cNvPr id="615" name="Google Shape;615;p120"/>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16" name="Google Shape;616;p120"/>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617" name="Google Shape;617;p120"/>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618" name="Google Shape;618;p120"/>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19" name="Google Shape;619;p120"/>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620" name="Google Shape;620;p120"/>
          <p:cNvCxnSpPr/>
          <p:nvPr/>
        </p:nvCxnSpPr>
        <p:spPr>
          <a:xfrm>
            <a:off x="3119125"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621" name="Google Shape;621;p120"/>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622" name="Google Shape;622;p120"/>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23" name="Google Shape;623;p120"/>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624" name="Google Shape;624;p120"/>
          <p:cNvCxnSpPr/>
          <p:nvPr/>
        </p:nvCxnSpPr>
        <p:spPr>
          <a:xfrm>
            <a:off x="5988650"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625" name="Google Shape;625;p120"/>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626" name="Google Shape;626;p120"/>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627" name="Google Shape;627;p120"/>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28" name="Google Shape;628;p120"/>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629" name="Google Shape;629;p120"/>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630" name="Google Shape;630;p120"/>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7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dark)">
  <p:cSld name="CUSTOM_16_1_1_2">
    <p:bg>
      <p:bgPr>
        <a:blipFill>
          <a:blip r:embed="rId2">
            <a:alphaModFix/>
          </a:blip>
          <a:stretch>
            <a:fillRect/>
          </a:stretch>
        </a:blipFill>
      </p:bgPr>
    </p:bg>
    <p:spTree>
      <p:nvGrpSpPr>
        <p:cNvPr id="6773" name="Shape 6773"/>
        <p:cNvGrpSpPr/>
        <p:nvPr/>
      </p:nvGrpSpPr>
      <p:grpSpPr>
        <a:xfrm>
          <a:off x="0" y="0"/>
          <a:ext cx="0" cy="0"/>
          <a:chOff x="0" y="0"/>
          <a:chExt cx="0" cy="0"/>
        </a:xfrm>
      </p:grpSpPr>
      <p:sp>
        <p:nvSpPr>
          <p:cNvPr id="6774" name="Google Shape;6774;p896"/>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775" name="Google Shape;6775;p896"/>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76" name="Google Shape;6776;p896"/>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777" name="Google Shape;6777;p896"/>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78" name="Google Shape;6778;p896"/>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779" name="Google Shape;6779;p896"/>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light)">
  <p:cSld name="CUSTOM_16_1_1_1">
    <p:bg>
      <p:bgPr>
        <a:blipFill>
          <a:blip r:embed="rId2">
            <a:alphaModFix/>
          </a:blip>
          <a:stretch>
            <a:fillRect/>
          </a:stretch>
        </a:blipFill>
      </p:bgPr>
    </p:bg>
    <p:spTree>
      <p:nvGrpSpPr>
        <p:cNvPr id="6780" name="Shape 6780"/>
        <p:cNvGrpSpPr/>
        <p:nvPr/>
      </p:nvGrpSpPr>
      <p:grpSpPr>
        <a:xfrm>
          <a:off x="0" y="0"/>
          <a:ext cx="0" cy="0"/>
          <a:chOff x="0" y="0"/>
          <a:chExt cx="0" cy="0"/>
        </a:xfrm>
      </p:grpSpPr>
      <p:sp>
        <p:nvSpPr>
          <p:cNvPr id="6781" name="Google Shape;6781;p897"/>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82" name="Google Shape;6782;p897"/>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783" name="Google Shape;6783;p897"/>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784" name="Google Shape;6784;p897"/>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6785" name="Google Shape;6785;p897"/>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86" name="Google Shape;6786;p897"/>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dark)">
  <p:cSld name="CUSTOM_16_1_1_1_1">
    <p:bg>
      <p:bgPr>
        <a:blipFill>
          <a:blip r:embed="rId2">
            <a:alphaModFix/>
          </a:blip>
          <a:stretch>
            <a:fillRect/>
          </a:stretch>
        </a:blipFill>
      </p:bgPr>
    </p:bg>
    <p:spTree>
      <p:nvGrpSpPr>
        <p:cNvPr id="6787" name="Shape 6787"/>
        <p:cNvGrpSpPr/>
        <p:nvPr/>
      </p:nvGrpSpPr>
      <p:grpSpPr>
        <a:xfrm>
          <a:off x="0" y="0"/>
          <a:ext cx="0" cy="0"/>
          <a:chOff x="0" y="0"/>
          <a:chExt cx="0" cy="0"/>
        </a:xfrm>
      </p:grpSpPr>
      <p:sp>
        <p:nvSpPr>
          <p:cNvPr id="6788" name="Google Shape;6788;p898"/>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89" name="Google Shape;6789;p898"/>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790" name="Google Shape;6790;p898"/>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791" name="Google Shape;6791;p898"/>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6792" name="Google Shape;6792;p898"/>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793" name="Google Shape;6793;p898"/>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7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1">
  <p:cSld name="CUSTOM_17">
    <p:bg>
      <p:bgPr>
        <a:blipFill>
          <a:blip r:embed="rId2">
            <a:alphaModFix/>
          </a:blip>
          <a:stretch>
            <a:fillRect/>
          </a:stretch>
        </a:blipFill>
      </p:bgPr>
    </p:bg>
    <p:spTree>
      <p:nvGrpSpPr>
        <p:cNvPr id="6794" name="Shape 6794"/>
        <p:cNvGrpSpPr/>
        <p:nvPr/>
      </p:nvGrpSpPr>
      <p:grpSpPr>
        <a:xfrm>
          <a:off x="0" y="0"/>
          <a:ext cx="0" cy="0"/>
          <a:chOff x="0" y="0"/>
          <a:chExt cx="0" cy="0"/>
        </a:xfrm>
      </p:grpSpPr>
      <p:sp>
        <p:nvSpPr>
          <p:cNvPr id="6795" name="Google Shape;6795;p899"/>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796" name="Google Shape;6796;p899"/>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6797" name="Google Shape;6797;p899"/>
          <p:cNvSpPr txBox="1"/>
          <p:nvPr>
            <p:ph idx="3" type="ctrTitle"/>
          </p:nvPr>
        </p:nvSpPr>
        <p:spPr>
          <a:xfrm>
            <a:off x="239375"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6798" name="Google Shape;6798;p899"/>
          <p:cNvSpPr txBox="1"/>
          <p:nvPr>
            <p:ph idx="4" type="ctrTitle"/>
          </p:nvPr>
        </p:nvSpPr>
        <p:spPr>
          <a:xfrm>
            <a:off x="389858"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6799" name="Google Shape;6799;p899"/>
          <p:cNvSpPr txBox="1"/>
          <p:nvPr>
            <p:ph idx="5" type="ctrTitle"/>
          </p:nvPr>
        </p:nvSpPr>
        <p:spPr>
          <a:xfrm>
            <a:off x="1702872" y="2430325"/>
            <a:ext cx="1271400" cy="1263000"/>
          </a:xfrm>
          <a:prstGeom prst="rect">
            <a:avLst/>
          </a:prstGeom>
          <a:solidFill>
            <a:schemeClr val="dk1"/>
          </a:solidFill>
          <a:ln>
            <a:noFill/>
          </a:ln>
        </p:spPr>
        <p:txBody>
          <a:bodyPr anchorCtr="0" anchor="t" bIns="0" lIns="137150" spcFirstLastPara="1" rIns="45700" wrap="square" tIns="457200">
            <a:noAutofit/>
          </a:bodyPr>
          <a:lstStyle>
            <a:lvl1pPr lvl="0" algn="l">
              <a:lnSpc>
                <a:spcPct val="100000"/>
              </a:lnSpc>
              <a:spcBef>
                <a:spcPts val="0"/>
              </a:spcBef>
              <a:spcAft>
                <a:spcPts val="0"/>
              </a:spcAft>
              <a:buClr>
                <a:srgbClr val="FFFFFF"/>
              </a:buClr>
              <a:buSzPts val="700"/>
              <a:buFont typeface="Montserrat"/>
              <a:buNone/>
              <a:defRPr b="1" sz="7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9pPr>
          </a:lstStyle>
          <a:p/>
        </p:txBody>
      </p:sp>
      <p:sp>
        <p:nvSpPr>
          <p:cNvPr id="6800" name="Google Shape;6800;p899"/>
          <p:cNvSpPr txBox="1"/>
          <p:nvPr>
            <p:ph idx="6" type="ctrTitle"/>
          </p:nvPr>
        </p:nvSpPr>
        <p:spPr>
          <a:xfrm>
            <a:off x="1853355"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9pPr>
          </a:lstStyle>
          <a:p/>
        </p:txBody>
      </p:sp>
      <p:sp>
        <p:nvSpPr>
          <p:cNvPr id="6801" name="Google Shape;6801;p899"/>
          <p:cNvSpPr txBox="1"/>
          <p:nvPr>
            <p:ph idx="7" type="ctrTitle"/>
          </p:nvPr>
        </p:nvSpPr>
        <p:spPr>
          <a:xfrm>
            <a:off x="316636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6802" name="Google Shape;6802;p899"/>
          <p:cNvSpPr txBox="1"/>
          <p:nvPr>
            <p:ph idx="8" type="ctrTitle"/>
          </p:nvPr>
        </p:nvSpPr>
        <p:spPr>
          <a:xfrm>
            <a:off x="331685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6803" name="Google Shape;6803;p899"/>
          <p:cNvSpPr txBox="1"/>
          <p:nvPr>
            <p:ph idx="9" type="ctrTitle"/>
          </p:nvPr>
        </p:nvSpPr>
        <p:spPr>
          <a:xfrm>
            <a:off x="462986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6804" name="Google Shape;6804;p899"/>
          <p:cNvSpPr txBox="1"/>
          <p:nvPr>
            <p:ph idx="13" type="ctrTitle"/>
          </p:nvPr>
        </p:nvSpPr>
        <p:spPr>
          <a:xfrm>
            <a:off x="478034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cxnSp>
        <p:nvCxnSpPr>
          <p:cNvPr id="6805" name="Google Shape;6805;p899"/>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6806" name="Google Shape;6806;p899"/>
          <p:cNvSpPr txBox="1"/>
          <p:nvPr>
            <p:ph idx="14"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807" name="Google Shape;6807;p899"/>
          <p:cNvSpPr txBox="1"/>
          <p:nvPr>
            <p:ph idx="15" type="ctrTitle"/>
          </p:nvPr>
        </p:nvSpPr>
        <p:spPr>
          <a:xfrm>
            <a:off x="609337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6808" name="Google Shape;6808;p899"/>
          <p:cNvSpPr txBox="1"/>
          <p:nvPr>
            <p:ph idx="16" type="ctrTitle"/>
          </p:nvPr>
        </p:nvSpPr>
        <p:spPr>
          <a:xfrm>
            <a:off x="624386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6809" name="Google Shape;6809;p899"/>
          <p:cNvSpPr txBox="1"/>
          <p:nvPr>
            <p:ph idx="17" type="ctrTitle"/>
          </p:nvPr>
        </p:nvSpPr>
        <p:spPr>
          <a:xfrm>
            <a:off x="755687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6810" name="Google Shape;6810;p899"/>
          <p:cNvSpPr txBox="1"/>
          <p:nvPr>
            <p:ph idx="18" type="ctrTitle"/>
          </p:nvPr>
        </p:nvSpPr>
        <p:spPr>
          <a:xfrm>
            <a:off x="770735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6811" name="Google Shape;6811;p899"/>
          <p:cNvSpPr txBox="1"/>
          <p:nvPr>
            <p:ph idx="19"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812" name="Google Shape;6812;p899"/>
          <p:cNvSpPr txBox="1"/>
          <p:nvPr>
            <p:ph idx="20"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813" name="Google Shape;6813;p899"/>
          <p:cNvSpPr txBox="1"/>
          <p:nvPr>
            <p:ph idx="21"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814" name="Google Shape;6814;p899"/>
          <p:cNvSpPr txBox="1"/>
          <p:nvPr>
            <p:ph idx="22"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815" name="Google Shape;6815;p899"/>
          <p:cNvSpPr txBox="1"/>
          <p:nvPr>
            <p:ph idx="23"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Tree>
  </p:cSld>
  <p:clrMapOvr>
    <a:masterClrMapping/>
  </p:clrMapOvr>
</p:sldLayout>
</file>

<file path=ppt/slideLayouts/slideLayout7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2">
  <p:cSld name="CUSTOM_17_1">
    <p:bg>
      <p:bgPr>
        <a:blipFill>
          <a:blip r:embed="rId2">
            <a:alphaModFix/>
          </a:blip>
          <a:stretch>
            <a:fillRect/>
          </a:stretch>
        </a:blipFill>
      </p:bgPr>
    </p:bg>
    <p:spTree>
      <p:nvGrpSpPr>
        <p:cNvPr id="6816" name="Shape 6816"/>
        <p:cNvGrpSpPr/>
        <p:nvPr/>
      </p:nvGrpSpPr>
      <p:grpSpPr>
        <a:xfrm>
          <a:off x="0" y="0"/>
          <a:ext cx="0" cy="0"/>
          <a:chOff x="0" y="0"/>
          <a:chExt cx="0" cy="0"/>
        </a:xfrm>
      </p:grpSpPr>
      <p:sp>
        <p:nvSpPr>
          <p:cNvPr id="6817" name="Google Shape;6817;p900"/>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818" name="Google Shape;6818;p900"/>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6819" name="Google Shape;6819;p900"/>
          <p:cNvSpPr txBox="1"/>
          <p:nvPr>
            <p:ph idx="3" type="ctrTitle"/>
          </p:nvPr>
        </p:nvSpPr>
        <p:spPr>
          <a:xfrm>
            <a:off x="239373"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6820" name="Google Shape;6820;p900"/>
          <p:cNvSpPr txBox="1"/>
          <p:nvPr>
            <p:ph idx="4" type="ctrTitle"/>
          </p:nvPr>
        </p:nvSpPr>
        <p:spPr>
          <a:xfrm>
            <a:off x="23938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cxnSp>
        <p:nvCxnSpPr>
          <p:cNvPr id="6821" name="Google Shape;6821;p900"/>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6822" name="Google Shape;6822;p900"/>
          <p:cNvSpPr txBox="1"/>
          <p:nvPr>
            <p:ph idx="5" type="ctrTitle"/>
          </p:nvPr>
        </p:nvSpPr>
        <p:spPr>
          <a:xfrm>
            <a:off x="434404"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6823" name="Google Shape;6823;p900"/>
          <p:cNvSpPr txBox="1"/>
          <p:nvPr>
            <p:ph idx="6" type="ctrTitle"/>
          </p:nvPr>
        </p:nvSpPr>
        <p:spPr>
          <a:xfrm>
            <a:off x="1973237"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6824" name="Google Shape;6824;p900"/>
          <p:cNvSpPr txBox="1"/>
          <p:nvPr>
            <p:ph idx="7" type="ctrTitle"/>
          </p:nvPr>
        </p:nvSpPr>
        <p:spPr>
          <a:xfrm>
            <a:off x="1973247"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6825" name="Google Shape;6825;p900"/>
          <p:cNvSpPr txBox="1"/>
          <p:nvPr>
            <p:ph idx="8" type="ctrTitle"/>
          </p:nvPr>
        </p:nvSpPr>
        <p:spPr>
          <a:xfrm>
            <a:off x="2168268"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6826" name="Google Shape;6826;p900"/>
          <p:cNvSpPr txBox="1"/>
          <p:nvPr>
            <p:ph idx="9" type="ctrTitle"/>
          </p:nvPr>
        </p:nvSpPr>
        <p:spPr>
          <a:xfrm>
            <a:off x="3707100"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6827" name="Google Shape;6827;p900"/>
          <p:cNvSpPr txBox="1"/>
          <p:nvPr>
            <p:ph idx="13" type="ctrTitle"/>
          </p:nvPr>
        </p:nvSpPr>
        <p:spPr>
          <a:xfrm>
            <a:off x="3707111"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6828" name="Google Shape;6828;p900"/>
          <p:cNvSpPr txBox="1"/>
          <p:nvPr>
            <p:ph idx="14" type="ctrTitle"/>
          </p:nvPr>
        </p:nvSpPr>
        <p:spPr>
          <a:xfrm>
            <a:off x="3902131"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6829" name="Google Shape;6829;p900"/>
          <p:cNvSpPr txBox="1"/>
          <p:nvPr>
            <p:ph idx="15" type="ctrTitle"/>
          </p:nvPr>
        </p:nvSpPr>
        <p:spPr>
          <a:xfrm>
            <a:off x="5440964"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6830" name="Google Shape;6830;p900"/>
          <p:cNvSpPr txBox="1"/>
          <p:nvPr>
            <p:ph idx="16" type="ctrTitle"/>
          </p:nvPr>
        </p:nvSpPr>
        <p:spPr>
          <a:xfrm>
            <a:off x="544097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6831" name="Google Shape;6831;p900"/>
          <p:cNvSpPr txBox="1"/>
          <p:nvPr>
            <p:ph idx="17" type="ctrTitle"/>
          </p:nvPr>
        </p:nvSpPr>
        <p:spPr>
          <a:xfrm>
            <a:off x="5635995"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6832" name="Google Shape;6832;p900"/>
          <p:cNvSpPr txBox="1"/>
          <p:nvPr>
            <p:ph idx="18" type="ctrTitle"/>
          </p:nvPr>
        </p:nvSpPr>
        <p:spPr>
          <a:xfrm>
            <a:off x="7174839"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6833" name="Google Shape;6833;p900"/>
          <p:cNvSpPr txBox="1"/>
          <p:nvPr>
            <p:ph idx="19" type="ctrTitle"/>
          </p:nvPr>
        </p:nvSpPr>
        <p:spPr>
          <a:xfrm>
            <a:off x="7174849"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6834" name="Google Shape;6834;p900"/>
          <p:cNvSpPr txBox="1"/>
          <p:nvPr>
            <p:ph idx="20" type="ctrTitle"/>
          </p:nvPr>
        </p:nvSpPr>
        <p:spPr>
          <a:xfrm>
            <a:off x="7369870"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Tree>
  </p:cSld>
  <p:clrMapOvr>
    <a:masterClrMapping/>
  </p:clrMapOvr>
</p:sldLayout>
</file>

<file path=ppt/slideLayouts/slideLayout7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3">
  <p:cSld name="CUSTOM_17_1_1">
    <p:bg>
      <p:bgPr>
        <a:blipFill>
          <a:blip r:embed="rId2">
            <a:alphaModFix/>
          </a:blip>
          <a:stretch>
            <a:fillRect/>
          </a:stretch>
        </a:blipFill>
      </p:bgPr>
    </p:bg>
    <p:spTree>
      <p:nvGrpSpPr>
        <p:cNvPr id="6835" name="Shape 6835"/>
        <p:cNvGrpSpPr/>
        <p:nvPr/>
      </p:nvGrpSpPr>
      <p:grpSpPr>
        <a:xfrm>
          <a:off x="0" y="0"/>
          <a:ext cx="0" cy="0"/>
          <a:chOff x="0" y="0"/>
          <a:chExt cx="0" cy="0"/>
        </a:xfrm>
      </p:grpSpPr>
      <p:sp>
        <p:nvSpPr>
          <p:cNvPr id="6836" name="Google Shape;6836;p901"/>
          <p:cNvSpPr txBox="1"/>
          <p:nvPr>
            <p:ph type="ctrTitle"/>
          </p:nvPr>
        </p:nvSpPr>
        <p:spPr>
          <a:xfrm>
            <a:off x="810488"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6837" name="Google Shape;6837;p901"/>
          <p:cNvSpPr txBox="1"/>
          <p:nvPr>
            <p:ph idx="2" type="ctrTitle"/>
          </p:nvPr>
        </p:nvSpPr>
        <p:spPr>
          <a:xfrm>
            <a:off x="1089641"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838" name="Google Shape;6838;p901"/>
          <p:cNvSpPr txBox="1"/>
          <p:nvPr>
            <p:ph idx="3" type="ctrTitle"/>
          </p:nvPr>
        </p:nvSpPr>
        <p:spPr>
          <a:xfrm>
            <a:off x="278921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6839" name="Google Shape;6839;p901"/>
          <p:cNvSpPr txBox="1"/>
          <p:nvPr>
            <p:ph idx="4" type="ctrTitle"/>
          </p:nvPr>
        </p:nvSpPr>
        <p:spPr>
          <a:xfrm>
            <a:off x="3068369"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840" name="Google Shape;6840;p901"/>
          <p:cNvSpPr txBox="1"/>
          <p:nvPr>
            <p:ph idx="5" type="ctrTitle"/>
          </p:nvPr>
        </p:nvSpPr>
        <p:spPr>
          <a:xfrm>
            <a:off x="4700437"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6841" name="Google Shape;6841;p901"/>
          <p:cNvSpPr txBox="1"/>
          <p:nvPr>
            <p:ph idx="6" type="ctrTitle"/>
          </p:nvPr>
        </p:nvSpPr>
        <p:spPr>
          <a:xfrm>
            <a:off x="4979597"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842" name="Google Shape;6842;p901"/>
          <p:cNvSpPr txBox="1"/>
          <p:nvPr>
            <p:ph idx="7" type="ctrTitle"/>
          </p:nvPr>
        </p:nvSpPr>
        <p:spPr>
          <a:xfrm>
            <a:off x="661166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6843" name="Google Shape;6843;p901"/>
          <p:cNvSpPr txBox="1"/>
          <p:nvPr>
            <p:ph idx="8" type="ctrTitle"/>
          </p:nvPr>
        </p:nvSpPr>
        <p:spPr>
          <a:xfrm>
            <a:off x="6890824"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844" name="Google Shape;6844;p901"/>
          <p:cNvSpPr txBox="1"/>
          <p:nvPr>
            <p:ph idx="9"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845" name="Google Shape;6845;p901"/>
          <p:cNvSpPr txBox="1"/>
          <p:nvPr>
            <p:ph idx="13"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light)">
  <p:cSld name="CUSTOM_17_1_1_1">
    <p:bg>
      <p:bgPr>
        <a:noFill/>
      </p:bgPr>
    </p:bg>
    <p:spTree>
      <p:nvGrpSpPr>
        <p:cNvPr id="6846" name="Shape 6846"/>
        <p:cNvGrpSpPr/>
        <p:nvPr/>
      </p:nvGrpSpPr>
      <p:grpSpPr>
        <a:xfrm>
          <a:off x="0" y="0"/>
          <a:ext cx="0" cy="0"/>
          <a:chOff x="0" y="0"/>
          <a:chExt cx="0" cy="0"/>
        </a:xfrm>
      </p:grpSpPr>
      <p:sp>
        <p:nvSpPr>
          <p:cNvPr id="6847" name="Google Shape;6847;p902"/>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848" name="Google Shape;6848;p902"/>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6849" name="Google Shape;6849;p902"/>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6850" name="Google Shape;6850;p902"/>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851" name="Google Shape;6851;p902"/>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852" name="Google Shape;6852;p902"/>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853" name="Google Shape;6853;p902"/>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854" name="Google Shape;6854;p902"/>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855" name="Google Shape;6855;p902"/>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6856" name="Google Shape;6856;p902"/>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857" name="Google Shape;6857;p902"/>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858" name="Google Shape;6858;p902"/>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859" name="Google Shape;6859;p902"/>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860" name="Google Shape;6860;p902"/>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dark)">
  <p:cSld name="CUSTOM_17_1_1_1_1">
    <p:bg>
      <p:bgPr>
        <a:solidFill>
          <a:schemeClr val="dk1"/>
        </a:solidFill>
      </p:bgPr>
    </p:bg>
    <p:spTree>
      <p:nvGrpSpPr>
        <p:cNvPr id="6861" name="Shape 6861"/>
        <p:cNvGrpSpPr/>
        <p:nvPr/>
      </p:nvGrpSpPr>
      <p:grpSpPr>
        <a:xfrm>
          <a:off x="0" y="0"/>
          <a:ext cx="0" cy="0"/>
          <a:chOff x="0" y="0"/>
          <a:chExt cx="0" cy="0"/>
        </a:xfrm>
      </p:grpSpPr>
      <p:sp>
        <p:nvSpPr>
          <p:cNvPr id="6862" name="Google Shape;6862;p903"/>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863" name="Google Shape;6863;p903"/>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6864" name="Google Shape;6864;p903"/>
          <p:cNvCxnSpPr/>
          <p:nvPr/>
        </p:nvCxnSpPr>
        <p:spPr>
          <a:xfrm>
            <a:off x="239363" y="3948500"/>
            <a:ext cx="8677200" cy="0"/>
          </a:xfrm>
          <a:prstGeom prst="straightConnector1">
            <a:avLst/>
          </a:prstGeom>
          <a:noFill/>
          <a:ln cap="flat" cmpd="sng" w="9525">
            <a:solidFill>
              <a:schemeClr val="accent3"/>
            </a:solidFill>
            <a:prstDash val="solid"/>
            <a:round/>
            <a:headEnd len="sm" w="sm" type="none"/>
            <a:tailEnd len="med" w="med" type="triangle"/>
          </a:ln>
        </p:spPr>
      </p:cxnSp>
      <p:sp>
        <p:nvSpPr>
          <p:cNvPr id="6865" name="Google Shape;6865;p903"/>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866" name="Google Shape;6866;p903"/>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867" name="Google Shape;6867;p903"/>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868" name="Google Shape;6868;p903"/>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869" name="Google Shape;6869;p903"/>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870" name="Google Shape;6870;p903"/>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6871" name="Google Shape;6871;p903"/>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872" name="Google Shape;6872;p903"/>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873" name="Google Shape;6873;p903"/>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874" name="Google Shape;6874;p903"/>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875" name="Google Shape;6875;p903"/>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7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light)">
  <p:cSld name="CUSTOM_20">
    <p:bg>
      <p:bgPr>
        <a:blipFill>
          <a:blip r:embed="rId2">
            <a:alphaModFix/>
          </a:blip>
          <a:stretch>
            <a:fillRect/>
          </a:stretch>
        </a:blipFill>
      </p:bgPr>
    </p:bg>
    <p:spTree>
      <p:nvGrpSpPr>
        <p:cNvPr id="6876" name="Shape 6876"/>
        <p:cNvGrpSpPr/>
        <p:nvPr/>
      </p:nvGrpSpPr>
      <p:grpSpPr>
        <a:xfrm>
          <a:off x="0" y="0"/>
          <a:ext cx="0" cy="0"/>
          <a:chOff x="0" y="0"/>
          <a:chExt cx="0" cy="0"/>
        </a:xfrm>
      </p:grpSpPr>
      <p:sp>
        <p:nvSpPr>
          <p:cNvPr id="6877" name="Google Shape;6877;p904"/>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6878" name="Google Shape;6878;p904"/>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879" name="Google Shape;6879;p904"/>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6880" name="Google Shape;6880;p904"/>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881" name="Google Shape;6881;p904"/>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6882" name="Google Shape;6882;p904"/>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6883" name="Google Shape;6883;p904"/>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884" name="Google Shape;6884;p904"/>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dark)">
  <p:cSld name="CUSTOM_20_4">
    <p:bg>
      <p:bgPr>
        <a:blipFill>
          <a:blip r:embed="rId2">
            <a:alphaModFix/>
          </a:blip>
          <a:stretch>
            <a:fillRect/>
          </a:stretch>
        </a:blipFill>
      </p:bgPr>
    </p:bg>
    <p:spTree>
      <p:nvGrpSpPr>
        <p:cNvPr id="6885" name="Shape 6885"/>
        <p:cNvGrpSpPr/>
        <p:nvPr/>
      </p:nvGrpSpPr>
      <p:grpSpPr>
        <a:xfrm>
          <a:off x="0" y="0"/>
          <a:ext cx="0" cy="0"/>
          <a:chOff x="0" y="0"/>
          <a:chExt cx="0" cy="0"/>
        </a:xfrm>
      </p:grpSpPr>
      <p:sp>
        <p:nvSpPr>
          <p:cNvPr id="6886" name="Google Shape;6886;p905"/>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6887" name="Google Shape;6887;p905"/>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888" name="Google Shape;6888;p905"/>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6889" name="Google Shape;6889;p905"/>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890" name="Google Shape;6890;p905"/>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6891" name="Google Shape;6891;p905"/>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6892" name="Google Shape;6892;p905"/>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893" name="Google Shape;6893;p905"/>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dark)">
  <p:cSld name="CUSTOM_14_2">
    <p:bg>
      <p:bgPr>
        <a:blipFill>
          <a:blip r:embed="rId2">
            <a:alphaModFix/>
          </a:blip>
          <a:stretch>
            <a:fillRect/>
          </a:stretch>
        </a:blipFill>
      </p:bgPr>
    </p:bg>
    <p:spTree>
      <p:nvGrpSpPr>
        <p:cNvPr id="631" name="Shape 631"/>
        <p:cNvGrpSpPr/>
        <p:nvPr/>
      </p:nvGrpSpPr>
      <p:grpSpPr>
        <a:xfrm>
          <a:off x="0" y="0"/>
          <a:ext cx="0" cy="0"/>
          <a:chOff x="0" y="0"/>
          <a:chExt cx="0" cy="0"/>
        </a:xfrm>
      </p:grpSpPr>
      <p:sp>
        <p:nvSpPr>
          <p:cNvPr id="632" name="Google Shape;632;p121"/>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33" name="Google Shape;633;p121"/>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634" name="Google Shape;634;p121"/>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35" name="Google Shape;635;p121"/>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36" name="Google Shape;636;p121"/>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637" name="Google Shape;637;p121"/>
          <p:cNvCxnSpPr/>
          <p:nvPr/>
        </p:nvCxnSpPr>
        <p:spPr>
          <a:xfrm>
            <a:off x="3119125"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638" name="Google Shape;638;p121"/>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39" name="Google Shape;639;p121"/>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40" name="Google Shape;640;p121"/>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641" name="Google Shape;641;p121"/>
          <p:cNvCxnSpPr/>
          <p:nvPr/>
        </p:nvCxnSpPr>
        <p:spPr>
          <a:xfrm>
            <a:off x="5988650"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642" name="Google Shape;642;p121"/>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43" name="Google Shape;643;p121"/>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644" name="Google Shape;644;p121"/>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45" name="Google Shape;645;p121"/>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646" name="Google Shape;646;p121"/>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647" name="Google Shape;647;p121"/>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7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light)">
  <p:cSld name="CUSTOM_20_3">
    <p:bg>
      <p:bgPr>
        <a:blipFill>
          <a:blip r:embed="rId2">
            <a:alphaModFix/>
          </a:blip>
          <a:stretch>
            <a:fillRect/>
          </a:stretch>
        </a:blipFill>
      </p:bgPr>
    </p:bg>
    <p:spTree>
      <p:nvGrpSpPr>
        <p:cNvPr id="6894" name="Shape 6894"/>
        <p:cNvGrpSpPr/>
        <p:nvPr/>
      </p:nvGrpSpPr>
      <p:grpSpPr>
        <a:xfrm>
          <a:off x="0" y="0"/>
          <a:ext cx="0" cy="0"/>
          <a:chOff x="0" y="0"/>
          <a:chExt cx="0" cy="0"/>
        </a:xfrm>
      </p:grpSpPr>
      <p:sp>
        <p:nvSpPr>
          <p:cNvPr id="6895" name="Google Shape;6895;p906"/>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6896" name="Google Shape;6896;p906"/>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897" name="Google Shape;6897;p906"/>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6898" name="Google Shape;6898;p906"/>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899" name="Google Shape;6899;p906"/>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6900" name="Google Shape;6900;p906"/>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901" name="Google Shape;6901;p906"/>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6902" name="Google Shape;6902;p906"/>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cxnSp>
        <p:nvCxnSpPr>
          <p:cNvPr id="6903" name="Google Shape;6903;p906"/>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6904" name="Google Shape;6904;p906"/>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905" name="Google Shape;6905;p906"/>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906" name="Google Shape;6906;p906"/>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7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dark)">
  <p:cSld name="CUSTOM_20_3_1">
    <p:bg>
      <p:bgPr>
        <a:blipFill>
          <a:blip r:embed="rId2">
            <a:alphaModFix/>
          </a:blip>
          <a:stretch>
            <a:fillRect/>
          </a:stretch>
        </a:blipFill>
      </p:bgPr>
    </p:bg>
    <p:spTree>
      <p:nvGrpSpPr>
        <p:cNvPr id="6907" name="Shape 6907"/>
        <p:cNvGrpSpPr/>
        <p:nvPr/>
      </p:nvGrpSpPr>
      <p:grpSpPr>
        <a:xfrm>
          <a:off x="0" y="0"/>
          <a:ext cx="0" cy="0"/>
          <a:chOff x="0" y="0"/>
          <a:chExt cx="0" cy="0"/>
        </a:xfrm>
      </p:grpSpPr>
      <p:sp>
        <p:nvSpPr>
          <p:cNvPr id="6908" name="Google Shape;6908;p907"/>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6909" name="Google Shape;6909;p907"/>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910" name="Google Shape;6910;p907"/>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6911" name="Google Shape;6911;p907"/>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912" name="Google Shape;6912;p907"/>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6913" name="Google Shape;6913;p907"/>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914" name="Google Shape;6914;p907"/>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6915" name="Google Shape;6915;p907"/>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cxnSp>
        <p:nvCxnSpPr>
          <p:cNvPr id="6916" name="Google Shape;6916;p907"/>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6917" name="Google Shape;6917;p907"/>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918" name="Google Shape;6918;p907"/>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919" name="Google Shape;6919;p907"/>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7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light)">
  <p:cSld name="CUSTOM_20_2">
    <p:bg>
      <p:bgPr>
        <a:solidFill>
          <a:srgbClr val="FFFFFF"/>
        </a:solidFill>
      </p:bgPr>
    </p:bg>
    <p:spTree>
      <p:nvGrpSpPr>
        <p:cNvPr id="6920" name="Shape 6920"/>
        <p:cNvGrpSpPr/>
        <p:nvPr/>
      </p:nvGrpSpPr>
      <p:grpSpPr>
        <a:xfrm>
          <a:off x="0" y="0"/>
          <a:ext cx="0" cy="0"/>
          <a:chOff x="0" y="0"/>
          <a:chExt cx="0" cy="0"/>
        </a:xfrm>
      </p:grpSpPr>
      <p:sp>
        <p:nvSpPr>
          <p:cNvPr id="6921" name="Google Shape;6921;p908"/>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6922" name="Google Shape;6922;p908"/>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923" name="Google Shape;6923;p908"/>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924" name="Google Shape;6924;p908"/>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925" name="Google Shape;6925;p908"/>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926" name="Google Shape;6926;p908"/>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927" name="Google Shape;6927;p908"/>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928" name="Google Shape;6928;p908"/>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929" name="Google Shape;6929;p908"/>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930" name="Google Shape;6930;p908"/>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931" name="Google Shape;6931;p908"/>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932" name="Google Shape;6932;p908"/>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933" name="Google Shape;6933;p908"/>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934" name="Google Shape;6934;p908"/>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935" name="Google Shape;6935;p908"/>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936" name="Google Shape;6936;p908"/>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6937" name="Google Shape;6937;p908"/>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7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dark)">
  <p:cSld name="CUSTOM_20_2_1">
    <p:bg>
      <p:bgPr>
        <a:solidFill>
          <a:schemeClr val="dk1"/>
        </a:solidFill>
      </p:bgPr>
    </p:bg>
    <p:spTree>
      <p:nvGrpSpPr>
        <p:cNvPr id="6938" name="Shape 6938"/>
        <p:cNvGrpSpPr/>
        <p:nvPr/>
      </p:nvGrpSpPr>
      <p:grpSpPr>
        <a:xfrm>
          <a:off x="0" y="0"/>
          <a:ext cx="0" cy="0"/>
          <a:chOff x="0" y="0"/>
          <a:chExt cx="0" cy="0"/>
        </a:xfrm>
      </p:grpSpPr>
      <p:sp>
        <p:nvSpPr>
          <p:cNvPr id="6939" name="Google Shape;6939;p909"/>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940" name="Google Shape;6940;p909"/>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6941" name="Google Shape;6941;p909"/>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942" name="Google Shape;6942;p909"/>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6943" name="Google Shape;6943;p909"/>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944" name="Google Shape;6944;p909"/>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6945" name="Google Shape;6945;p909"/>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946" name="Google Shape;6946;p909"/>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6947" name="Google Shape;6947;p909"/>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948" name="Google Shape;6948;p909"/>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6949" name="Google Shape;6949;p909"/>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950" name="Google Shape;6950;p909"/>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6951" name="Google Shape;6951;p909"/>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952" name="Google Shape;6952;p909"/>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6953" name="Google Shape;6953;p909"/>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6954" name="Google Shape;6954;p909"/>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6955" name="Google Shape;6955;p909"/>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dark)">
  <p:cSld name="CUSTOM_20_1">
    <p:bg>
      <p:bgPr>
        <a:blipFill>
          <a:blip r:embed="rId2">
            <a:alphaModFix/>
          </a:blip>
          <a:stretch>
            <a:fillRect/>
          </a:stretch>
        </a:blipFill>
      </p:bgPr>
    </p:bg>
    <p:spTree>
      <p:nvGrpSpPr>
        <p:cNvPr id="6956" name="Shape 6956"/>
        <p:cNvGrpSpPr/>
        <p:nvPr/>
      </p:nvGrpSpPr>
      <p:grpSpPr>
        <a:xfrm>
          <a:off x="0" y="0"/>
          <a:ext cx="0" cy="0"/>
          <a:chOff x="0" y="0"/>
          <a:chExt cx="0" cy="0"/>
        </a:xfrm>
      </p:grpSpPr>
      <p:sp>
        <p:nvSpPr>
          <p:cNvPr id="6957" name="Google Shape;6957;p910"/>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6958" name="Google Shape;6958;p910"/>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6959" name="Google Shape;6959;p910"/>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light)">
  <p:cSld name="CUSTOM_20_1_1">
    <p:bg>
      <p:bgPr>
        <a:blipFill>
          <a:blip r:embed="rId2">
            <a:alphaModFix/>
          </a:blip>
          <a:stretch>
            <a:fillRect/>
          </a:stretch>
        </a:blipFill>
      </p:bgPr>
    </p:bg>
    <p:spTree>
      <p:nvGrpSpPr>
        <p:cNvPr id="6960" name="Shape 6960"/>
        <p:cNvGrpSpPr/>
        <p:nvPr/>
      </p:nvGrpSpPr>
      <p:grpSpPr>
        <a:xfrm>
          <a:off x="0" y="0"/>
          <a:ext cx="0" cy="0"/>
          <a:chOff x="0" y="0"/>
          <a:chExt cx="0" cy="0"/>
        </a:xfrm>
      </p:grpSpPr>
      <p:sp>
        <p:nvSpPr>
          <p:cNvPr id="6961" name="Google Shape;6961;p911"/>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6962" name="Google Shape;6962;p911"/>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6963" name="Google Shape;6963;p911"/>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7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1">
  <p:cSld name="CUSTOM_18">
    <p:bg>
      <p:bgPr>
        <a:blipFill>
          <a:blip r:embed="rId2">
            <a:alphaModFix/>
          </a:blip>
          <a:stretch>
            <a:fillRect/>
          </a:stretch>
        </a:blipFill>
      </p:bgPr>
    </p:bg>
    <p:spTree>
      <p:nvGrpSpPr>
        <p:cNvPr id="6964" name="Shape 6964"/>
        <p:cNvGrpSpPr/>
        <p:nvPr/>
      </p:nvGrpSpPr>
      <p:grpSpPr>
        <a:xfrm>
          <a:off x="0" y="0"/>
          <a:ext cx="0" cy="0"/>
          <a:chOff x="0" y="0"/>
          <a:chExt cx="0" cy="0"/>
        </a:xfrm>
      </p:grpSpPr>
      <p:sp>
        <p:nvSpPr>
          <p:cNvPr id="6965" name="Google Shape;6965;p912"/>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2">
  <p:cSld name="CUSTOM_19">
    <p:bg>
      <p:bgPr>
        <a:blipFill>
          <a:blip r:embed="rId2">
            <a:alphaModFix/>
          </a:blip>
          <a:stretch>
            <a:fillRect/>
          </a:stretch>
        </a:blipFill>
      </p:bgPr>
    </p:bg>
    <p:spTree>
      <p:nvGrpSpPr>
        <p:cNvPr id="6966" name="Shape 6966"/>
        <p:cNvGrpSpPr/>
        <p:nvPr/>
      </p:nvGrpSpPr>
      <p:grpSpPr>
        <a:xfrm>
          <a:off x="0" y="0"/>
          <a:ext cx="0" cy="0"/>
          <a:chOff x="0" y="0"/>
          <a:chExt cx="0" cy="0"/>
        </a:xfrm>
      </p:grpSpPr>
      <p:sp>
        <p:nvSpPr>
          <p:cNvPr id="6967" name="Google Shape;6967;p913"/>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3">
  <p:cSld name="CUSTOM_19_1">
    <p:bg>
      <p:bgPr>
        <a:blipFill>
          <a:blip r:embed="rId2">
            <a:alphaModFix/>
          </a:blip>
          <a:stretch>
            <a:fillRect/>
          </a:stretch>
        </a:blipFill>
      </p:bgPr>
    </p:bg>
    <p:spTree>
      <p:nvGrpSpPr>
        <p:cNvPr id="6968" name="Shape 6968"/>
        <p:cNvGrpSpPr/>
        <p:nvPr/>
      </p:nvGrpSpPr>
      <p:grpSpPr>
        <a:xfrm>
          <a:off x="0" y="0"/>
          <a:ext cx="0" cy="0"/>
          <a:chOff x="0" y="0"/>
          <a:chExt cx="0" cy="0"/>
        </a:xfrm>
      </p:grpSpPr>
      <p:sp>
        <p:nvSpPr>
          <p:cNvPr id="6969" name="Google Shape;6969;p914"/>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4">
  <p:cSld name="CUSTOM_19_1_1">
    <p:bg>
      <p:bgPr>
        <a:blipFill>
          <a:blip r:embed="rId2">
            <a:alphaModFix/>
          </a:blip>
          <a:stretch>
            <a:fillRect/>
          </a:stretch>
        </a:blipFill>
      </p:bgPr>
    </p:bg>
    <p:spTree>
      <p:nvGrpSpPr>
        <p:cNvPr id="6970" name="Shape 6970"/>
        <p:cNvGrpSpPr/>
        <p:nvPr/>
      </p:nvGrpSpPr>
      <p:grpSpPr>
        <a:xfrm>
          <a:off x="0" y="0"/>
          <a:ext cx="0" cy="0"/>
          <a:chOff x="0" y="0"/>
          <a:chExt cx="0" cy="0"/>
        </a:xfrm>
      </p:grpSpPr>
      <p:sp>
        <p:nvSpPr>
          <p:cNvPr id="6971" name="Google Shape;6971;p915"/>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light)">
  <p:cSld name="CUSTOM_15">
    <p:bg>
      <p:bgPr>
        <a:solidFill>
          <a:srgbClr val="FFFFFF"/>
        </a:solidFill>
      </p:bgPr>
    </p:bg>
    <p:spTree>
      <p:nvGrpSpPr>
        <p:cNvPr id="648" name="Shape 648"/>
        <p:cNvGrpSpPr/>
        <p:nvPr/>
      </p:nvGrpSpPr>
      <p:grpSpPr>
        <a:xfrm>
          <a:off x="0" y="0"/>
          <a:ext cx="0" cy="0"/>
          <a:chOff x="0" y="0"/>
          <a:chExt cx="0" cy="0"/>
        </a:xfrm>
      </p:grpSpPr>
      <p:sp>
        <p:nvSpPr>
          <p:cNvPr id="649" name="Google Shape;649;p122"/>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50" name="Google Shape;650;p122"/>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7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5">
  <p:cSld name="CUSTOM_19_1_1_1">
    <p:bg>
      <p:bgPr>
        <a:blipFill>
          <a:blip r:embed="rId2">
            <a:alphaModFix/>
          </a:blip>
          <a:stretch>
            <a:fillRect/>
          </a:stretch>
        </a:blipFill>
      </p:bgPr>
    </p:bg>
    <p:spTree>
      <p:nvGrpSpPr>
        <p:cNvPr id="6972" name="Shape 6972"/>
        <p:cNvGrpSpPr/>
        <p:nvPr/>
      </p:nvGrpSpPr>
      <p:grpSpPr>
        <a:xfrm>
          <a:off x="0" y="0"/>
          <a:ext cx="0" cy="0"/>
          <a:chOff x="0" y="0"/>
          <a:chExt cx="0" cy="0"/>
        </a:xfrm>
      </p:grpSpPr>
      <p:sp>
        <p:nvSpPr>
          <p:cNvPr id="6973" name="Google Shape;6973;p916"/>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6">
  <p:cSld name="CUSTOM_19_1_1_1_1">
    <p:bg>
      <p:bgPr>
        <a:blipFill>
          <a:blip r:embed="rId2">
            <a:alphaModFix/>
          </a:blip>
          <a:stretch>
            <a:fillRect/>
          </a:stretch>
        </a:blipFill>
      </p:bgPr>
    </p:bg>
    <p:spTree>
      <p:nvGrpSpPr>
        <p:cNvPr id="6974" name="Shape 6974"/>
        <p:cNvGrpSpPr/>
        <p:nvPr/>
      </p:nvGrpSpPr>
      <p:grpSpPr>
        <a:xfrm>
          <a:off x="0" y="0"/>
          <a:ext cx="0" cy="0"/>
          <a:chOff x="0" y="0"/>
          <a:chExt cx="0" cy="0"/>
        </a:xfrm>
      </p:grpSpPr>
      <p:sp>
        <p:nvSpPr>
          <p:cNvPr id="6975" name="Google Shape;6975;p917"/>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light)">
  <p:cSld name="CUSTOM_24">
    <p:spTree>
      <p:nvGrpSpPr>
        <p:cNvPr id="6976" name="Shape 6976"/>
        <p:cNvGrpSpPr/>
        <p:nvPr/>
      </p:nvGrpSpPr>
      <p:grpSpPr>
        <a:xfrm>
          <a:off x="0" y="0"/>
          <a:ext cx="0" cy="0"/>
          <a:chOff x="0" y="0"/>
          <a:chExt cx="0" cy="0"/>
        </a:xfrm>
      </p:grpSpPr>
      <p:sp>
        <p:nvSpPr>
          <p:cNvPr id="6977" name="Google Shape;6977;p918"/>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6978" name="Google Shape;6978;p918"/>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6979" name="Google Shape;6979;p918"/>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980" name="Google Shape;6980;p918"/>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981" name="Google Shape;6981;p918"/>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982" name="Google Shape;6982;p918"/>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983" name="Google Shape;6983;p918"/>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6984" name="Google Shape;6984;p918"/>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6985" name="Google Shape;6985;p918"/>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6986" name="Google Shape;6986;p918"/>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6987" name="Google Shape;6987;p918"/>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6988" name="Google Shape;6988;p918"/>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6989" name="Google Shape;6989;p918"/>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6990" name="Google Shape;6990;p918"/>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6991" name="Google Shape;6991;p918"/>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6992" name="Google Shape;6992;p918"/>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6993" name="Google Shape;6993;p918"/>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6994" name="Google Shape;6994;p918"/>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6995" name="Google Shape;6995;p918"/>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7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dark)">
  <p:cSld name="CUSTOM_24_1">
    <p:bg>
      <p:bgPr>
        <a:solidFill>
          <a:schemeClr val="dk1"/>
        </a:solidFill>
      </p:bgPr>
    </p:bg>
    <p:spTree>
      <p:nvGrpSpPr>
        <p:cNvPr id="6996" name="Shape 6996"/>
        <p:cNvGrpSpPr/>
        <p:nvPr/>
      </p:nvGrpSpPr>
      <p:grpSpPr>
        <a:xfrm>
          <a:off x="0" y="0"/>
          <a:ext cx="0" cy="0"/>
          <a:chOff x="0" y="0"/>
          <a:chExt cx="0" cy="0"/>
        </a:xfrm>
      </p:grpSpPr>
      <p:sp>
        <p:nvSpPr>
          <p:cNvPr id="6997" name="Google Shape;6997;p919"/>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998" name="Google Shape;6998;p919"/>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6999" name="Google Shape;6999;p919"/>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000" name="Google Shape;7000;p919"/>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001" name="Google Shape;7001;p919"/>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002" name="Google Shape;7002;p919"/>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003" name="Google Shape;7003;p919"/>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004" name="Google Shape;7004;p919"/>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7005" name="Google Shape;7005;p919"/>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7006" name="Google Shape;7006;p919"/>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7007" name="Google Shape;7007;p919"/>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7008" name="Google Shape;7008;p919"/>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7009" name="Google Shape;7009;p919"/>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7010" name="Google Shape;7010;p919"/>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7011" name="Google Shape;7011;p919"/>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7012" name="Google Shape;7012;p919"/>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7013" name="Google Shape;7013;p919"/>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7014" name="Google Shape;7014;p919"/>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7015" name="Google Shape;7015;p919"/>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7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yers profile">
  <p:cSld name="CUSTOM_22">
    <p:bg>
      <p:bgPr>
        <a:solidFill>
          <a:srgbClr val="FFFFFF"/>
        </a:solidFill>
      </p:bgPr>
    </p:bg>
    <p:spTree>
      <p:nvGrpSpPr>
        <p:cNvPr id="7016" name="Shape 7016"/>
        <p:cNvGrpSpPr/>
        <p:nvPr/>
      </p:nvGrpSpPr>
      <p:grpSpPr>
        <a:xfrm>
          <a:off x="0" y="0"/>
          <a:ext cx="0" cy="0"/>
          <a:chOff x="0" y="0"/>
          <a:chExt cx="0" cy="0"/>
        </a:xfrm>
      </p:grpSpPr>
      <p:sp>
        <p:nvSpPr>
          <p:cNvPr id="7017" name="Google Shape;7017;p920"/>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018" name="Google Shape;7018;p920"/>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pic>
        <p:nvPicPr>
          <p:cNvPr id="7019" name="Google Shape;7019;p920"/>
          <p:cNvPicPr preferRelativeResize="0"/>
          <p:nvPr/>
        </p:nvPicPr>
        <p:blipFill rotWithShape="1">
          <a:blip r:embed="rId2">
            <a:alphaModFix/>
          </a:blip>
          <a:srcRect b="0" l="0" r="0" t="0"/>
          <a:stretch/>
        </p:blipFill>
        <p:spPr>
          <a:xfrm>
            <a:off x="561475" y="1241213"/>
            <a:ext cx="3837947" cy="2661075"/>
          </a:xfrm>
          <a:prstGeom prst="rect">
            <a:avLst/>
          </a:prstGeom>
          <a:noFill/>
          <a:ln>
            <a:noFill/>
          </a:ln>
        </p:spPr>
      </p:pic>
      <p:pic>
        <p:nvPicPr>
          <p:cNvPr id="7020" name="Google Shape;7020;p920"/>
          <p:cNvPicPr preferRelativeResize="0"/>
          <p:nvPr/>
        </p:nvPicPr>
        <p:blipFill rotWithShape="1">
          <a:blip r:embed="rId3">
            <a:alphaModFix/>
          </a:blip>
          <a:srcRect b="0" l="0" r="0" t="0"/>
          <a:stretch/>
        </p:blipFill>
        <p:spPr>
          <a:xfrm>
            <a:off x="4817452" y="1241213"/>
            <a:ext cx="3837923" cy="2661075"/>
          </a:xfrm>
          <a:prstGeom prst="rect">
            <a:avLst/>
          </a:prstGeom>
          <a:noFill/>
          <a:ln>
            <a:noFill/>
          </a:ln>
        </p:spPr>
      </p:pic>
      <p:sp>
        <p:nvSpPr>
          <p:cNvPr id="7021" name="Google Shape;7021;p920"/>
          <p:cNvSpPr txBox="1"/>
          <p:nvPr>
            <p:ph idx="3" type="ctrTitle"/>
          </p:nvPr>
        </p:nvSpPr>
        <p:spPr>
          <a:xfrm>
            <a:off x="2589075"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022" name="Google Shape;7022;p920"/>
          <p:cNvSpPr txBox="1"/>
          <p:nvPr>
            <p:ph idx="4" type="ctrTitle"/>
          </p:nvPr>
        </p:nvSpPr>
        <p:spPr>
          <a:xfrm>
            <a:off x="2589075"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023" name="Google Shape;7023;p920"/>
          <p:cNvSpPr txBox="1"/>
          <p:nvPr>
            <p:ph idx="5" type="ctrTitle"/>
          </p:nvPr>
        </p:nvSpPr>
        <p:spPr>
          <a:xfrm>
            <a:off x="6782450"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024" name="Google Shape;7024;p920"/>
          <p:cNvSpPr txBox="1"/>
          <p:nvPr>
            <p:ph idx="6" type="ctrTitle"/>
          </p:nvPr>
        </p:nvSpPr>
        <p:spPr>
          <a:xfrm>
            <a:off x="6782450"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025" name="Google Shape;7025;p920"/>
          <p:cNvSpPr txBox="1"/>
          <p:nvPr>
            <p:ph idx="1" type="subTitle"/>
          </p:nvPr>
        </p:nvSpPr>
        <p:spPr>
          <a:xfrm>
            <a:off x="774925" y="3480263"/>
            <a:ext cx="1395000" cy="290700"/>
          </a:xfrm>
          <a:prstGeom prst="rect">
            <a:avLst/>
          </a:prstGeom>
          <a:solidFill>
            <a:schemeClr val="dk1"/>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026" name="Google Shape;7026;p920"/>
          <p:cNvSpPr txBox="1"/>
          <p:nvPr>
            <p:ph idx="7" type="subTitle"/>
          </p:nvPr>
        </p:nvSpPr>
        <p:spPr>
          <a:xfrm>
            <a:off x="5052225" y="3480263"/>
            <a:ext cx="1395000" cy="290700"/>
          </a:xfrm>
          <a:prstGeom prst="rect">
            <a:avLst/>
          </a:prstGeom>
          <a:solidFill>
            <a:srgbClr val="FFFFFF"/>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Buyer profile">
  <p:cSld name="CUSTOM_22_1">
    <p:bg>
      <p:bgPr>
        <a:solidFill>
          <a:srgbClr val="FFFFFF"/>
        </a:solidFill>
      </p:bgPr>
    </p:bg>
    <p:spTree>
      <p:nvGrpSpPr>
        <p:cNvPr id="7027" name="Shape 7027"/>
        <p:cNvGrpSpPr/>
        <p:nvPr/>
      </p:nvGrpSpPr>
      <p:grpSpPr>
        <a:xfrm>
          <a:off x="0" y="0"/>
          <a:ext cx="0" cy="0"/>
          <a:chOff x="0" y="0"/>
          <a:chExt cx="0" cy="0"/>
        </a:xfrm>
      </p:grpSpPr>
      <p:sp>
        <p:nvSpPr>
          <p:cNvPr id="7028" name="Google Shape;7028;p921"/>
          <p:cNvSpPr txBox="1"/>
          <p:nvPr>
            <p:ph type="ctrTitle"/>
          </p:nvPr>
        </p:nvSpPr>
        <p:spPr>
          <a:xfrm>
            <a:off x="633150" y="43700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029" name="Google Shape;7029;p921"/>
          <p:cNvSpPr txBox="1"/>
          <p:nvPr>
            <p:ph idx="2" type="ctrTitle"/>
          </p:nvPr>
        </p:nvSpPr>
        <p:spPr>
          <a:xfrm>
            <a:off x="633150" y="768889"/>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7030" name="Google Shape;7030;p921"/>
          <p:cNvSpPr txBox="1"/>
          <p:nvPr>
            <p:ph idx="3" type="ctrTitle"/>
          </p:nvPr>
        </p:nvSpPr>
        <p:spPr>
          <a:xfrm>
            <a:off x="2816225" y="2025275"/>
            <a:ext cx="295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031" name="Google Shape;7031;p921"/>
          <p:cNvSpPr txBox="1"/>
          <p:nvPr>
            <p:ph idx="4" type="ctrTitle"/>
          </p:nvPr>
        </p:nvSpPr>
        <p:spPr>
          <a:xfrm>
            <a:off x="2816225" y="2400950"/>
            <a:ext cx="2958000" cy="1425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light)">
  <p:cSld name="CUSTOM_22_1_1">
    <p:bg>
      <p:bgPr>
        <a:solidFill>
          <a:srgbClr val="FFFFFF"/>
        </a:solidFill>
      </p:bgPr>
    </p:bg>
    <p:spTree>
      <p:nvGrpSpPr>
        <p:cNvPr id="7032" name="Shape 7032"/>
        <p:cNvGrpSpPr/>
        <p:nvPr/>
      </p:nvGrpSpPr>
      <p:grpSpPr>
        <a:xfrm>
          <a:off x="0" y="0"/>
          <a:ext cx="0" cy="0"/>
          <a:chOff x="0" y="0"/>
          <a:chExt cx="0" cy="0"/>
        </a:xfrm>
      </p:grpSpPr>
      <p:sp>
        <p:nvSpPr>
          <p:cNvPr id="7033" name="Google Shape;7033;p922"/>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034" name="Google Shape;7034;p922"/>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7035" name="Google Shape;7035;p922"/>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l">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l">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l">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l">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l">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l">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l">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7036" name="Google Shape;7036;p922"/>
          <p:cNvPicPr preferRelativeResize="0"/>
          <p:nvPr/>
        </p:nvPicPr>
        <p:blipFill rotWithShape="1">
          <a:blip r:embed="rId2">
            <a:alphaModFix/>
          </a:blip>
          <a:srcRect b="0" l="0" r="0" t="0"/>
          <a:stretch/>
        </p:blipFill>
        <p:spPr>
          <a:xfrm>
            <a:off x="793400" y="1438826"/>
            <a:ext cx="262450" cy="229650"/>
          </a:xfrm>
          <a:prstGeom prst="rect">
            <a:avLst/>
          </a:prstGeom>
          <a:noFill/>
          <a:ln>
            <a:noFill/>
          </a:ln>
        </p:spPr>
      </p:pic>
      <p:sp>
        <p:nvSpPr>
          <p:cNvPr id="7037" name="Google Shape;7037;p922"/>
          <p:cNvSpPr/>
          <p:nvPr/>
        </p:nvSpPr>
        <p:spPr>
          <a:xfrm>
            <a:off x="4571850" y="-11775"/>
            <a:ext cx="45720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1">
  <p:cSld name="CUSTOM_22_1_1_2">
    <p:bg>
      <p:bgPr>
        <a:solidFill>
          <a:srgbClr val="FFFFFF"/>
        </a:solidFill>
      </p:bgPr>
    </p:bg>
    <p:spTree>
      <p:nvGrpSpPr>
        <p:cNvPr id="7038" name="Shape 7038"/>
        <p:cNvGrpSpPr/>
        <p:nvPr/>
      </p:nvGrpSpPr>
      <p:grpSpPr>
        <a:xfrm>
          <a:off x="0" y="0"/>
          <a:ext cx="0" cy="0"/>
          <a:chOff x="0" y="0"/>
          <a:chExt cx="0" cy="0"/>
        </a:xfrm>
      </p:grpSpPr>
      <p:sp>
        <p:nvSpPr>
          <p:cNvPr id="7039" name="Google Shape;7039;p923"/>
          <p:cNvSpPr/>
          <p:nvPr/>
        </p:nvSpPr>
        <p:spPr>
          <a:xfrm>
            <a:off x="2935675" y="3102625"/>
            <a:ext cx="6208200" cy="2040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923"/>
          <p:cNvSpPr txBox="1"/>
          <p:nvPr>
            <p:ph type="ctrTitle"/>
          </p:nvPr>
        </p:nvSpPr>
        <p:spPr>
          <a:xfrm>
            <a:off x="4043225" y="35138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7041" name="Google Shape;7041;p923"/>
          <p:cNvPicPr preferRelativeResize="0"/>
          <p:nvPr/>
        </p:nvPicPr>
        <p:blipFill rotWithShape="1">
          <a:blip r:embed="rId2">
            <a:alphaModFix/>
          </a:blip>
          <a:srcRect b="0" l="0" r="0" t="0"/>
          <a:stretch/>
        </p:blipFill>
        <p:spPr>
          <a:xfrm>
            <a:off x="3456725" y="3513826"/>
            <a:ext cx="262450" cy="229650"/>
          </a:xfrm>
          <a:prstGeom prst="rect">
            <a:avLst/>
          </a:prstGeom>
          <a:noFill/>
          <a:ln>
            <a:noFill/>
          </a:ln>
        </p:spPr>
      </p:pic>
      <p:sp>
        <p:nvSpPr>
          <p:cNvPr id="7042" name="Google Shape;7042;p923"/>
          <p:cNvSpPr txBox="1"/>
          <p:nvPr>
            <p:ph idx="2" type="ctrTitle"/>
          </p:nvPr>
        </p:nvSpPr>
        <p:spPr>
          <a:xfrm>
            <a:off x="2978650" y="1090825"/>
            <a:ext cx="30831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1pPr>
            <a:lvl2pPr lvl="1"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9pPr>
          </a:lstStyle>
          <a:p/>
        </p:txBody>
      </p:sp>
      <p:sp>
        <p:nvSpPr>
          <p:cNvPr id="7043" name="Google Shape;7043;p923"/>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923"/>
          <p:cNvSpPr txBox="1"/>
          <p:nvPr>
            <p:ph idx="3" type="ctrTitle"/>
          </p:nvPr>
        </p:nvSpPr>
        <p:spPr>
          <a:xfrm>
            <a:off x="29786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7045" name="Google Shape;7045;p923"/>
          <p:cNvSpPr txBox="1"/>
          <p:nvPr>
            <p:ph idx="4" type="title"/>
          </p:nvPr>
        </p:nvSpPr>
        <p:spPr>
          <a:xfrm>
            <a:off x="29786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7046" name="Google Shape;7046;p923"/>
          <p:cNvSpPr txBox="1"/>
          <p:nvPr>
            <p:ph idx="5" type="ctrTitle"/>
          </p:nvPr>
        </p:nvSpPr>
        <p:spPr>
          <a:xfrm>
            <a:off x="42479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7047" name="Google Shape;7047;p923"/>
          <p:cNvSpPr txBox="1"/>
          <p:nvPr>
            <p:ph idx="6" type="title"/>
          </p:nvPr>
        </p:nvSpPr>
        <p:spPr>
          <a:xfrm>
            <a:off x="42479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7048" name="Google Shape;7048;p923"/>
          <p:cNvSpPr txBox="1"/>
          <p:nvPr>
            <p:ph idx="7" type="ctrTitle"/>
          </p:nvPr>
        </p:nvSpPr>
        <p:spPr>
          <a:xfrm>
            <a:off x="5424475" y="2145775"/>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7049" name="Google Shape;7049;p923"/>
          <p:cNvSpPr txBox="1"/>
          <p:nvPr>
            <p:ph idx="8" type="title"/>
          </p:nvPr>
        </p:nvSpPr>
        <p:spPr>
          <a:xfrm>
            <a:off x="5424475"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7050" name="Google Shape;7050;p923"/>
          <p:cNvSpPr txBox="1"/>
          <p:nvPr>
            <p:ph idx="9" type="ctrTitle"/>
          </p:nvPr>
        </p:nvSpPr>
        <p:spPr>
          <a:xfrm>
            <a:off x="7697675" y="768650"/>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051" name="Google Shape;7051;p923"/>
          <p:cNvSpPr txBox="1"/>
          <p:nvPr>
            <p:ph idx="13" type="title"/>
          </p:nvPr>
        </p:nvSpPr>
        <p:spPr>
          <a:xfrm>
            <a:off x="7697675" y="619525"/>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7052" name="Google Shape;7052;p923"/>
          <p:cNvSpPr txBox="1"/>
          <p:nvPr>
            <p:ph idx="14" type="ctrTitle"/>
          </p:nvPr>
        </p:nvSpPr>
        <p:spPr>
          <a:xfrm>
            <a:off x="7697675" y="1188313"/>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053" name="Google Shape;7053;p923"/>
          <p:cNvSpPr txBox="1"/>
          <p:nvPr>
            <p:ph idx="15" type="title"/>
          </p:nvPr>
        </p:nvSpPr>
        <p:spPr>
          <a:xfrm>
            <a:off x="7697675" y="103918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7054" name="Google Shape;7054;p923"/>
          <p:cNvSpPr txBox="1"/>
          <p:nvPr>
            <p:ph idx="16" type="ctrTitle"/>
          </p:nvPr>
        </p:nvSpPr>
        <p:spPr>
          <a:xfrm>
            <a:off x="7697675" y="1611938"/>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055" name="Google Shape;7055;p923"/>
          <p:cNvSpPr txBox="1"/>
          <p:nvPr>
            <p:ph idx="17" type="title"/>
          </p:nvPr>
        </p:nvSpPr>
        <p:spPr>
          <a:xfrm>
            <a:off x="7697675" y="14628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7056" name="Google Shape;7056;p923"/>
          <p:cNvSpPr txBox="1"/>
          <p:nvPr>
            <p:ph idx="18" type="ctrTitle"/>
          </p:nvPr>
        </p:nvSpPr>
        <p:spPr>
          <a:xfrm>
            <a:off x="7697675" y="2035575"/>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057" name="Google Shape;7057;p923"/>
          <p:cNvSpPr txBox="1"/>
          <p:nvPr>
            <p:ph idx="19" type="title"/>
          </p:nvPr>
        </p:nvSpPr>
        <p:spPr>
          <a:xfrm>
            <a:off x="7697675" y="18864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7058" name="Google Shape;7058;p923"/>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7059" name="Google Shape;7059;p923"/>
          <p:cNvSpPr txBox="1"/>
          <p:nvPr>
            <p:ph idx="20"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060" name="Google Shape;7060;p923"/>
          <p:cNvSpPr txBox="1"/>
          <p:nvPr>
            <p:ph idx="21" type="ctrTitle"/>
          </p:nvPr>
        </p:nvSpPr>
        <p:spPr>
          <a:xfrm>
            <a:off x="4043213" y="467235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Tree>
  </p:cSld>
  <p:clrMapOvr>
    <a:masterClrMapping/>
  </p:clrMapOvr>
</p:sldLayout>
</file>

<file path=ppt/slideLayouts/slideLayout7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dark)">
  <p:cSld name="CUSTOM_22_1_1_1">
    <p:bg>
      <p:bgPr>
        <a:solidFill>
          <a:schemeClr val="dk1"/>
        </a:solidFill>
      </p:bgPr>
    </p:bg>
    <p:spTree>
      <p:nvGrpSpPr>
        <p:cNvPr id="7061" name="Shape 7061"/>
        <p:cNvGrpSpPr/>
        <p:nvPr/>
      </p:nvGrpSpPr>
      <p:grpSpPr>
        <a:xfrm>
          <a:off x="0" y="0"/>
          <a:ext cx="0" cy="0"/>
          <a:chOff x="0" y="0"/>
          <a:chExt cx="0" cy="0"/>
        </a:xfrm>
      </p:grpSpPr>
      <p:sp>
        <p:nvSpPr>
          <p:cNvPr id="7062" name="Google Shape;7062;p924"/>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063" name="Google Shape;7063;p924"/>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7064" name="Google Shape;7064;p924"/>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pic>
        <p:nvPicPr>
          <p:cNvPr id="7065" name="Google Shape;7065;p924"/>
          <p:cNvPicPr preferRelativeResize="0"/>
          <p:nvPr/>
        </p:nvPicPr>
        <p:blipFill rotWithShape="1">
          <a:blip r:embed="rId2">
            <a:alphaModFix/>
          </a:blip>
          <a:srcRect b="0" l="0" r="0" t="0"/>
          <a:stretch/>
        </p:blipFill>
        <p:spPr>
          <a:xfrm>
            <a:off x="796527" y="1440600"/>
            <a:ext cx="262450" cy="226100"/>
          </a:xfrm>
          <a:prstGeom prst="rect">
            <a:avLst/>
          </a:prstGeom>
          <a:noFill/>
          <a:ln>
            <a:noFill/>
          </a:ln>
        </p:spPr>
      </p:pic>
      <p:sp>
        <p:nvSpPr>
          <p:cNvPr id="7066" name="Google Shape;7066;p924"/>
          <p:cNvSpPr/>
          <p:nvPr/>
        </p:nvSpPr>
        <p:spPr>
          <a:xfrm>
            <a:off x="4571950" y="-11775"/>
            <a:ext cx="4572000" cy="51435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brand image here to cover this area</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clean)">
  <p:cSld name="CUSTOM_22_1_1_1_1">
    <p:bg>
      <p:bgPr>
        <a:solidFill>
          <a:srgbClr val="FFFFFF"/>
        </a:solidFill>
      </p:bgPr>
    </p:bg>
    <p:spTree>
      <p:nvGrpSpPr>
        <p:cNvPr id="7067" name="Shape 7067"/>
        <p:cNvGrpSpPr/>
        <p:nvPr/>
      </p:nvGrpSpPr>
      <p:grpSpPr>
        <a:xfrm>
          <a:off x="0" y="0"/>
          <a:ext cx="0" cy="0"/>
          <a:chOff x="0" y="0"/>
          <a:chExt cx="0" cy="0"/>
        </a:xfrm>
      </p:grpSpPr>
      <p:cxnSp>
        <p:nvCxnSpPr>
          <p:cNvPr id="7068" name="Google Shape;7068;p925"/>
          <p:cNvCxnSpPr/>
          <p:nvPr/>
        </p:nvCxnSpPr>
        <p:spPr>
          <a:xfrm>
            <a:off x="1154550" y="2806075"/>
            <a:ext cx="6834900" cy="0"/>
          </a:xfrm>
          <a:prstGeom prst="straightConnector1">
            <a:avLst/>
          </a:prstGeom>
          <a:noFill/>
          <a:ln cap="flat" cmpd="sng" w="9525">
            <a:solidFill>
              <a:schemeClr val="accent1"/>
            </a:solidFill>
            <a:prstDash val="solid"/>
            <a:round/>
            <a:headEnd len="sm" w="sm" type="none"/>
            <a:tailEnd len="sm" w="sm" type="none"/>
          </a:ln>
        </p:spPr>
      </p:cxnSp>
      <p:sp>
        <p:nvSpPr>
          <p:cNvPr id="7069" name="Google Shape;7069;p925"/>
          <p:cNvSpPr txBox="1"/>
          <p:nvPr>
            <p:ph idx="1" type="subTitle"/>
          </p:nvPr>
        </p:nvSpPr>
        <p:spPr>
          <a:xfrm>
            <a:off x="1154550" y="2926800"/>
            <a:ext cx="68820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2pPr>
            <a:lvl3pPr lvl="2"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3pPr>
            <a:lvl4pPr lvl="3"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4pPr>
            <a:lvl5pPr lvl="4"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5pPr>
            <a:lvl6pPr lvl="5"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6pPr>
            <a:lvl7pPr lvl="6"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7pPr>
            <a:lvl8pPr lvl="7"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8pPr>
            <a:lvl9pPr lvl="8"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9pPr>
          </a:lstStyle>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dark)">
  <p:cSld name="CUSTOM_15_2">
    <p:bg>
      <p:bgPr>
        <a:solidFill>
          <a:schemeClr val="dk1"/>
        </a:solidFill>
      </p:bgPr>
    </p:bg>
    <p:spTree>
      <p:nvGrpSpPr>
        <p:cNvPr id="651" name="Shape 651"/>
        <p:cNvGrpSpPr/>
        <p:nvPr/>
      </p:nvGrpSpPr>
      <p:grpSpPr>
        <a:xfrm>
          <a:off x="0" y="0"/>
          <a:ext cx="0" cy="0"/>
          <a:chOff x="0" y="0"/>
          <a:chExt cx="0" cy="0"/>
        </a:xfrm>
      </p:grpSpPr>
      <p:sp>
        <p:nvSpPr>
          <p:cNvPr id="652" name="Google Shape;652;p123"/>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653" name="Google Shape;653;p123"/>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detailed)">
  <p:cSld name="CUSTOM_22_1_1_1_1_1">
    <p:bg>
      <p:bgPr>
        <a:blipFill>
          <a:blip r:embed="rId2">
            <a:alphaModFix/>
          </a:blip>
          <a:stretch>
            <a:fillRect/>
          </a:stretch>
        </a:blipFill>
      </p:bgPr>
    </p:bg>
    <p:spTree>
      <p:nvGrpSpPr>
        <p:cNvPr id="7070" name="Shape 7070"/>
        <p:cNvGrpSpPr/>
        <p:nvPr/>
      </p:nvGrpSpPr>
      <p:grpSpPr>
        <a:xfrm>
          <a:off x="0" y="0"/>
          <a:ext cx="0" cy="0"/>
          <a:chOff x="0" y="0"/>
          <a:chExt cx="0" cy="0"/>
        </a:xfrm>
      </p:grpSpPr>
      <p:sp>
        <p:nvSpPr>
          <p:cNvPr id="7071" name="Google Shape;7071;p926"/>
          <p:cNvSpPr txBox="1"/>
          <p:nvPr>
            <p:ph type="ctrTitle"/>
          </p:nvPr>
        </p:nvSpPr>
        <p:spPr>
          <a:xfrm>
            <a:off x="423200" y="3620475"/>
            <a:ext cx="2474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072" name="Google Shape;7072;p926"/>
          <p:cNvSpPr txBox="1"/>
          <p:nvPr>
            <p:ph idx="2" type="ctrTitle"/>
          </p:nvPr>
        </p:nvSpPr>
        <p:spPr>
          <a:xfrm>
            <a:off x="423200" y="4032800"/>
            <a:ext cx="2474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pic>
        <p:nvPicPr>
          <p:cNvPr id="7073" name="Google Shape;7073;p926"/>
          <p:cNvPicPr preferRelativeResize="0"/>
          <p:nvPr/>
        </p:nvPicPr>
        <p:blipFill rotWithShape="1">
          <a:blip r:embed="rId3">
            <a:alphaModFix/>
          </a:blip>
          <a:srcRect b="0" l="0" r="0" t="0"/>
          <a:stretch/>
        </p:blipFill>
        <p:spPr>
          <a:xfrm>
            <a:off x="857946" y="771350"/>
            <a:ext cx="1608513" cy="440658"/>
          </a:xfrm>
          <a:prstGeom prst="rect">
            <a:avLst/>
          </a:prstGeom>
          <a:noFill/>
          <a:ln>
            <a:noFill/>
          </a:ln>
        </p:spPr>
      </p:pic>
      <p:cxnSp>
        <p:nvCxnSpPr>
          <p:cNvPr id="7074" name="Google Shape;7074;p926"/>
          <p:cNvCxnSpPr/>
          <p:nvPr/>
        </p:nvCxnSpPr>
        <p:spPr>
          <a:xfrm>
            <a:off x="564100" y="1363275"/>
            <a:ext cx="2218200" cy="0"/>
          </a:xfrm>
          <a:prstGeom prst="straightConnector1">
            <a:avLst/>
          </a:prstGeom>
          <a:noFill/>
          <a:ln cap="flat" cmpd="sng" w="9525">
            <a:solidFill>
              <a:schemeClr val="lt2"/>
            </a:solidFill>
            <a:prstDash val="solid"/>
            <a:round/>
            <a:headEnd len="sm" w="sm" type="none"/>
            <a:tailEnd len="sm" w="sm" type="none"/>
          </a:ln>
        </p:spPr>
      </p:cxnSp>
      <p:sp>
        <p:nvSpPr>
          <p:cNvPr id="7075" name="Google Shape;7075;p926"/>
          <p:cNvSpPr/>
          <p:nvPr/>
        </p:nvSpPr>
        <p:spPr>
          <a:xfrm>
            <a:off x="3880900" y="0"/>
            <a:ext cx="2277000" cy="2596200"/>
          </a:xfrm>
          <a:prstGeom prst="rect">
            <a:avLst/>
          </a:prstGeom>
          <a:solidFill>
            <a:srgbClr val="FFFFFF">
              <a:alpha val="6705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926"/>
          <p:cNvSpPr/>
          <p:nvPr/>
        </p:nvSpPr>
        <p:spPr>
          <a:xfrm>
            <a:off x="7107100" y="842075"/>
            <a:ext cx="1804800" cy="22473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visual (behind the website image)</a:t>
            </a:r>
            <a:endParaRPr b="0" i="0" sz="1000" u="none" cap="none" strike="noStrike">
              <a:solidFill>
                <a:schemeClr val="accent1"/>
              </a:solidFill>
              <a:latin typeface="Montserrat"/>
              <a:ea typeface="Montserrat"/>
              <a:cs typeface="Montserrat"/>
              <a:sym typeface="Montserrat"/>
            </a:endParaRPr>
          </a:p>
        </p:txBody>
      </p:sp>
      <p:sp>
        <p:nvSpPr>
          <p:cNvPr id="7077" name="Google Shape;7077;p926"/>
          <p:cNvSpPr/>
          <p:nvPr/>
        </p:nvSpPr>
        <p:spPr>
          <a:xfrm>
            <a:off x="3899175" y="2743475"/>
            <a:ext cx="4030200" cy="19674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Insert screenshot of brand website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1">
  <p:cSld name="CUSTOM_23">
    <p:bg>
      <p:bgPr>
        <a:blipFill>
          <a:blip r:embed="rId2">
            <a:alphaModFix/>
          </a:blip>
          <a:stretch>
            <a:fillRect/>
          </a:stretch>
        </a:blipFill>
      </p:bgPr>
    </p:bg>
    <p:spTree>
      <p:nvGrpSpPr>
        <p:cNvPr id="7078" name="Shape 7078"/>
        <p:cNvGrpSpPr/>
        <p:nvPr/>
      </p:nvGrpSpPr>
      <p:grpSpPr>
        <a:xfrm>
          <a:off x="0" y="0"/>
          <a:ext cx="0" cy="0"/>
          <a:chOff x="0" y="0"/>
          <a:chExt cx="0" cy="0"/>
        </a:xfrm>
      </p:grpSpPr>
      <p:sp>
        <p:nvSpPr>
          <p:cNvPr id="7079" name="Google Shape;7079;p927"/>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7080" name="Google Shape;7080;p927"/>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7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2">
  <p:cSld name="CUSTOM_23_1">
    <p:bg>
      <p:bgPr>
        <a:blipFill>
          <a:blip r:embed="rId2">
            <a:alphaModFix/>
          </a:blip>
          <a:stretch>
            <a:fillRect/>
          </a:stretch>
        </a:blipFill>
      </p:bgPr>
    </p:bg>
    <p:spTree>
      <p:nvGrpSpPr>
        <p:cNvPr id="7081" name="Shape 7081"/>
        <p:cNvGrpSpPr/>
        <p:nvPr/>
      </p:nvGrpSpPr>
      <p:grpSpPr>
        <a:xfrm>
          <a:off x="0" y="0"/>
          <a:ext cx="0" cy="0"/>
          <a:chOff x="0" y="0"/>
          <a:chExt cx="0" cy="0"/>
        </a:xfrm>
      </p:grpSpPr>
      <p:sp>
        <p:nvSpPr>
          <p:cNvPr id="7082" name="Google Shape;7082;p928"/>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7083" name="Google Shape;7083;p928"/>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7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2">
  <p:cSld name="CUSTOM_22_1_1_2_1">
    <p:bg>
      <p:bgPr>
        <a:solidFill>
          <a:srgbClr val="FFFFFF"/>
        </a:solidFill>
      </p:bgPr>
    </p:bg>
    <p:spTree>
      <p:nvGrpSpPr>
        <p:cNvPr id="7084" name="Shape 7084"/>
        <p:cNvGrpSpPr/>
        <p:nvPr/>
      </p:nvGrpSpPr>
      <p:grpSpPr>
        <a:xfrm>
          <a:off x="0" y="0"/>
          <a:ext cx="0" cy="0"/>
          <a:chOff x="0" y="0"/>
          <a:chExt cx="0" cy="0"/>
        </a:xfrm>
      </p:grpSpPr>
      <p:sp>
        <p:nvSpPr>
          <p:cNvPr id="7085" name="Google Shape;7085;p929"/>
          <p:cNvSpPr/>
          <p:nvPr/>
        </p:nvSpPr>
        <p:spPr>
          <a:xfrm>
            <a:off x="5863050" y="566250"/>
            <a:ext cx="3280800" cy="4011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929"/>
          <p:cNvSpPr txBox="1"/>
          <p:nvPr>
            <p:ph type="ctrTitle"/>
          </p:nvPr>
        </p:nvSpPr>
        <p:spPr>
          <a:xfrm>
            <a:off x="3070950" y="1224975"/>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pic>
        <p:nvPicPr>
          <p:cNvPr id="7087" name="Google Shape;7087;p929"/>
          <p:cNvPicPr preferRelativeResize="0"/>
          <p:nvPr/>
        </p:nvPicPr>
        <p:blipFill rotWithShape="1">
          <a:blip r:embed="rId2">
            <a:alphaModFix/>
          </a:blip>
          <a:srcRect b="0" l="0" r="0" t="0"/>
          <a:stretch/>
        </p:blipFill>
        <p:spPr>
          <a:xfrm>
            <a:off x="6415100" y="1888026"/>
            <a:ext cx="262450" cy="229650"/>
          </a:xfrm>
          <a:prstGeom prst="rect">
            <a:avLst/>
          </a:prstGeom>
          <a:noFill/>
          <a:ln>
            <a:noFill/>
          </a:ln>
        </p:spPr>
      </p:pic>
      <p:sp>
        <p:nvSpPr>
          <p:cNvPr id="7088" name="Google Shape;7088;p929"/>
          <p:cNvSpPr txBox="1"/>
          <p:nvPr>
            <p:ph idx="2" type="ctrTitle"/>
          </p:nvPr>
        </p:nvSpPr>
        <p:spPr>
          <a:xfrm>
            <a:off x="6415100" y="2227325"/>
            <a:ext cx="2313000" cy="1497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7089" name="Google Shape;7089;p929"/>
          <p:cNvSpPr txBox="1"/>
          <p:nvPr>
            <p:ph idx="3" type="ctrTitle"/>
          </p:nvPr>
        </p:nvSpPr>
        <p:spPr>
          <a:xfrm>
            <a:off x="3070950" y="15453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090" name="Google Shape;7090;p929"/>
          <p:cNvSpPr txBox="1"/>
          <p:nvPr>
            <p:ph idx="4" type="ctrTitle"/>
          </p:nvPr>
        </p:nvSpPr>
        <p:spPr>
          <a:xfrm>
            <a:off x="3070950" y="1973468"/>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7091" name="Google Shape;7091;p929"/>
          <p:cNvSpPr txBox="1"/>
          <p:nvPr>
            <p:ph idx="5" type="ctrTitle"/>
          </p:nvPr>
        </p:nvSpPr>
        <p:spPr>
          <a:xfrm>
            <a:off x="3070950" y="22938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092" name="Google Shape;7092;p929"/>
          <p:cNvSpPr txBox="1"/>
          <p:nvPr>
            <p:ph idx="6" type="ctrTitle"/>
          </p:nvPr>
        </p:nvSpPr>
        <p:spPr>
          <a:xfrm>
            <a:off x="3070950" y="3156667"/>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7093" name="Google Shape;7093;p929"/>
          <p:cNvSpPr txBox="1"/>
          <p:nvPr>
            <p:ph idx="7" type="ctrTitle"/>
          </p:nvPr>
        </p:nvSpPr>
        <p:spPr>
          <a:xfrm>
            <a:off x="6415095" y="1162475"/>
            <a:ext cx="2226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094" name="Google Shape;7094;p929"/>
          <p:cNvSpPr txBox="1"/>
          <p:nvPr>
            <p:ph idx="8" type="ctrTitle"/>
          </p:nvPr>
        </p:nvSpPr>
        <p:spPr>
          <a:xfrm>
            <a:off x="6415095" y="1488970"/>
            <a:ext cx="19545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7095" name="Google Shape;7095;p929"/>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7096" name="Google Shape;7096;p929"/>
          <p:cNvSpPr txBox="1"/>
          <p:nvPr>
            <p:ph idx="9" type="ctrTitle"/>
          </p:nvPr>
        </p:nvSpPr>
        <p:spPr>
          <a:xfrm>
            <a:off x="3070950" y="3830992"/>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7097" name="Google Shape;7097;p929"/>
          <p:cNvSpPr txBox="1"/>
          <p:nvPr>
            <p:ph idx="13" type="title"/>
          </p:nvPr>
        </p:nvSpPr>
        <p:spPr>
          <a:xfrm>
            <a:off x="3070950" y="362677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098" name="Google Shape;7098;p929"/>
          <p:cNvSpPr txBox="1"/>
          <p:nvPr>
            <p:ph idx="14" type="ctrTitle"/>
          </p:nvPr>
        </p:nvSpPr>
        <p:spPr>
          <a:xfrm>
            <a:off x="4356000" y="3830992"/>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7099" name="Google Shape;7099;p929"/>
          <p:cNvSpPr txBox="1"/>
          <p:nvPr>
            <p:ph idx="15" type="title"/>
          </p:nvPr>
        </p:nvSpPr>
        <p:spPr>
          <a:xfrm>
            <a:off x="4356000" y="3626775"/>
            <a:ext cx="8982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100" name="Google Shape;7100;p929"/>
          <p:cNvSpPr txBox="1"/>
          <p:nvPr>
            <p:ph idx="16" type="ctrTitle"/>
          </p:nvPr>
        </p:nvSpPr>
        <p:spPr>
          <a:xfrm>
            <a:off x="3070950" y="4486868"/>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7101" name="Google Shape;7101;p929"/>
          <p:cNvSpPr txBox="1"/>
          <p:nvPr>
            <p:ph idx="17" type="title"/>
          </p:nvPr>
        </p:nvSpPr>
        <p:spPr>
          <a:xfrm>
            <a:off x="3070950" y="4282651"/>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7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light)">
  <p:cSld name="CUSTOM_14_1">
    <p:bg>
      <p:bgPr>
        <a:solidFill>
          <a:srgbClr val="FFFFFF"/>
        </a:solidFill>
      </p:bgPr>
    </p:bg>
    <p:spTree>
      <p:nvGrpSpPr>
        <p:cNvPr id="7102" name="Shape 7102"/>
        <p:cNvGrpSpPr/>
        <p:nvPr/>
      </p:nvGrpSpPr>
      <p:grpSpPr>
        <a:xfrm>
          <a:off x="0" y="0"/>
          <a:ext cx="0" cy="0"/>
          <a:chOff x="0" y="0"/>
          <a:chExt cx="0" cy="0"/>
        </a:xfrm>
      </p:grpSpPr>
      <p:sp>
        <p:nvSpPr>
          <p:cNvPr id="7103" name="Google Shape;7103;p930"/>
          <p:cNvSpPr txBox="1"/>
          <p:nvPr>
            <p:ph idx="1" type="subTitle"/>
          </p:nvPr>
        </p:nvSpPr>
        <p:spPr>
          <a:xfrm>
            <a:off x="5034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104" name="Google Shape;7104;p930"/>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105" name="Google Shape;7105;p930"/>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9pPr>
          </a:lstStyle>
          <a:p/>
        </p:txBody>
      </p:sp>
      <p:sp>
        <p:nvSpPr>
          <p:cNvPr id="7106" name="Google Shape;7106;p930"/>
          <p:cNvSpPr txBox="1"/>
          <p:nvPr>
            <p:ph idx="3" type="ctrTitle"/>
          </p:nvPr>
        </p:nvSpPr>
        <p:spPr>
          <a:xfrm>
            <a:off x="67588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107" name="Google Shape;7107;p930"/>
          <p:cNvSpPr txBox="1"/>
          <p:nvPr>
            <p:ph idx="4" type="subTitle"/>
          </p:nvPr>
        </p:nvSpPr>
        <p:spPr>
          <a:xfrm>
            <a:off x="25615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108" name="Google Shape;7108;p930"/>
          <p:cNvSpPr txBox="1"/>
          <p:nvPr>
            <p:ph idx="5" type="ctrTitle"/>
          </p:nvPr>
        </p:nvSpPr>
        <p:spPr>
          <a:xfrm>
            <a:off x="2737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109" name="Google Shape;7109;p930"/>
          <p:cNvSpPr txBox="1"/>
          <p:nvPr>
            <p:ph idx="6" type="subTitle"/>
          </p:nvPr>
        </p:nvSpPr>
        <p:spPr>
          <a:xfrm>
            <a:off x="46197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110" name="Google Shape;7110;p930"/>
          <p:cNvSpPr txBox="1"/>
          <p:nvPr>
            <p:ph idx="7" type="ctrTitle"/>
          </p:nvPr>
        </p:nvSpPr>
        <p:spPr>
          <a:xfrm>
            <a:off x="4800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111" name="Google Shape;7111;p930"/>
          <p:cNvSpPr txBox="1"/>
          <p:nvPr>
            <p:ph idx="8" type="subTitle"/>
          </p:nvPr>
        </p:nvSpPr>
        <p:spPr>
          <a:xfrm>
            <a:off x="66778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112" name="Google Shape;7112;p930"/>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dark)">
  <p:cSld name="CUSTOM_14_1_1">
    <p:bg>
      <p:bgPr>
        <a:solidFill>
          <a:schemeClr val="dk1"/>
        </a:solidFill>
      </p:bgPr>
    </p:bg>
    <p:spTree>
      <p:nvGrpSpPr>
        <p:cNvPr id="7113" name="Shape 7113"/>
        <p:cNvGrpSpPr/>
        <p:nvPr/>
      </p:nvGrpSpPr>
      <p:grpSpPr>
        <a:xfrm>
          <a:off x="0" y="0"/>
          <a:ext cx="0" cy="0"/>
          <a:chOff x="0" y="0"/>
          <a:chExt cx="0" cy="0"/>
        </a:xfrm>
      </p:grpSpPr>
      <p:sp>
        <p:nvSpPr>
          <p:cNvPr id="7114" name="Google Shape;7114;p931"/>
          <p:cNvSpPr txBox="1"/>
          <p:nvPr>
            <p:ph idx="1" type="subTitle"/>
          </p:nvPr>
        </p:nvSpPr>
        <p:spPr>
          <a:xfrm>
            <a:off x="5034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115" name="Google Shape;7115;p931"/>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3F3F3"/>
              </a:buClr>
              <a:buSzPts val="1600"/>
              <a:buFont typeface="Montserrat"/>
              <a:buNone/>
              <a:defRPr b="1" sz="16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2pPr>
            <a:lvl3pPr lvl="2"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3pPr>
            <a:lvl4pPr lvl="3"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4pPr>
            <a:lvl5pPr lvl="4"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5pPr>
            <a:lvl6pPr lvl="5"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6pPr>
            <a:lvl7pPr lvl="6"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7pPr>
            <a:lvl8pPr lvl="7"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8pPr>
            <a:lvl9pPr lvl="8"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9pPr>
          </a:lstStyle>
          <a:p/>
        </p:txBody>
      </p:sp>
      <p:sp>
        <p:nvSpPr>
          <p:cNvPr id="7116" name="Google Shape;7116;p931"/>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3F3F3"/>
              </a:buClr>
              <a:buSzPts val="1300"/>
              <a:buFont typeface="Montserrat"/>
              <a:buNone/>
              <a:defRPr sz="13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9pPr>
          </a:lstStyle>
          <a:p/>
        </p:txBody>
      </p:sp>
      <p:sp>
        <p:nvSpPr>
          <p:cNvPr id="7117" name="Google Shape;7117;p931"/>
          <p:cNvSpPr txBox="1"/>
          <p:nvPr>
            <p:ph idx="3" type="ctrTitle"/>
          </p:nvPr>
        </p:nvSpPr>
        <p:spPr>
          <a:xfrm>
            <a:off x="675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118" name="Google Shape;7118;p931"/>
          <p:cNvSpPr txBox="1"/>
          <p:nvPr>
            <p:ph idx="4" type="subTitle"/>
          </p:nvPr>
        </p:nvSpPr>
        <p:spPr>
          <a:xfrm>
            <a:off x="25616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119" name="Google Shape;7119;p931"/>
          <p:cNvSpPr txBox="1"/>
          <p:nvPr>
            <p:ph idx="5" type="ctrTitle"/>
          </p:nvPr>
        </p:nvSpPr>
        <p:spPr>
          <a:xfrm>
            <a:off x="2738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120" name="Google Shape;7120;p931"/>
          <p:cNvSpPr txBox="1"/>
          <p:nvPr>
            <p:ph idx="6" type="subTitle"/>
          </p:nvPr>
        </p:nvSpPr>
        <p:spPr>
          <a:xfrm>
            <a:off x="46197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121" name="Google Shape;7121;p931"/>
          <p:cNvSpPr txBox="1"/>
          <p:nvPr>
            <p:ph idx="7" type="ctrTitle"/>
          </p:nvPr>
        </p:nvSpPr>
        <p:spPr>
          <a:xfrm>
            <a:off x="480011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122" name="Google Shape;7122;p931"/>
          <p:cNvSpPr txBox="1"/>
          <p:nvPr>
            <p:ph idx="8" type="subTitle"/>
          </p:nvPr>
        </p:nvSpPr>
        <p:spPr>
          <a:xfrm>
            <a:off x="66779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123" name="Google Shape;7123;p931"/>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_HEADER_1">
  <p:cSld name="SECTION_HEADER_1">
    <p:spTree>
      <p:nvGrpSpPr>
        <p:cNvPr id="7124" name="Shape 7124"/>
        <p:cNvGrpSpPr/>
        <p:nvPr/>
      </p:nvGrpSpPr>
      <p:grpSpPr>
        <a:xfrm>
          <a:off x="0" y="0"/>
          <a:ext cx="0" cy="0"/>
          <a:chOff x="0" y="0"/>
          <a:chExt cx="0" cy="0"/>
        </a:xfrm>
      </p:grpSpPr>
      <p:sp>
        <p:nvSpPr>
          <p:cNvPr id="7125" name="Google Shape;7125;p932"/>
          <p:cNvSpPr txBox="1"/>
          <p:nvPr>
            <p:ph type="title"/>
          </p:nvPr>
        </p:nvSpPr>
        <p:spPr>
          <a:xfrm>
            <a:off x="311700" y="2150850"/>
            <a:ext cx="8520600" cy="841800"/>
          </a:xfrm>
          <a:prstGeom prst="rect">
            <a:avLst/>
          </a:prstGeom>
          <a:noFill/>
          <a:ln>
            <a:noFill/>
          </a:ln>
        </p:spPr>
        <p:txBody>
          <a:bodyPr anchorCtr="0" anchor="ctr" bIns="91425" lIns="91425" spcFirstLastPara="1" rIns="91425" wrap="square" tIns="91425">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7126" name="Google Shape;7126;p932"/>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indent="0" lvl="0"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1400"/>
              <a:buFont typeface="Arial"/>
              <a:buNone/>
              <a:defRPr b="0" i="0" sz="14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2">
  <p:cSld name="CUSTOM_22_1_1_2_5">
    <p:spTree>
      <p:nvGrpSpPr>
        <p:cNvPr id="7131" name="Shape 7131"/>
        <p:cNvGrpSpPr/>
        <p:nvPr/>
      </p:nvGrpSpPr>
      <p:grpSpPr>
        <a:xfrm>
          <a:off x="0" y="0"/>
          <a:ext cx="0" cy="0"/>
          <a:chOff x="0" y="0"/>
          <a:chExt cx="0" cy="0"/>
        </a:xfrm>
      </p:grpSpPr>
      <p:sp>
        <p:nvSpPr>
          <p:cNvPr id="7132" name="Google Shape;7132;p46"/>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46"/>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46"/>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7135" name="Google Shape;7135;p46"/>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7136" name="Google Shape;7136;p46"/>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137" name="Google Shape;7137;p46"/>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7138" name="Google Shape;7138;p46"/>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7139" name="Google Shape;7139;p46"/>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7140" name="Google Shape;7140;p46"/>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7141" name="Google Shape;7141;p46"/>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7142" name="Google Shape;7142;p46"/>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7143" name="Google Shape;7143;p46"/>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7144" name="Google Shape;7144;p46"/>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7145" name="Google Shape;7145;p46"/>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146" name="Google Shape;7146;p46"/>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7147" name="Google Shape;7147;p46"/>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148" name="Google Shape;7148;p46"/>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7149" name="Google Shape;7149;p46"/>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150" name="Google Shape;7150;p46"/>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7151" name="Google Shape;7151;p46"/>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152" name="Google Shape;7152;p46"/>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p:cSld name="CUSTOM_22_1_1_2_2">
    <p:spTree>
      <p:nvGrpSpPr>
        <p:cNvPr id="7153" name="Shape 7153"/>
        <p:cNvGrpSpPr/>
        <p:nvPr/>
      </p:nvGrpSpPr>
      <p:grpSpPr>
        <a:xfrm>
          <a:off x="0" y="0"/>
          <a:ext cx="0" cy="0"/>
          <a:chOff x="0" y="0"/>
          <a:chExt cx="0" cy="0"/>
        </a:xfrm>
      </p:grpSpPr>
      <p:sp>
        <p:nvSpPr>
          <p:cNvPr id="7154" name="Google Shape;7154;p47"/>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47"/>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47"/>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7157" name="Google Shape;7157;p47"/>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7158" name="Google Shape;7158;p47"/>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159" name="Google Shape;7159;p47"/>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7160" name="Google Shape;7160;p47"/>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7161" name="Google Shape;7161;p47"/>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7162" name="Google Shape;7162;p47"/>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7163" name="Google Shape;7163;p47"/>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7164" name="Google Shape;7164;p47"/>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7165" name="Google Shape;7165;p47"/>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7166" name="Google Shape;7166;p47"/>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7167" name="Google Shape;7167;p47"/>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168" name="Google Shape;7168;p47"/>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7169" name="Google Shape;7169;p47"/>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170" name="Google Shape;7170;p47"/>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7171" name="Google Shape;7171;p47"/>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172" name="Google Shape;7172;p47"/>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7173" name="Google Shape;7173;p47"/>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7174" name="Google Shape;7174;p47"/>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7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2" type="titleOnly">
  <p:cSld name="TITLE_ONLY">
    <p:bg>
      <p:bgPr>
        <a:blipFill>
          <a:blip r:embed="rId2">
            <a:alphaModFix/>
          </a:blip>
          <a:stretch>
            <a:fillRect/>
          </a:stretch>
        </a:blipFill>
      </p:bgPr>
    </p:bg>
    <p:spTree>
      <p:nvGrpSpPr>
        <p:cNvPr id="7175" name="Shape 7175"/>
        <p:cNvGrpSpPr/>
        <p:nvPr/>
      </p:nvGrpSpPr>
      <p:grpSpPr>
        <a:xfrm>
          <a:off x="0" y="0"/>
          <a:ext cx="0" cy="0"/>
          <a:chOff x="0" y="0"/>
          <a:chExt cx="0" cy="0"/>
        </a:xfrm>
      </p:grpSpPr>
      <p:pic>
        <p:nvPicPr>
          <p:cNvPr id="7176" name="Google Shape;7176;p48"/>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cxnSp>
        <p:nvCxnSpPr>
          <p:cNvPr id="7177" name="Google Shape;7177;p48"/>
          <p:cNvCxnSpPr/>
          <p:nvPr/>
        </p:nvCxnSpPr>
        <p:spPr>
          <a:xfrm>
            <a:off x="518375" y="3100375"/>
            <a:ext cx="3134400" cy="0"/>
          </a:xfrm>
          <a:prstGeom prst="straightConnector1">
            <a:avLst/>
          </a:prstGeom>
          <a:noFill/>
          <a:ln cap="flat" cmpd="sng" w="9525">
            <a:solidFill>
              <a:schemeClr val="accent1"/>
            </a:solidFill>
            <a:prstDash val="solid"/>
            <a:round/>
            <a:headEnd len="sm" w="sm" type="none"/>
            <a:tailEnd len="sm" w="sm" type="none"/>
          </a:ln>
        </p:spPr>
      </p:cxnSp>
      <p:sp>
        <p:nvSpPr>
          <p:cNvPr id="7178" name="Google Shape;7178;p48"/>
          <p:cNvSpPr txBox="1"/>
          <p:nvPr>
            <p:ph type="ctrTitle"/>
          </p:nvPr>
        </p:nvSpPr>
        <p:spPr>
          <a:xfrm>
            <a:off x="518375" y="1476775"/>
            <a:ext cx="31344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3500"/>
              <a:buFont typeface="Montserrat"/>
              <a:buNone/>
              <a:defRPr b="1" sz="35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au grapghs">
  <p:cSld name="CUSTOM_15_1">
    <p:bg>
      <p:bgPr>
        <a:blipFill>
          <a:blip r:embed="rId2">
            <a:alphaModFix/>
          </a:blip>
          <a:stretch>
            <a:fillRect/>
          </a:stretch>
        </a:blipFill>
      </p:bgPr>
    </p:bg>
    <p:spTree>
      <p:nvGrpSpPr>
        <p:cNvPr id="654" name="Shape 654"/>
        <p:cNvGrpSpPr/>
        <p:nvPr/>
      </p:nvGrpSpPr>
      <p:grpSpPr>
        <a:xfrm>
          <a:off x="0" y="0"/>
          <a:ext cx="0" cy="0"/>
          <a:chOff x="0" y="0"/>
          <a:chExt cx="0" cy="0"/>
        </a:xfrm>
      </p:grpSpPr>
      <p:sp>
        <p:nvSpPr>
          <p:cNvPr id="655" name="Google Shape;655;p124"/>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56" name="Google Shape;656;p124"/>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57" name="Google Shape;657;p124"/>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58" name="Google Shape;658;p124"/>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1" type="title">
  <p:cSld name="TITLE">
    <p:bg>
      <p:bgPr>
        <a:blipFill>
          <a:blip r:embed="rId2">
            <a:alphaModFix/>
          </a:blip>
          <a:stretch>
            <a:fillRect/>
          </a:stretch>
        </a:blipFill>
      </p:bgPr>
    </p:bg>
    <p:spTree>
      <p:nvGrpSpPr>
        <p:cNvPr id="7179" name="Shape 7179"/>
        <p:cNvGrpSpPr/>
        <p:nvPr/>
      </p:nvGrpSpPr>
      <p:grpSpPr>
        <a:xfrm>
          <a:off x="0" y="0"/>
          <a:ext cx="0" cy="0"/>
          <a:chOff x="0" y="0"/>
          <a:chExt cx="0" cy="0"/>
        </a:xfrm>
      </p:grpSpPr>
      <p:sp>
        <p:nvSpPr>
          <p:cNvPr id="7180" name="Google Shape;7180;p295"/>
          <p:cNvSpPr txBox="1"/>
          <p:nvPr>
            <p:ph idx="1" type="subTitle"/>
          </p:nvPr>
        </p:nvSpPr>
        <p:spPr>
          <a:xfrm>
            <a:off x="3004800" y="3084050"/>
            <a:ext cx="31344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400"/>
              <a:buFont typeface="Montserrat SemiBold"/>
              <a:buNone/>
              <a:defRPr sz="1400">
                <a:solidFill>
                  <a:srgbClr val="FFFFFF"/>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rgbClr val="FFFFFF"/>
              </a:buClr>
              <a:buSzPts val="1400"/>
              <a:buFont typeface="Montserrat"/>
              <a:buNone/>
              <a:defRPr b="1">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400"/>
              <a:buFont typeface="Montserrat"/>
              <a:buNone/>
              <a:defRPr b="1">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400"/>
              <a:buFont typeface="Montserrat"/>
              <a:buNone/>
              <a:defRPr b="1">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400"/>
              <a:buFont typeface="Montserrat"/>
              <a:buNone/>
              <a:defRPr b="1">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400"/>
              <a:buFont typeface="Montserrat"/>
              <a:buNone/>
              <a:defRPr b="1">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400"/>
              <a:buFont typeface="Montserrat"/>
              <a:buNone/>
              <a:defRPr b="1">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400"/>
              <a:buFont typeface="Montserrat"/>
              <a:buNone/>
              <a:defRPr b="1">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400"/>
              <a:buFont typeface="Montserrat"/>
              <a:buNone/>
              <a:defRPr b="1">
                <a:solidFill>
                  <a:srgbClr val="FFFFFF"/>
                </a:solidFill>
                <a:latin typeface="Montserrat"/>
                <a:ea typeface="Montserrat"/>
                <a:cs typeface="Montserrat"/>
                <a:sym typeface="Montserrat"/>
              </a:defRPr>
            </a:lvl9pPr>
          </a:lstStyle>
          <a:p/>
        </p:txBody>
      </p:sp>
      <p:pic>
        <p:nvPicPr>
          <p:cNvPr id="7181" name="Google Shape;7181;p295"/>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sp>
        <p:nvSpPr>
          <p:cNvPr id="7182" name="Google Shape;7182;p295"/>
          <p:cNvSpPr txBox="1"/>
          <p:nvPr>
            <p:ph type="ctrTitle"/>
          </p:nvPr>
        </p:nvSpPr>
        <p:spPr>
          <a:xfrm>
            <a:off x="2493900" y="1368575"/>
            <a:ext cx="4156200" cy="14883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3" type="secHead">
  <p:cSld name="SECTION_HEADER">
    <p:bg>
      <p:bgPr>
        <a:blipFill>
          <a:blip r:embed="rId2">
            <a:alphaModFix/>
          </a:blip>
          <a:stretch>
            <a:fillRect/>
          </a:stretch>
        </a:blipFill>
      </p:bgPr>
    </p:bg>
    <p:spTree>
      <p:nvGrpSpPr>
        <p:cNvPr id="7183" name="Shape 7183"/>
        <p:cNvGrpSpPr/>
        <p:nvPr/>
      </p:nvGrpSpPr>
      <p:grpSpPr>
        <a:xfrm>
          <a:off x="0" y="0"/>
          <a:ext cx="0" cy="0"/>
          <a:chOff x="0" y="0"/>
          <a:chExt cx="0" cy="0"/>
        </a:xfrm>
      </p:grpSpPr>
      <p:sp>
        <p:nvSpPr>
          <p:cNvPr id="7184" name="Google Shape;7184;p296"/>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7185" name="Google Shape;7185;p296"/>
          <p:cNvCxnSpPr/>
          <p:nvPr/>
        </p:nvCxnSpPr>
        <p:spPr>
          <a:xfrm>
            <a:off x="518375" y="3044375"/>
            <a:ext cx="6834900" cy="0"/>
          </a:xfrm>
          <a:prstGeom prst="straightConnector1">
            <a:avLst/>
          </a:prstGeom>
          <a:noFill/>
          <a:ln cap="flat" cmpd="sng" w="9525">
            <a:solidFill>
              <a:schemeClr val="lt2"/>
            </a:solidFill>
            <a:prstDash val="solid"/>
            <a:round/>
            <a:headEnd len="sm" w="sm" type="none"/>
            <a:tailEnd len="sm" w="sm" type="none"/>
          </a:ln>
        </p:spPr>
      </p:cxnSp>
      <p:sp>
        <p:nvSpPr>
          <p:cNvPr id="7186" name="Google Shape;7186;p296"/>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7187" name="Google Shape;7187;p296"/>
          <p:cNvSpPr txBox="1"/>
          <p:nvPr>
            <p:ph idx="2" type="ctrTitle"/>
          </p:nvPr>
        </p:nvSpPr>
        <p:spPr>
          <a:xfrm>
            <a:off x="518375" y="2498297"/>
            <a:ext cx="6834900" cy="4893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pic>
        <p:nvPicPr>
          <p:cNvPr id="7188" name="Google Shape;7188;p296"/>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7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4" type="tx">
  <p:cSld name="TITLE_AND_BODY">
    <p:bg>
      <p:bgPr>
        <a:blipFill>
          <a:blip r:embed="rId2">
            <a:alphaModFix/>
          </a:blip>
          <a:stretch>
            <a:fillRect/>
          </a:stretch>
        </a:blipFill>
      </p:bgPr>
    </p:bg>
    <p:spTree>
      <p:nvGrpSpPr>
        <p:cNvPr id="7189" name="Shape 7189"/>
        <p:cNvGrpSpPr/>
        <p:nvPr/>
      </p:nvGrpSpPr>
      <p:grpSpPr>
        <a:xfrm>
          <a:off x="0" y="0"/>
          <a:ext cx="0" cy="0"/>
          <a:chOff x="0" y="0"/>
          <a:chExt cx="0" cy="0"/>
        </a:xfrm>
      </p:grpSpPr>
      <p:sp>
        <p:nvSpPr>
          <p:cNvPr id="7190" name="Google Shape;7190;p297"/>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cxnSp>
        <p:nvCxnSpPr>
          <p:cNvPr id="7191" name="Google Shape;7191;p297"/>
          <p:cNvCxnSpPr/>
          <p:nvPr/>
        </p:nvCxnSpPr>
        <p:spPr>
          <a:xfrm>
            <a:off x="518375" y="3044375"/>
            <a:ext cx="6834900" cy="0"/>
          </a:xfrm>
          <a:prstGeom prst="straightConnector1">
            <a:avLst/>
          </a:prstGeom>
          <a:noFill/>
          <a:ln cap="flat" cmpd="sng" w="9525">
            <a:solidFill>
              <a:schemeClr val="accent3"/>
            </a:solidFill>
            <a:prstDash val="solid"/>
            <a:round/>
            <a:headEnd len="sm" w="sm" type="none"/>
            <a:tailEnd len="sm" w="sm" type="none"/>
          </a:ln>
        </p:spPr>
      </p:cxnSp>
      <p:sp>
        <p:nvSpPr>
          <p:cNvPr id="7192" name="Google Shape;7192;p297"/>
          <p:cNvSpPr txBox="1"/>
          <p:nvPr>
            <p:ph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7193" name="Google Shape;7193;p297"/>
          <p:cNvSpPr txBox="1"/>
          <p:nvPr>
            <p:ph idx="2" type="ctrTitle"/>
          </p:nvPr>
        </p:nvSpPr>
        <p:spPr>
          <a:xfrm>
            <a:off x="518375" y="2498297"/>
            <a:ext cx="6834900" cy="4854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2000"/>
              <a:buFont typeface="Montserrat Medium"/>
              <a:buNone/>
              <a:defRPr sz="2000">
                <a:solidFill>
                  <a:srgbClr val="FFFFFF"/>
                </a:solidFill>
                <a:latin typeface="Montserrat Medium"/>
                <a:ea typeface="Montserrat Medium"/>
                <a:cs typeface="Montserrat Medium"/>
                <a:sym typeface="Montserrat Medium"/>
              </a:defRPr>
            </a:lvl1pPr>
            <a:lvl2pPr lvl="1"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2pPr>
            <a:lvl3pPr lvl="2"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3pPr>
            <a:lvl4pPr lvl="3"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4pPr>
            <a:lvl5pPr lvl="4"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5pPr>
            <a:lvl6pPr lvl="5"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6pPr>
            <a:lvl7pPr lvl="6"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7pPr>
            <a:lvl8pPr lvl="7"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8pPr>
            <a:lvl9pPr lvl="8" algn="l">
              <a:lnSpc>
                <a:spcPct val="100000"/>
              </a:lnSpc>
              <a:spcBef>
                <a:spcPts val="0"/>
              </a:spcBef>
              <a:spcAft>
                <a:spcPts val="0"/>
              </a:spcAft>
              <a:buClr>
                <a:srgbClr val="FFFFFF"/>
              </a:buClr>
              <a:buSzPts val="3000"/>
              <a:buFont typeface="Montserrat Medium"/>
              <a:buNone/>
              <a:defRPr sz="3000">
                <a:solidFill>
                  <a:srgbClr val="FFFFFF"/>
                </a:solidFill>
                <a:latin typeface="Montserrat Medium"/>
                <a:ea typeface="Montserrat Medium"/>
                <a:cs typeface="Montserrat Medium"/>
                <a:sym typeface="Montserrat Medium"/>
              </a:defRPr>
            </a:lvl9pPr>
          </a:lstStyle>
          <a:p/>
        </p:txBody>
      </p:sp>
      <p:pic>
        <p:nvPicPr>
          <p:cNvPr id="7194" name="Google Shape;7194;p297"/>
          <p:cNvPicPr preferRelativeResize="0"/>
          <p:nvPr/>
        </p:nvPicPr>
        <p:blipFill rotWithShape="1">
          <a:blip r:embed="rId3">
            <a:alphaModFix/>
          </a:blip>
          <a:srcRect b="0" l="0" r="0" t="0"/>
          <a:stretch/>
        </p:blipFill>
        <p:spPr>
          <a:xfrm>
            <a:off x="523226" y="806425"/>
            <a:ext cx="1224174" cy="335350"/>
          </a:xfrm>
          <a:prstGeom prst="rect">
            <a:avLst/>
          </a:prstGeom>
          <a:noFill/>
          <a:ln>
            <a:noFill/>
          </a:ln>
        </p:spPr>
      </p:pic>
    </p:spTree>
  </p:cSld>
  <p:clrMapOvr>
    <a:masterClrMapping/>
  </p:clrMapOvr>
</p:sldLayout>
</file>

<file path=ppt/slideLayouts/slideLayout7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5" type="twoColTx">
  <p:cSld name="TITLE_AND_TWO_COLUMNS">
    <p:bg>
      <p:bgPr>
        <a:blipFill>
          <a:blip r:embed="rId2">
            <a:alphaModFix/>
          </a:blip>
          <a:stretch>
            <a:fillRect/>
          </a:stretch>
        </a:blipFill>
      </p:bgPr>
    </p:bg>
    <p:spTree>
      <p:nvGrpSpPr>
        <p:cNvPr id="7195" name="Shape 7195"/>
        <p:cNvGrpSpPr/>
        <p:nvPr/>
      </p:nvGrpSpPr>
      <p:grpSpPr>
        <a:xfrm>
          <a:off x="0" y="0"/>
          <a:ext cx="0" cy="0"/>
          <a:chOff x="0" y="0"/>
          <a:chExt cx="0" cy="0"/>
        </a:xfrm>
      </p:grpSpPr>
      <p:sp>
        <p:nvSpPr>
          <p:cNvPr id="7196" name="Google Shape;7196;p298"/>
          <p:cNvSpPr txBox="1"/>
          <p:nvPr>
            <p:ph type="ctrTitle"/>
          </p:nvPr>
        </p:nvSpPr>
        <p:spPr>
          <a:xfrm>
            <a:off x="518375" y="2493508"/>
            <a:ext cx="6834900" cy="6681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2000"/>
              <a:buFont typeface="Montserrat Medium"/>
              <a:buNone/>
              <a:defRPr sz="2000">
                <a:latin typeface="Montserrat Medium"/>
                <a:ea typeface="Montserrat Medium"/>
                <a:cs typeface="Montserrat Medium"/>
                <a:sym typeface="Montserrat Medium"/>
              </a:defRPr>
            </a:lvl1pPr>
            <a:lvl2pPr lvl="1" algn="l">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l">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l">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l">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l">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l">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l">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l">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7197" name="Google Shape;7197;p298"/>
          <p:cNvSpPr txBox="1"/>
          <p:nvPr>
            <p:ph idx="1" type="subTitle"/>
          </p:nvPr>
        </p:nvSpPr>
        <p:spPr>
          <a:xfrm>
            <a:off x="518375" y="3154369"/>
            <a:ext cx="6834900" cy="386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2pPr>
            <a:lvl3pPr lvl="2"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3pPr>
            <a:lvl4pPr lvl="3"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4pPr>
            <a:lvl5pPr lvl="4"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5pPr>
            <a:lvl6pPr lvl="5"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6pPr>
            <a:lvl7pPr lvl="6"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7pPr>
            <a:lvl8pPr lvl="7"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8pPr>
            <a:lvl9pPr lvl="8" algn="l">
              <a:lnSpc>
                <a:spcPct val="100000"/>
              </a:lnSpc>
              <a:spcBef>
                <a:spcPts val="0"/>
              </a:spcBef>
              <a:spcAft>
                <a:spcPts val="0"/>
              </a:spcAft>
              <a:buClr>
                <a:schemeClr val="dk1"/>
              </a:buClr>
              <a:buSzPts val="1300"/>
              <a:buFont typeface="Montserrat"/>
              <a:buNone/>
              <a:defRPr b="1" sz="1300">
                <a:solidFill>
                  <a:schemeClr val="dk1"/>
                </a:solidFill>
                <a:latin typeface="Montserrat"/>
                <a:ea typeface="Montserrat"/>
                <a:cs typeface="Montserrat"/>
                <a:sym typeface="Montserrat"/>
              </a:defRPr>
            </a:lvl9pPr>
          </a:lstStyle>
          <a:p/>
        </p:txBody>
      </p:sp>
      <p:cxnSp>
        <p:nvCxnSpPr>
          <p:cNvPr id="7198" name="Google Shape;7198;p298"/>
          <p:cNvCxnSpPr/>
          <p:nvPr/>
        </p:nvCxnSpPr>
        <p:spPr>
          <a:xfrm>
            <a:off x="518375" y="3044375"/>
            <a:ext cx="6834900" cy="0"/>
          </a:xfrm>
          <a:prstGeom prst="straightConnector1">
            <a:avLst/>
          </a:prstGeom>
          <a:noFill/>
          <a:ln cap="flat" cmpd="sng" w="9525">
            <a:solidFill>
              <a:schemeClr val="accent1"/>
            </a:solidFill>
            <a:prstDash val="solid"/>
            <a:round/>
            <a:headEnd len="sm" w="sm" type="none"/>
            <a:tailEnd len="sm" w="sm" type="none"/>
          </a:ln>
        </p:spPr>
      </p:cxnSp>
      <p:sp>
        <p:nvSpPr>
          <p:cNvPr id="7199" name="Google Shape;7199;p298"/>
          <p:cNvSpPr txBox="1"/>
          <p:nvPr>
            <p:ph idx="2" type="ctrTitle"/>
          </p:nvPr>
        </p:nvSpPr>
        <p:spPr>
          <a:xfrm>
            <a:off x="518375" y="9612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l">
              <a:lnSpc>
                <a:spcPct val="100000"/>
              </a:lnSpc>
              <a:spcBef>
                <a:spcPts val="0"/>
              </a:spcBef>
              <a:spcAft>
                <a:spcPts val="0"/>
              </a:spcAft>
              <a:buSzPts val="3500"/>
              <a:buFont typeface="Montserrat"/>
              <a:buNone/>
              <a:defRPr b="1" sz="3500">
                <a:latin typeface="Montserrat"/>
                <a:ea typeface="Montserrat"/>
                <a:cs typeface="Montserrat"/>
                <a:sym typeface="Montserrat"/>
              </a:defRPr>
            </a:lvl2pPr>
            <a:lvl3pPr lvl="2" algn="l">
              <a:lnSpc>
                <a:spcPct val="100000"/>
              </a:lnSpc>
              <a:spcBef>
                <a:spcPts val="0"/>
              </a:spcBef>
              <a:spcAft>
                <a:spcPts val="0"/>
              </a:spcAft>
              <a:buSzPts val="3500"/>
              <a:buFont typeface="Montserrat"/>
              <a:buNone/>
              <a:defRPr b="1" sz="3500">
                <a:latin typeface="Montserrat"/>
                <a:ea typeface="Montserrat"/>
                <a:cs typeface="Montserrat"/>
                <a:sym typeface="Montserrat"/>
              </a:defRPr>
            </a:lvl3pPr>
            <a:lvl4pPr lvl="3" algn="l">
              <a:lnSpc>
                <a:spcPct val="100000"/>
              </a:lnSpc>
              <a:spcBef>
                <a:spcPts val="0"/>
              </a:spcBef>
              <a:spcAft>
                <a:spcPts val="0"/>
              </a:spcAft>
              <a:buSzPts val="3500"/>
              <a:buFont typeface="Montserrat"/>
              <a:buNone/>
              <a:defRPr b="1" sz="3500">
                <a:latin typeface="Montserrat"/>
                <a:ea typeface="Montserrat"/>
                <a:cs typeface="Montserrat"/>
                <a:sym typeface="Montserrat"/>
              </a:defRPr>
            </a:lvl4pPr>
            <a:lvl5pPr lvl="4" algn="l">
              <a:lnSpc>
                <a:spcPct val="100000"/>
              </a:lnSpc>
              <a:spcBef>
                <a:spcPts val="0"/>
              </a:spcBef>
              <a:spcAft>
                <a:spcPts val="0"/>
              </a:spcAft>
              <a:buSzPts val="3500"/>
              <a:buFont typeface="Montserrat"/>
              <a:buNone/>
              <a:defRPr b="1" sz="3500">
                <a:latin typeface="Montserrat"/>
                <a:ea typeface="Montserrat"/>
                <a:cs typeface="Montserrat"/>
                <a:sym typeface="Montserrat"/>
              </a:defRPr>
            </a:lvl5pPr>
            <a:lvl6pPr lvl="5" algn="l">
              <a:lnSpc>
                <a:spcPct val="100000"/>
              </a:lnSpc>
              <a:spcBef>
                <a:spcPts val="0"/>
              </a:spcBef>
              <a:spcAft>
                <a:spcPts val="0"/>
              </a:spcAft>
              <a:buSzPts val="3500"/>
              <a:buFont typeface="Montserrat"/>
              <a:buNone/>
              <a:defRPr b="1" sz="3500">
                <a:latin typeface="Montserrat"/>
                <a:ea typeface="Montserrat"/>
                <a:cs typeface="Montserrat"/>
                <a:sym typeface="Montserrat"/>
              </a:defRPr>
            </a:lvl6pPr>
            <a:lvl7pPr lvl="6" algn="l">
              <a:lnSpc>
                <a:spcPct val="100000"/>
              </a:lnSpc>
              <a:spcBef>
                <a:spcPts val="0"/>
              </a:spcBef>
              <a:spcAft>
                <a:spcPts val="0"/>
              </a:spcAft>
              <a:buSzPts val="3500"/>
              <a:buFont typeface="Montserrat"/>
              <a:buNone/>
              <a:defRPr b="1" sz="3500">
                <a:latin typeface="Montserrat"/>
                <a:ea typeface="Montserrat"/>
                <a:cs typeface="Montserrat"/>
                <a:sym typeface="Montserrat"/>
              </a:defRPr>
            </a:lvl7pPr>
            <a:lvl8pPr lvl="7" algn="l">
              <a:lnSpc>
                <a:spcPct val="100000"/>
              </a:lnSpc>
              <a:spcBef>
                <a:spcPts val="0"/>
              </a:spcBef>
              <a:spcAft>
                <a:spcPts val="0"/>
              </a:spcAft>
              <a:buSzPts val="3500"/>
              <a:buFont typeface="Montserrat"/>
              <a:buNone/>
              <a:defRPr b="1" sz="3500">
                <a:latin typeface="Montserrat"/>
                <a:ea typeface="Montserrat"/>
                <a:cs typeface="Montserrat"/>
                <a:sym typeface="Montserrat"/>
              </a:defRPr>
            </a:lvl8pPr>
            <a:lvl9pPr lvl="8" algn="l">
              <a:lnSpc>
                <a:spcPct val="100000"/>
              </a:lnSpc>
              <a:spcBef>
                <a:spcPts val="0"/>
              </a:spcBef>
              <a:spcAft>
                <a:spcPts val="0"/>
              </a:spcAft>
              <a:buSzPts val="3500"/>
              <a:buFont typeface="Montserrat"/>
              <a:buNone/>
              <a:defRPr b="1" sz="3500">
                <a:latin typeface="Montserrat"/>
                <a:ea typeface="Montserrat"/>
                <a:cs typeface="Montserrat"/>
                <a:sym typeface="Montserrat"/>
              </a:defRPr>
            </a:lvl9pPr>
          </a:lstStyle>
          <a:p/>
        </p:txBody>
      </p:sp>
      <p:pic>
        <p:nvPicPr>
          <p:cNvPr id="7200" name="Google Shape;7200;p298"/>
          <p:cNvPicPr preferRelativeResize="0"/>
          <p:nvPr/>
        </p:nvPicPr>
        <p:blipFill rotWithShape="1">
          <a:blip r:embed="rId3">
            <a:alphaModFix/>
          </a:blip>
          <a:srcRect b="0" l="0" r="0" t="0"/>
          <a:stretch/>
        </p:blipFill>
        <p:spPr>
          <a:xfrm>
            <a:off x="518375" y="806422"/>
            <a:ext cx="1138877" cy="311851"/>
          </a:xfrm>
          <a:prstGeom prst="rect">
            <a:avLst/>
          </a:prstGeom>
          <a:noFill/>
          <a:ln>
            <a:noFill/>
          </a:ln>
        </p:spPr>
      </p:pic>
    </p:spTree>
  </p:cSld>
  <p:clrMapOvr>
    <a:masterClrMapping/>
  </p:clrMapOvr>
</p:sldLayout>
</file>

<file path=ppt/slideLayouts/slideLayout7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pening slide - 6">
  <p:cSld name="TITLE_AND_TWO_COLUMNS_1">
    <p:bg>
      <p:bgPr>
        <a:solidFill>
          <a:schemeClr val="lt1"/>
        </a:solidFill>
      </p:bgPr>
    </p:bg>
    <p:spTree>
      <p:nvGrpSpPr>
        <p:cNvPr id="7201" name="Shape 7201"/>
        <p:cNvGrpSpPr/>
        <p:nvPr/>
      </p:nvGrpSpPr>
      <p:grpSpPr>
        <a:xfrm>
          <a:off x="0" y="0"/>
          <a:ext cx="0" cy="0"/>
          <a:chOff x="0" y="0"/>
          <a:chExt cx="0" cy="0"/>
        </a:xfrm>
      </p:grpSpPr>
      <p:pic>
        <p:nvPicPr>
          <p:cNvPr id="7202" name="Google Shape;7202;p299"/>
          <p:cNvPicPr preferRelativeResize="0"/>
          <p:nvPr/>
        </p:nvPicPr>
        <p:blipFill rotWithShape="1">
          <a:blip r:embed="rId2">
            <a:alphaModFix/>
          </a:blip>
          <a:srcRect b="0" l="0" r="0" t="0"/>
          <a:stretch/>
        </p:blipFill>
        <p:spPr>
          <a:xfrm>
            <a:off x="2962898" y="1785175"/>
            <a:ext cx="3218224" cy="881600"/>
          </a:xfrm>
          <a:prstGeom prst="rect">
            <a:avLst/>
          </a:prstGeom>
          <a:noFill/>
          <a:ln>
            <a:noFill/>
          </a:ln>
        </p:spPr>
      </p:pic>
      <p:sp>
        <p:nvSpPr>
          <p:cNvPr id="7203" name="Google Shape;7203;p299"/>
          <p:cNvSpPr txBox="1"/>
          <p:nvPr>
            <p:ph idx="1" type="subTitle"/>
          </p:nvPr>
        </p:nvSpPr>
        <p:spPr>
          <a:xfrm>
            <a:off x="1154563" y="2895019"/>
            <a:ext cx="68349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light)">
  <p:cSld name="ONE_COLUMN_TEXT">
    <p:bg>
      <p:bgPr>
        <a:blipFill>
          <a:blip r:embed="rId2">
            <a:alphaModFix/>
          </a:blip>
          <a:stretch>
            <a:fillRect/>
          </a:stretch>
        </a:blipFill>
      </p:bgPr>
    </p:bg>
    <p:spTree>
      <p:nvGrpSpPr>
        <p:cNvPr id="7204" name="Shape 7204"/>
        <p:cNvGrpSpPr/>
        <p:nvPr/>
      </p:nvGrpSpPr>
      <p:grpSpPr>
        <a:xfrm>
          <a:off x="0" y="0"/>
          <a:ext cx="0" cy="0"/>
          <a:chOff x="0" y="0"/>
          <a:chExt cx="0" cy="0"/>
        </a:xfrm>
      </p:grpSpPr>
      <p:sp>
        <p:nvSpPr>
          <p:cNvPr id="7205" name="Google Shape;7205;p300"/>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7206" name="Google Shape;7206;p300"/>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207" name="Google Shape;7207;p300"/>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7208" name="Google Shape;7208;p300"/>
          <p:cNvCxnSpPr/>
          <p:nvPr/>
        </p:nvCxnSpPr>
        <p:spPr>
          <a:xfrm>
            <a:off x="38334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7209" name="Google Shape;7209;p300"/>
          <p:cNvSpPr/>
          <p:nvPr/>
        </p:nvSpPr>
        <p:spPr>
          <a:xfrm>
            <a:off x="4186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2"/>
                </a:solidFill>
                <a:latin typeface="Montserrat"/>
                <a:ea typeface="Montserrat"/>
                <a:cs typeface="Montserrat"/>
                <a:sym typeface="Montserrat"/>
              </a:rPr>
              <a:t>Place wide icon here</a:t>
            </a:r>
            <a:endParaRPr b="0" i="0" sz="1000" u="none" cap="none" strike="noStrike">
              <a:solidFill>
                <a:schemeClr val="accent2"/>
              </a:solidFill>
              <a:latin typeface="Montserrat"/>
              <a:ea typeface="Montserrat"/>
              <a:cs typeface="Montserrat"/>
              <a:sym typeface="Montserrat"/>
            </a:endParaRPr>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1 (dark)">
  <p:cSld name="ONE_COLUMN_TEXT_1">
    <p:bg>
      <p:bgPr>
        <a:blipFill>
          <a:blip r:embed="rId2">
            <a:alphaModFix/>
          </a:blip>
          <a:stretch>
            <a:fillRect/>
          </a:stretch>
        </a:blipFill>
      </p:bgPr>
    </p:bg>
    <p:spTree>
      <p:nvGrpSpPr>
        <p:cNvPr id="7210" name="Shape 7210"/>
        <p:cNvGrpSpPr/>
        <p:nvPr/>
      </p:nvGrpSpPr>
      <p:grpSpPr>
        <a:xfrm>
          <a:off x="0" y="0"/>
          <a:ext cx="0" cy="0"/>
          <a:chOff x="0" y="0"/>
          <a:chExt cx="0" cy="0"/>
        </a:xfrm>
      </p:grpSpPr>
      <p:sp>
        <p:nvSpPr>
          <p:cNvPr id="7211" name="Google Shape;7211;p301"/>
          <p:cNvSpPr txBox="1"/>
          <p:nvPr>
            <p:ph type="ctrTitle"/>
          </p:nvPr>
        </p:nvSpPr>
        <p:spPr>
          <a:xfrm>
            <a:off x="4076825" y="2109461"/>
            <a:ext cx="35250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7212" name="Google Shape;7212;p301"/>
          <p:cNvSpPr txBox="1"/>
          <p:nvPr>
            <p:ph idx="2" type="ctrTitle"/>
          </p:nvPr>
        </p:nvSpPr>
        <p:spPr>
          <a:xfrm>
            <a:off x="4076825" y="1873662"/>
            <a:ext cx="36435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213" name="Google Shape;7213;p301"/>
          <p:cNvSpPr txBox="1"/>
          <p:nvPr>
            <p:ph idx="3" type="ctrTitle"/>
          </p:nvPr>
        </p:nvSpPr>
        <p:spPr>
          <a:xfrm>
            <a:off x="4076825" y="2957848"/>
            <a:ext cx="39396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7214" name="Google Shape;7214;p301"/>
          <p:cNvCxnSpPr/>
          <p:nvPr/>
        </p:nvCxnSpPr>
        <p:spPr>
          <a:xfrm>
            <a:off x="38334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7215" name="Google Shape;7215;p301"/>
          <p:cNvSpPr/>
          <p:nvPr/>
        </p:nvSpPr>
        <p:spPr>
          <a:xfrm>
            <a:off x="418625" y="1923900"/>
            <a:ext cx="3199800" cy="1349700"/>
          </a:xfrm>
          <a:prstGeom prst="rect">
            <a:avLst/>
          </a:prstGeom>
          <a:solidFill>
            <a:schemeClr val="accent3"/>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2"/>
                </a:solidFill>
                <a:latin typeface="Montserrat"/>
                <a:ea typeface="Montserrat"/>
                <a:cs typeface="Montserrat"/>
                <a:sym typeface="Montserrat"/>
              </a:rPr>
              <a:t>Place wide icon here</a:t>
            </a:r>
            <a:endParaRPr b="0" i="0" sz="10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7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light)">
  <p:cSld name="MAIN_POINT">
    <p:bg>
      <p:bgPr>
        <a:solidFill>
          <a:srgbClr val="FFFFFF"/>
        </a:solidFill>
      </p:bgPr>
    </p:bg>
    <p:spTree>
      <p:nvGrpSpPr>
        <p:cNvPr id="7216" name="Shape 7216"/>
        <p:cNvGrpSpPr/>
        <p:nvPr/>
      </p:nvGrpSpPr>
      <p:grpSpPr>
        <a:xfrm>
          <a:off x="0" y="0"/>
          <a:ext cx="0" cy="0"/>
          <a:chOff x="0" y="0"/>
          <a:chExt cx="0" cy="0"/>
        </a:xfrm>
      </p:grpSpPr>
      <p:sp>
        <p:nvSpPr>
          <p:cNvPr id="7217" name="Google Shape;7217;p302"/>
          <p:cNvSpPr txBox="1"/>
          <p:nvPr/>
        </p:nvSpPr>
        <p:spPr>
          <a:xfrm>
            <a:off x="1643525" y="1059600"/>
            <a:ext cx="5856900" cy="2745600"/>
          </a:xfrm>
          <a:prstGeom prst="rect">
            <a:avLst/>
          </a:prstGeom>
          <a:solidFill>
            <a:srgbClr val="EEF3F6"/>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8" name="Google Shape;7218;p302"/>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219" name="Google Shape;7219;p302"/>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7220" name="Google Shape;7220;p302"/>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sz="3000">
                <a:solidFill>
                  <a:schemeClr val="lt1"/>
                </a:solidFill>
                <a:latin typeface="Montserrat"/>
                <a:ea typeface="Montserrat"/>
                <a:cs typeface="Montserrat"/>
                <a:sym typeface="Montserrat"/>
              </a:defRPr>
            </a:lvl9pPr>
          </a:lstStyle>
          <a:p/>
        </p:txBody>
      </p:sp>
      <p:sp>
        <p:nvSpPr>
          <p:cNvPr id="7221" name="Google Shape;7221;p302"/>
          <p:cNvSpPr/>
          <p:nvPr/>
        </p:nvSpPr>
        <p:spPr>
          <a:xfrm>
            <a:off x="4346675" y="1413450"/>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rgbClr val="FFFFFF"/>
                </a:solidFill>
                <a:latin typeface="Montserrat"/>
                <a:ea typeface="Montserrat"/>
                <a:cs typeface="Montserrat"/>
                <a:sym typeface="Montserrat"/>
              </a:rPr>
              <a:t>Sq icons</a:t>
            </a:r>
            <a:endParaRPr b="0" i="0" sz="5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2 (dark)">
  <p:cSld name="MAIN_POINT_1">
    <p:bg>
      <p:bgPr>
        <a:solidFill>
          <a:schemeClr val="accent2"/>
        </a:solidFill>
      </p:bgPr>
    </p:bg>
    <p:spTree>
      <p:nvGrpSpPr>
        <p:cNvPr id="7222" name="Shape 7222"/>
        <p:cNvGrpSpPr/>
        <p:nvPr/>
      </p:nvGrpSpPr>
      <p:grpSpPr>
        <a:xfrm>
          <a:off x="0" y="0"/>
          <a:ext cx="0" cy="0"/>
          <a:chOff x="0" y="0"/>
          <a:chExt cx="0" cy="0"/>
        </a:xfrm>
      </p:grpSpPr>
      <p:sp>
        <p:nvSpPr>
          <p:cNvPr id="7223" name="Google Shape;7223;p303"/>
          <p:cNvSpPr txBox="1"/>
          <p:nvPr/>
        </p:nvSpPr>
        <p:spPr>
          <a:xfrm>
            <a:off x="1643525" y="10596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4" name="Google Shape;7224;p303"/>
          <p:cNvSpPr txBox="1"/>
          <p:nvPr>
            <p:ph type="ctrTitle"/>
          </p:nvPr>
        </p:nvSpPr>
        <p:spPr>
          <a:xfrm>
            <a:off x="2320325" y="2098163"/>
            <a:ext cx="4503300" cy="701400"/>
          </a:xfrm>
          <a:prstGeom prst="rect">
            <a:avLst/>
          </a:prstGeom>
          <a:noFill/>
          <a:ln>
            <a:noFill/>
          </a:ln>
        </p:spPr>
        <p:txBody>
          <a:bodyPr anchorCtr="0" anchor="b" bIns="0" lIns="0" spcFirstLastPara="1" rIns="0" wrap="square" tIns="0">
            <a:norm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225" name="Google Shape;7225;p303"/>
          <p:cNvSpPr txBox="1"/>
          <p:nvPr>
            <p:ph idx="2" type="ctrTitle"/>
          </p:nvPr>
        </p:nvSpPr>
        <p:spPr>
          <a:xfrm>
            <a:off x="2320325" y="2881888"/>
            <a:ext cx="4503300" cy="312000"/>
          </a:xfrm>
          <a:prstGeom prst="rect">
            <a:avLst/>
          </a:prstGeom>
          <a:noFill/>
          <a:ln>
            <a:noFill/>
          </a:ln>
        </p:spPr>
        <p:txBody>
          <a:bodyPr anchorCtr="0" anchor="t" bIns="0" lIns="0" spcFirstLastPara="1" rIns="0" wrap="square" tIns="0">
            <a:normAutofit/>
          </a:bodyPr>
          <a:lstStyle>
            <a:lvl1pPr lvl="0" algn="ctr">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15000"/>
              </a:lnSpc>
              <a:spcBef>
                <a:spcPts val="0"/>
              </a:spcBef>
              <a:spcAft>
                <a:spcPts val="0"/>
              </a:spcAft>
              <a:buSzPts val="1300"/>
              <a:buFont typeface="Montserrat"/>
              <a:buNone/>
              <a:defRPr sz="1300">
                <a:latin typeface="Montserrat"/>
                <a:ea typeface="Montserrat"/>
                <a:cs typeface="Montserrat"/>
                <a:sym typeface="Montserrat"/>
              </a:defRPr>
            </a:lvl2pPr>
            <a:lvl3pPr lvl="2" algn="ctr">
              <a:lnSpc>
                <a:spcPct val="115000"/>
              </a:lnSpc>
              <a:spcBef>
                <a:spcPts val="0"/>
              </a:spcBef>
              <a:spcAft>
                <a:spcPts val="0"/>
              </a:spcAft>
              <a:buSzPts val="1300"/>
              <a:buFont typeface="Montserrat"/>
              <a:buNone/>
              <a:defRPr sz="1300">
                <a:latin typeface="Montserrat"/>
                <a:ea typeface="Montserrat"/>
                <a:cs typeface="Montserrat"/>
                <a:sym typeface="Montserrat"/>
              </a:defRPr>
            </a:lvl3pPr>
            <a:lvl4pPr lvl="3" algn="ctr">
              <a:lnSpc>
                <a:spcPct val="115000"/>
              </a:lnSpc>
              <a:spcBef>
                <a:spcPts val="0"/>
              </a:spcBef>
              <a:spcAft>
                <a:spcPts val="0"/>
              </a:spcAft>
              <a:buSzPts val="1300"/>
              <a:buFont typeface="Montserrat"/>
              <a:buNone/>
              <a:defRPr sz="1300">
                <a:latin typeface="Montserrat"/>
                <a:ea typeface="Montserrat"/>
                <a:cs typeface="Montserrat"/>
                <a:sym typeface="Montserrat"/>
              </a:defRPr>
            </a:lvl4pPr>
            <a:lvl5pPr lvl="4" algn="ctr">
              <a:lnSpc>
                <a:spcPct val="115000"/>
              </a:lnSpc>
              <a:spcBef>
                <a:spcPts val="0"/>
              </a:spcBef>
              <a:spcAft>
                <a:spcPts val="0"/>
              </a:spcAft>
              <a:buSzPts val="1300"/>
              <a:buFont typeface="Montserrat"/>
              <a:buNone/>
              <a:defRPr sz="1300">
                <a:latin typeface="Montserrat"/>
                <a:ea typeface="Montserrat"/>
                <a:cs typeface="Montserrat"/>
                <a:sym typeface="Montserrat"/>
              </a:defRPr>
            </a:lvl5pPr>
            <a:lvl6pPr lvl="5" algn="ctr">
              <a:lnSpc>
                <a:spcPct val="115000"/>
              </a:lnSpc>
              <a:spcBef>
                <a:spcPts val="0"/>
              </a:spcBef>
              <a:spcAft>
                <a:spcPts val="0"/>
              </a:spcAft>
              <a:buSzPts val="1300"/>
              <a:buFont typeface="Montserrat"/>
              <a:buNone/>
              <a:defRPr sz="1300">
                <a:latin typeface="Montserrat"/>
                <a:ea typeface="Montserrat"/>
                <a:cs typeface="Montserrat"/>
                <a:sym typeface="Montserrat"/>
              </a:defRPr>
            </a:lvl6pPr>
            <a:lvl7pPr lvl="6" algn="ctr">
              <a:lnSpc>
                <a:spcPct val="115000"/>
              </a:lnSpc>
              <a:spcBef>
                <a:spcPts val="0"/>
              </a:spcBef>
              <a:spcAft>
                <a:spcPts val="0"/>
              </a:spcAft>
              <a:buSzPts val="1300"/>
              <a:buFont typeface="Montserrat"/>
              <a:buNone/>
              <a:defRPr sz="1300">
                <a:latin typeface="Montserrat"/>
                <a:ea typeface="Montserrat"/>
                <a:cs typeface="Montserrat"/>
                <a:sym typeface="Montserrat"/>
              </a:defRPr>
            </a:lvl7pPr>
            <a:lvl8pPr lvl="7" algn="ctr">
              <a:lnSpc>
                <a:spcPct val="115000"/>
              </a:lnSpc>
              <a:spcBef>
                <a:spcPts val="0"/>
              </a:spcBef>
              <a:spcAft>
                <a:spcPts val="0"/>
              </a:spcAft>
              <a:buSzPts val="1300"/>
              <a:buFont typeface="Montserrat"/>
              <a:buNone/>
              <a:defRPr sz="1300">
                <a:latin typeface="Montserrat"/>
                <a:ea typeface="Montserrat"/>
                <a:cs typeface="Montserrat"/>
                <a:sym typeface="Montserrat"/>
              </a:defRPr>
            </a:lvl8pPr>
            <a:lvl9pPr lvl="8" algn="ctr">
              <a:lnSpc>
                <a:spcPct val="115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7226" name="Google Shape;7226;p303"/>
          <p:cNvSpPr txBox="1"/>
          <p:nvPr>
            <p:ph idx="3" type="ctrTitle"/>
          </p:nvPr>
        </p:nvSpPr>
        <p:spPr>
          <a:xfrm>
            <a:off x="2750225" y="1949619"/>
            <a:ext cx="3643500" cy="148500"/>
          </a:xfrm>
          <a:prstGeom prst="rect">
            <a:avLst/>
          </a:prstGeom>
          <a:noFill/>
          <a:ln>
            <a:noFill/>
          </a:ln>
        </p:spPr>
        <p:txBody>
          <a:bodyPr anchorCtr="0" anchor="b" bIns="0" lIns="0" spcFirstLastPara="1" rIns="0" wrap="square" tIns="0">
            <a:sp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sz="3000">
                <a:solidFill>
                  <a:schemeClr val="lt2"/>
                </a:solidFill>
                <a:latin typeface="Montserrat"/>
                <a:ea typeface="Montserrat"/>
                <a:cs typeface="Montserrat"/>
                <a:sym typeface="Montserrat"/>
              </a:defRPr>
            </a:lvl9pPr>
          </a:lstStyle>
          <a:p/>
        </p:txBody>
      </p:sp>
      <p:sp>
        <p:nvSpPr>
          <p:cNvPr id="7227" name="Google Shape;7227;p303"/>
          <p:cNvSpPr/>
          <p:nvPr/>
        </p:nvSpPr>
        <p:spPr>
          <a:xfrm>
            <a:off x="4346675" y="1413450"/>
            <a:ext cx="450600" cy="400800"/>
          </a:xfrm>
          <a:prstGeom prst="rect">
            <a:avLst/>
          </a:prstGeom>
          <a:solidFill>
            <a:schemeClr val="accent3"/>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500"/>
              <a:buFont typeface="Arial"/>
              <a:buNone/>
            </a:pPr>
            <a:r>
              <a:rPr b="0" i="0" lang="en" sz="500" u="none" cap="none" strike="noStrike">
                <a:solidFill>
                  <a:schemeClr val="dk2"/>
                </a:solidFill>
                <a:latin typeface="Montserrat"/>
                <a:ea typeface="Montserrat"/>
                <a:cs typeface="Montserrat"/>
                <a:sym typeface="Montserrat"/>
              </a:rPr>
              <a:t>Sq icons</a:t>
            </a:r>
            <a:endParaRPr b="0" i="0" sz="500" u="none" cap="none" strike="noStrike">
              <a:solidFill>
                <a:schemeClr val="dk2"/>
              </a:solidFill>
              <a:latin typeface="Montserrat"/>
              <a:ea typeface="Montserrat"/>
              <a:cs typeface="Montserrat"/>
              <a:sym typeface="Montserrat"/>
            </a:endParaRPr>
          </a:p>
        </p:txBody>
      </p:sp>
    </p:spTree>
  </p:cSld>
  <p:clrMapOvr>
    <a:masterClrMapping/>
  </p:clrMapOvr>
</p:sldLayout>
</file>

<file path=ppt/slideLayouts/slideLayout7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dark)">
  <p:cSld name="SECTION_TITLE_AND_DESCRIPTION">
    <p:bg>
      <p:bgPr>
        <a:blipFill>
          <a:blip r:embed="rId2">
            <a:alphaModFix/>
          </a:blip>
          <a:stretch>
            <a:fillRect/>
          </a:stretch>
        </a:blipFill>
      </p:bgPr>
    </p:bg>
    <p:spTree>
      <p:nvGrpSpPr>
        <p:cNvPr id="7228" name="Shape 7228"/>
        <p:cNvGrpSpPr/>
        <p:nvPr/>
      </p:nvGrpSpPr>
      <p:grpSpPr>
        <a:xfrm>
          <a:off x="0" y="0"/>
          <a:ext cx="0" cy="0"/>
          <a:chOff x="0" y="0"/>
          <a:chExt cx="0" cy="0"/>
        </a:xfrm>
      </p:grpSpPr>
      <p:sp>
        <p:nvSpPr>
          <p:cNvPr id="7229" name="Google Shape;7229;p304"/>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7230" name="Google Shape;7230;p304"/>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l">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7231" name="Google Shape;7231;p304"/>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9pPr>
          </a:lstStyle>
          <a:p/>
        </p:txBody>
      </p:sp>
      <p:cxnSp>
        <p:nvCxnSpPr>
          <p:cNvPr id="7232" name="Google Shape;7232;p304"/>
          <p:cNvCxnSpPr/>
          <p:nvPr/>
        </p:nvCxnSpPr>
        <p:spPr>
          <a:xfrm>
            <a:off x="4616000" y="1923900"/>
            <a:ext cx="0" cy="1349700"/>
          </a:xfrm>
          <a:prstGeom prst="straightConnector1">
            <a:avLst/>
          </a:prstGeom>
          <a:noFill/>
          <a:ln cap="flat" cmpd="sng" w="9525">
            <a:solidFill>
              <a:schemeClr val="accent3"/>
            </a:solidFill>
            <a:prstDash val="solid"/>
            <a:round/>
            <a:headEnd len="sm" w="sm" type="none"/>
            <a:tailEnd len="sm" w="sm" type="none"/>
          </a:ln>
        </p:spPr>
      </p:cxnSp>
      <p:sp>
        <p:nvSpPr>
          <p:cNvPr id="7233" name="Google Shape;7233;p304"/>
          <p:cNvSpPr/>
          <p:nvPr/>
        </p:nvSpPr>
        <p:spPr>
          <a:xfrm>
            <a:off x="1288325" y="1923900"/>
            <a:ext cx="3199800" cy="13497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wide icon here</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light)">
  <p:cSld name="CUSTOM_16">
    <p:bg>
      <p:bgPr>
        <a:blipFill>
          <a:blip r:embed="rId2">
            <a:alphaModFix/>
          </a:blip>
          <a:stretch>
            <a:fillRect/>
          </a:stretch>
        </a:blipFill>
      </p:bgPr>
    </p:bg>
    <p:spTree>
      <p:nvGrpSpPr>
        <p:cNvPr id="659" name="Shape 659"/>
        <p:cNvGrpSpPr/>
        <p:nvPr/>
      </p:nvGrpSpPr>
      <p:grpSpPr>
        <a:xfrm>
          <a:off x="0" y="0"/>
          <a:ext cx="0" cy="0"/>
          <a:chOff x="0" y="0"/>
          <a:chExt cx="0" cy="0"/>
        </a:xfrm>
      </p:grpSpPr>
      <p:sp>
        <p:nvSpPr>
          <p:cNvPr id="660" name="Google Shape;660;p125"/>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61" name="Google Shape;661;p125"/>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62" name="Google Shape;662;p125"/>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63" name="Google Shape;663;p125"/>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7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3 (light)">
  <p:cSld name="SECTION_TITLE_AND_DESCRIPTION_1">
    <p:bg>
      <p:bgPr>
        <a:blipFill>
          <a:blip r:embed="rId2">
            <a:alphaModFix/>
          </a:blip>
          <a:stretch>
            <a:fillRect/>
          </a:stretch>
        </a:blipFill>
      </p:bgPr>
    </p:bg>
    <p:spTree>
      <p:nvGrpSpPr>
        <p:cNvPr id="7234" name="Shape 7234"/>
        <p:cNvGrpSpPr/>
        <p:nvPr/>
      </p:nvGrpSpPr>
      <p:grpSpPr>
        <a:xfrm>
          <a:off x="0" y="0"/>
          <a:ext cx="0" cy="0"/>
          <a:chOff x="0" y="0"/>
          <a:chExt cx="0" cy="0"/>
        </a:xfrm>
      </p:grpSpPr>
      <p:sp>
        <p:nvSpPr>
          <p:cNvPr id="7235" name="Google Shape;7235;p305"/>
          <p:cNvSpPr txBox="1"/>
          <p:nvPr>
            <p:ph type="ctrTitle"/>
          </p:nvPr>
        </p:nvSpPr>
        <p:spPr>
          <a:xfrm>
            <a:off x="4859425" y="2136450"/>
            <a:ext cx="3199800" cy="8274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7236" name="Google Shape;7236;p305"/>
          <p:cNvSpPr txBox="1"/>
          <p:nvPr>
            <p:ph idx="2" type="ctrTitle"/>
          </p:nvPr>
        </p:nvSpPr>
        <p:spPr>
          <a:xfrm>
            <a:off x="4859425" y="1900650"/>
            <a:ext cx="3199800" cy="312000"/>
          </a:xfrm>
          <a:prstGeom prst="rect">
            <a:avLst/>
          </a:prstGeom>
          <a:noFill/>
          <a:ln>
            <a:noFill/>
          </a:ln>
        </p:spPr>
        <p:txBody>
          <a:bodyPr anchorCtr="0" anchor="b" bIns="0" lIns="0" spcFirstLastPara="1" rIns="0" wrap="square" tIns="0">
            <a:sp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237" name="Google Shape;7237;p305"/>
          <p:cNvSpPr txBox="1"/>
          <p:nvPr>
            <p:ph idx="3" type="ctrTitle"/>
          </p:nvPr>
        </p:nvSpPr>
        <p:spPr>
          <a:xfrm>
            <a:off x="4859425" y="2984850"/>
            <a:ext cx="3199800" cy="3120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SzPts val="1600"/>
              <a:buFont typeface="Montserrat"/>
              <a:buNone/>
              <a:defRPr sz="1600">
                <a:latin typeface="Montserrat"/>
                <a:ea typeface="Montserrat"/>
                <a:cs typeface="Montserrat"/>
                <a:sym typeface="Montserrat"/>
              </a:defRPr>
            </a:lvl2pPr>
            <a:lvl3pPr lvl="2" algn="l">
              <a:lnSpc>
                <a:spcPct val="100000"/>
              </a:lnSpc>
              <a:spcBef>
                <a:spcPts val="0"/>
              </a:spcBef>
              <a:spcAft>
                <a:spcPts val="0"/>
              </a:spcAft>
              <a:buSzPts val="1600"/>
              <a:buFont typeface="Montserrat"/>
              <a:buNone/>
              <a:defRPr sz="1600">
                <a:latin typeface="Montserrat"/>
                <a:ea typeface="Montserrat"/>
                <a:cs typeface="Montserrat"/>
                <a:sym typeface="Montserrat"/>
              </a:defRPr>
            </a:lvl3pPr>
            <a:lvl4pPr lvl="3" algn="l">
              <a:lnSpc>
                <a:spcPct val="100000"/>
              </a:lnSpc>
              <a:spcBef>
                <a:spcPts val="0"/>
              </a:spcBef>
              <a:spcAft>
                <a:spcPts val="0"/>
              </a:spcAft>
              <a:buSzPts val="1600"/>
              <a:buFont typeface="Montserrat"/>
              <a:buNone/>
              <a:defRPr sz="1600">
                <a:latin typeface="Montserrat"/>
                <a:ea typeface="Montserrat"/>
                <a:cs typeface="Montserrat"/>
                <a:sym typeface="Montserrat"/>
              </a:defRPr>
            </a:lvl4pPr>
            <a:lvl5pPr lvl="4" algn="l">
              <a:lnSpc>
                <a:spcPct val="100000"/>
              </a:lnSpc>
              <a:spcBef>
                <a:spcPts val="0"/>
              </a:spcBef>
              <a:spcAft>
                <a:spcPts val="0"/>
              </a:spcAft>
              <a:buSzPts val="1600"/>
              <a:buFont typeface="Montserrat"/>
              <a:buNone/>
              <a:defRPr sz="1600">
                <a:latin typeface="Montserrat"/>
                <a:ea typeface="Montserrat"/>
                <a:cs typeface="Montserrat"/>
                <a:sym typeface="Montserrat"/>
              </a:defRPr>
            </a:lvl5pPr>
            <a:lvl6pPr lvl="5" algn="l">
              <a:lnSpc>
                <a:spcPct val="100000"/>
              </a:lnSpc>
              <a:spcBef>
                <a:spcPts val="0"/>
              </a:spcBef>
              <a:spcAft>
                <a:spcPts val="0"/>
              </a:spcAft>
              <a:buSzPts val="1600"/>
              <a:buFont typeface="Montserrat"/>
              <a:buNone/>
              <a:defRPr sz="1600">
                <a:latin typeface="Montserrat"/>
                <a:ea typeface="Montserrat"/>
                <a:cs typeface="Montserrat"/>
                <a:sym typeface="Montserrat"/>
              </a:defRPr>
            </a:lvl6pPr>
            <a:lvl7pPr lvl="6" algn="l">
              <a:lnSpc>
                <a:spcPct val="100000"/>
              </a:lnSpc>
              <a:spcBef>
                <a:spcPts val="0"/>
              </a:spcBef>
              <a:spcAft>
                <a:spcPts val="0"/>
              </a:spcAft>
              <a:buSzPts val="1600"/>
              <a:buFont typeface="Montserrat"/>
              <a:buNone/>
              <a:defRPr sz="1600">
                <a:latin typeface="Montserrat"/>
                <a:ea typeface="Montserrat"/>
                <a:cs typeface="Montserrat"/>
                <a:sym typeface="Montserrat"/>
              </a:defRPr>
            </a:lvl7pPr>
            <a:lvl8pPr lvl="7" algn="l">
              <a:lnSpc>
                <a:spcPct val="100000"/>
              </a:lnSpc>
              <a:spcBef>
                <a:spcPts val="0"/>
              </a:spcBef>
              <a:spcAft>
                <a:spcPts val="0"/>
              </a:spcAft>
              <a:buSzPts val="1600"/>
              <a:buFont typeface="Montserrat"/>
              <a:buNone/>
              <a:defRPr sz="1600">
                <a:latin typeface="Montserrat"/>
                <a:ea typeface="Montserrat"/>
                <a:cs typeface="Montserrat"/>
                <a:sym typeface="Montserrat"/>
              </a:defRPr>
            </a:lvl8pPr>
            <a:lvl9pPr lvl="8" algn="l">
              <a:lnSpc>
                <a:spcPct val="100000"/>
              </a:lnSpc>
              <a:spcBef>
                <a:spcPts val="0"/>
              </a:spcBef>
              <a:spcAft>
                <a:spcPts val="0"/>
              </a:spcAft>
              <a:buSzPts val="1600"/>
              <a:buFont typeface="Montserrat"/>
              <a:buNone/>
              <a:defRPr sz="1600">
                <a:latin typeface="Montserrat"/>
                <a:ea typeface="Montserrat"/>
                <a:cs typeface="Montserrat"/>
                <a:sym typeface="Montserrat"/>
              </a:defRPr>
            </a:lvl9pPr>
          </a:lstStyle>
          <a:p/>
        </p:txBody>
      </p:sp>
      <p:cxnSp>
        <p:nvCxnSpPr>
          <p:cNvPr id="7238" name="Google Shape;7238;p305"/>
          <p:cNvCxnSpPr/>
          <p:nvPr/>
        </p:nvCxnSpPr>
        <p:spPr>
          <a:xfrm>
            <a:off x="4616000" y="1923900"/>
            <a:ext cx="0" cy="1349700"/>
          </a:xfrm>
          <a:prstGeom prst="straightConnector1">
            <a:avLst/>
          </a:prstGeom>
          <a:noFill/>
          <a:ln cap="flat" cmpd="sng" w="9525">
            <a:solidFill>
              <a:schemeClr val="accent1"/>
            </a:solidFill>
            <a:prstDash val="solid"/>
            <a:round/>
            <a:headEnd len="sm" w="sm" type="none"/>
            <a:tailEnd len="sm" w="sm" type="none"/>
          </a:ln>
        </p:spPr>
      </p:cxnSp>
      <p:sp>
        <p:nvSpPr>
          <p:cNvPr id="7239" name="Google Shape;7239;p305"/>
          <p:cNvSpPr/>
          <p:nvPr/>
        </p:nvSpPr>
        <p:spPr>
          <a:xfrm>
            <a:off x="1288325" y="1923900"/>
            <a:ext cx="3199800" cy="1349700"/>
          </a:xfrm>
          <a:prstGeom prst="rect">
            <a:avLst/>
          </a:prstGeom>
          <a:solidFill>
            <a:schemeClr val="accent1"/>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Montserrat"/>
                <a:ea typeface="Montserrat"/>
                <a:cs typeface="Montserrat"/>
                <a:sym typeface="Montserrat"/>
              </a:rPr>
              <a:t>Place wide icon here</a:t>
            </a:r>
            <a:endParaRPr b="0" i="0" sz="10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dark)">
  <p:cSld name="CAPTION_ONLY">
    <p:bg>
      <p:bgPr>
        <a:blipFill>
          <a:blip r:embed="rId2">
            <a:alphaModFix/>
          </a:blip>
          <a:stretch>
            <a:fillRect/>
          </a:stretch>
        </a:blipFill>
      </p:bgPr>
    </p:bg>
    <p:spTree>
      <p:nvGrpSpPr>
        <p:cNvPr id="7240" name="Shape 7240"/>
        <p:cNvGrpSpPr/>
        <p:nvPr/>
      </p:nvGrpSpPr>
      <p:grpSpPr>
        <a:xfrm>
          <a:off x="0" y="0"/>
          <a:ext cx="0" cy="0"/>
          <a:chOff x="0" y="0"/>
          <a:chExt cx="0" cy="0"/>
        </a:xfrm>
      </p:grpSpPr>
      <p:sp>
        <p:nvSpPr>
          <p:cNvPr id="7241" name="Google Shape;7241;p306"/>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7242" name="Google Shape;7242;p306"/>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7243" name="Google Shape;7243;p306"/>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7244" name="Google Shape;7244;p306"/>
          <p:cNvCxnSpPr/>
          <p:nvPr/>
        </p:nvCxnSpPr>
        <p:spPr>
          <a:xfrm>
            <a:off x="3964400" y="1707925"/>
            <a:ext cx="0" cy="1767300"/>
          </a:xfrm>
          <a:prstGeom prst="straightConnector1">
            <a:avLst/>
          </a:prstGeom>
          <a:noFill/>
          <a:ln cap="flat" cmpd="sng" w="9525">
            <a:solidFill>
              <a:schemeClr val="accent3"/>
            </a:solidFill>
            <a:prstDash val="solid"/>
            <a:round/>
            <a:headEnd len="sm" w="sm" type="none"/>
            <a:tailEnd len="sm" w="sm" type="none"/>
          </a:ln>
        </p:spPr>
      </p:cxnSp>
      <p:sp>
        <p:nvSpPr>
          <p:cNvPr id="7245" name="Google Shape;7245;p306"/>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7246" name="Google Shape;7246;p306"/>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247" name="Google Shape;7247;p306"/>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000"/>
              <a:buFont typeface="Montserrat SemiBold"/>
              <a:buNone/>
              <a:defRPr sz="3000">
                <a:solidFill>
                  <a:srgbClr val="FFFFFF"/>
                </a:solidFill>
                <a:latin typeface="Montserrat SemiBold"/>
                <a:ea typeface="Montserrat SemiBold"/>
                <a:cs typeface="Montserrat SemiBold"/>
                <a:sym typeface="Montserrat SemiBold"/>
              </a:defRPr>
            </a:lvl9pPr>
          </a:lstStyle>
          <a:p/>
        </p:txBody>
      </p:sp>
      <p:sp>
        <p:nvSpPr>
          <p:cNvPr id="7248" name="Google Shape;7248;p306"/>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249" name="Google Shape;7249;p306"/>
          <p:cNvSpPr/>
          <p:nvPr/>
        </p:nvSpPr>
        <p:spPr>
          <a:xfrm>
            <a:off x="1382200" y="1715775"/>
            <a:ext cx="450600" cy="400800"/>
          </a:xfrm>
          <a:prstGeom prst="rect">
            <a:avLst/>
          </a:prstGeom>
          <a:solidFill>
            <a:srgbClr val="434472">
              <a:alpha val="49019"/>
            </a:srgbClr>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chemeClr val="accent3"/>
                </a:solidFill>
                <a:latin typeface="Montserrat"/>
                <a:ea typeface="Montserrat"/>
                <a:cs typeface="Montserrat"/>
                <a:sym typeface="Montserrat"/>
              </a:rPr>
              <a:t>Sq icons</a:t>
            </a:r>
            <a:endParaRPr b="0" i="0" sz="6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hapter slide - 4 (light)">
  <p:cSld name="CAPTION_ONLY_1">
    <p:bg>
      <p:bgPr>
        <a:blipFill>
          <a:blip r:embed="rId2">
            <a:alphaModFix/>
          </a:blip>
          <a:stretch>
            <a:fillRect/>
          </a:stretch>
        </a:blipFill>
      </p:bgPr>
    </p:bg>
    <p:spTree>
      <p:nvGrpSpPr>
        <p:cNvPr id="7250" name="Shape 7250"/>
        <p:cNvGrpSpPr/>
        <p:nvPr/>
      </p:nvGrpSpPr>
      <p:grpSpPr>
        <a:xfrm>
          <a:off x="0" y="0"/>
          <a:ext cx="0" cy="0"/>
          <a:chOff x="0" y="0"/>
          <a:chExt cx="0" cy="0"/>
        </a:xfrm>
      </p:grpSpPr>
      <p:sp>
        <p:nvSpPr>
          <p:cNvPr id="7251" name="Google Shape;7251;p307"/>
          <p:cNvSpPr txBox="1"/>
          <p:nvPr>
            <p:ph type="ctrTitle"/>
          </p:nvPr>
        </p:nvSpPr>
        <p:spPr>
          <a:xfrm>
            <a:off x="1382125" y="2312125"/>
            <a:ext cx="2300100" cy="659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7252" name="Google Shape;7252;p307"/>
          <p:cNvSpPr txBox="1"/>
          <p:nvPr>
            <p:ph idx="2" type="ctrTitle"/>
          </p:nvPr>
        </p:nvSpPr>
        <p:spPr>
          <a:xfrm>
            <a:off x="4464550" y="1588125"/>
            <a:ext cx="33642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7253" name="Google Shape;7253;p307"/>
          <p:cNvSpPr txBox="1"/>
          <p:nvPr>
            <p:ph idx="3" type="ctrTitle"/>
          </p:nvPr>
        </p:nvSpPr>
        <p:spPr>
          <a:xfrm>
            <a:off x="4464550" y="1947700"/>
            <a:ext cx="3364200" cy="3120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cxnSp>
        <p:nvCxnSpPr>
          <p:cNvPr id="7254" name="Google Shape;7254;p307"/>
          <p:cNvCxnSpPr/>
          <p:nvPr/>
        </p:nvCxnSpPr>
        <p:spPr>
          <a:xfrm>
            <a:off x="3964400" y="1707925"/>
            <a:ext cx="0" cy="1767300"/>
          </a:xfrm>
          <a:prstGeom prst="straightConnector1">
            <a:avLst/>
          </a:prstGeom>
          <a:noFill/>
          <a:ln cap="flat" cmpd="sng" w="9525">
            <a:solidFill>
              <a:schemeClr val="accent1"/>
            </a:solidFill>
            <a:prstDash val="solid"/>
            <a:round/>
            <a:headEnd len="sm" w="sm" type="none"/>
            <a:tailEnd len="sm" w="sm" type="none"/>
          </a:ln>
        </p:spPr>
      </p:cxnSp>
      <p:sp>
        <p:nvSpPr>
          <p:cNvPr id="7255" name="Google Shape;7255;p307"/>
          <p:cNvSpPr txBox="1"/>
          <p:nvPr>
            <p:ph idx="4" type="ctrTitle"/>
          </p:nvPr>
        </p:nvSpPr>
        <p:spPr>
          <a:xfrm>
            <a:off x="4464550" y="2259700"/>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7256" name="Google Shape;7256;p307"/>
          <p:cNvSpPr txBox="1"/>
          <p:nvPr>
            <p:ph idx="5" type="ctrTitle"/>
          </p:nvPr>
        </p:nvSpPr>
        <p:spPr>
          <a:xfrm>
            <a:off x="4464550" y="2619275"/>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7257" name="Google Shape;7257;p307"/>
          <p:cNvSpPr txBox="1"/>
          <p:nvPr>
            <p:ph idx="6" type="ctrTitle"/>
          </p:nvPr>
        </p:nvSpPr>
        <p:spPr>
          <a:xfrm>
            <a:off x="4464550" y="2937825"/>
            <a:ext cx="3364200" cy="3120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2pPr>
            <a:lvl3pPr lvl="2"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3pPr>
            <a:lvl4pPr lvl="3"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4pPr>
            <a:lvl5pPr lvl="4"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5pPr>
            <a:lvl6pPr lvl="5"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6pPr>
            <a:lvl7pPr lvl="6"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7pPr>
            <a:lvl8pPr lvl="7"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8pPr>
            <a:lvl9pPr lvl="8" algn="l">
              <a:lnSpc>
                <a:spcPct val="100000"/>
              </a:lnSpc>
              <a:spcBef>
                <a:spcPts val="0"/>
              </a:spcBef>
              <a:spcAft>
                <a:spcPts val="0"/>
              </a:spcAft>
              <a:buSzPts val="3000"/>
              <a:buFont typeface="Montserrat SemiBold"/>
              <a:buNone/>
              <a:defRPr sz="3000">
                <a:latin typeface="Montserrat SemiBold"/>
                <a:ea typeface="Montserrat SemiBold"/>
                <a:cs typeface="Montserrat SemiBold"/>
                <a:sym typeface="Montserrat SemiBold"/>
              </a:defRPr>
            </a:lvl9pPr>
          </a:lstStyle>
          <a:p/>
        </p:txBody>
      </p:sp>
      <p:sp>
        <p:nvSpPr>
          <p:cNvPr id="7258" name="Google Shape;7258;p307"/>
          <p:cNvSpPr txBox="1"/>
          <p:nvPr>
            <p:ph idx="7" type="ctrTitle"/>
          </p:nvPr>
        </p:nvSpPr>
        <p:spPr>
          <a:xfrm>
            <a:off x="4464550" y="3297400"/>
            <a:ext cx="33642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1pPr>
            <a:lvl2pPr lvl="1"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2pPr>
            <a:lvl3pPr lvl="2"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3pPr>
            <a:lvl4pPr lvl="3"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4pPr>
            <a:lvl5pPr lvl="4"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5pPr>
            <a:lvl6pPr lvl="5"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6pPr>
            <a:lvl7pPr lvl="6"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7pPr>
            <a:lvl8pPr lvl="7"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8pPr>
            <a:lvl9pPr lvl="8" algn="l">
              <a:lnSpc>
                <a:spcPct val="115000"/>
              </a:lnSpc>
              <a:spcBef>
                <a:spcPts val="0"/>
              </a:spcBef>
              <a:spcAft>
                <a:spcPts val="0"/>
              </a:spcAft>
              <a:buClr>
                <a:schemeClr val="dk2"/>
              </a:buClr>
              <a:buSzPts val="800"/>
              <a:buFont typeface="Montserrat"/>
              <a:buNone/>
              <a:defRPr sz="800">
                <a:solidFill>
                  <a:schemeClr val="dk2"/>
                </a:solidFill>
                <a:latin typeface="Montserrat"/>
                <a:ea typeface="Montserrat"/>
                <a:cs typeface="Montserrat"/>
                <a:sym typeface="Montserrat"/>
              </a:defRPr>
            </a:lvl9pPr>
          </a:lstStyle>
          <a:p/>
        </p:txBody>
      </p:sp>
      <p:sp>
        <p:nvSpPr>
          <p:cNvPr id="7259" name="Google Shape;7259;p307"/>
          <p:cNvSpPr/>
          <p:nvPr/>
        </p:nvSpPr>
        <p:spPr>
          <a:xfrm>
            <a:off x="1382200" y="1715775"/>
            <a:ext cx="450600" cy="400800"/>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600"/>
              <a:buFont typeface="Arial"/>
              <a:buNone/>
            </a:pPr>
            <a:r>
              <a:rPr b="0" i="0" lang="en" sz="600" u="none" cap="none" strike="noStrike">
                <a:solidFill>
                  <a:srgbClr val="FFFFFF"/>
                </a:solidFill>
                <a:latin typeface="Montserrat"/>
                <a:ea typeface="Montserrat"/>
                <a:cs typeface="Montserrat"/>
                <a:sym typeface="Montserrat"/>
              </a:rPr>
              <a:t>Sq icons</a:t>
            </a:r>
            <a:endParaRPr b="0" i="0" sz="600" u="none" cap="none" strike="noStrike">
              <a:solidFill>
                <a:srgbClr val="FFFFFF"/>
              </a:solidFill>
              <a:latin typeface="Montserrat"/>
              <a:ea typeface="Montserrat"/>
              <a:cs typeface="Montserrat"/>
              <a:sym typeface="Montserrat"/>
            </a:endParaRPr>
          </a:p>
        </p:txBody>
      </p:sp>
    </p:spTree>
  </p:cSld>
  <p:clrMapOvr>
    <a:masterClrMapping/>
  </p:clrMapOvr>
</p:sldLayout>
</file>

<file path=ppt/slideLayouts/slideLayout7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light)">
  <p:cSld name="BIG_NUMBER">
    <p:bg>
      <p:bgPr>
        <a:solidFill>
          <a:srgbClr val="FFFFFF"/>
        </a:solidFill>
      </p:bgPr>
    </p:bg>
    <p:spTree>
      <p:nvGrpSpPr>
        <p:cNvPr id="7260" name="Shape 7260"/>
        <p:cNvGrpSpPr/>
        <p:nvPr/>
      </p:nvGrpSpPr>
      <p:grpSpPr>
        <a:xfrm>
          <a:off x="0" y="0"/>
          <a:ext cx="0" cy="0"/>
          <a:chOff x="0" y="0"/>
          <a:chExt cx="0" cy="0"/>
        </a:xfrm>
      </p:grpSpPr>
      <p:sp>
        <p:nvSpPr>
          <p:cNvPr id="7261" name="Google Shape;7261;p308"/>
          <p:cNvSpPr txBox="1"/>
          <p:nvPr/>
        </p:nvSpPr>
        <p:spPr>
          <a:xfrm>
            <a:off x="1643525" y="1020100"/>
            <a:ext cx="5856900" cy="2745600"/>
          </a:xfrm>
          <a:prstGeom prst="rect">
            <a:avLst/>
          </a:prstGeom>
          <a:solidFill>
            <a:schemeClr val="accent2"/>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2" name="Google Shape;7262;p308"/>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7263" name="Google Shape;7263;p308"/>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chemeClr val="dk1"/>
              </a:buClr>
              <a:buSzPts val="800"/>
              <a:buFont typeface="Montserrat"/>
              <a:buChar char="➔"/>
              <a:defRPr sz="800">
                <a:solidFill>
                  <a:schemeClr val="dk1"/>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272850"/>
              </a:buClr>
              <a:buSzPts val="800"/>
              <a:buFont typeface="Montserrat"/>
              <a:buChar char="◆"/>
              <a:defRPr sz="800">
                <a:solidFill>
                  <a:srgbClr val="272850"/>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272850"/>
              </a:buClr>
              <a:buSzPts val="800"/>
              <a:buFont typeface="Montserrat"/>
              <a:buChar char="●"/>
              <a:defRPr sz="8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7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1 (dark)">
  <p:cSld name="BIG_NUMBER_1">
    <p:bg>
      <p:bgPr>
        <a:solidFill>
          <a:schemeClr val="accent2"/>
        </a:solidFill>
      </p:bgPr>
    </p:bg>
    <p:spTree>
      <p:nvGrpSpPr>
        <p:cNvPr id="7264" name="Shape 7264"/>
        <p:cNvGrpSpPr/>
        <p:nvPr/>
      </p:nvGrpSpPr>
      <p:grpSpPr>
        <a:xfrm>
          <a:off x="0" y="0"/>
          <a:ext cx="0" cy="0"/>
          <a:chOff x="0" y="0"/>
          <a:chExt cx="0" cy="0"/>
        </a:xfrm>
      </p:grpSpPr>
      <p:sp>
        <p:nvSpPr>
          <p:cNvPr id="7265" name="Google Shape;7265;p309"/>
          <p:cNvSpPr txBox="1"/>
          <p:nvPr/>
        </p:nvSpPr>
        <p:spPr>
          <a:xfrm>
            <a:off x="1643525" y="1020100"/>
            <a:ext cx="5856900" cy="2745600"/>
          </a:xfrm>
          <a:prstGeom prst="rect">
            <a:avLst/>
          </a:prstGeom>
          <a:solidFill>
            <a:schemeClr val="dk1"/>
          </a:solid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6" name="Google Shape;7266;p309"/>
          <p:cNvSpPr txBox="1"/>
          <p:nvPr>
            <p:ph type="ctrTitle"/>
          </p:nvPr>
        </p:nvSpPr>
        <p:spPr>
          <a:xfrm>
            <a:off x="2102619" y="2247550"/>
            <a:ext cx="1721700" cy="2907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
        <p:nvSpPr>
          <p:cNvPr id="7267" name="Google Shape;7267;p309"/>
          <p:cNvSpPr txBox="1"/>
          <p:nvPr>
            <p:ph idx="1" type="body"/>
          </p:nvPr>
        </p:nvSpPr>
        <p:spPr>
          <a:xfrm>
            <a:off x="3908900" y="1647575"/>
            <a:ext cx="3340500" cy="1509600"/>
          </a:xfrm>
          <a:prstGeom prst="rect">
            <a:avLst/>
          </a:prstGeom>
          <a:noFill/>
          <a:ln>
            <a:noFill/>
          </a:ln>
        </p:spPr>
        <p:txBody>
          <a:bodyPr anchorCtr="0" anchor="ctr" bIns="91425" lIns="91425" spcFirstLastPara="1" rIns="91425" wrap="square" tIns="91425">
            <a:noAutofit/>
          </a:bodyPr>
          <a:lstStyle>
            <a:lvl1pPr indent="-279400" lvl="0" marL="457200" algn="l">
              <a:lnSpc>
                <a:spcPct val="115000"/>
              </a:lnSpc>
              <a:spcBef>
                <a:spcPts val="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1pPr>
            <a:lvl2pPr indent="-279400" lvl="1" marL="914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2pPr>
            <a:lvl3pPr indent="-279400" lvl="2" marL="1371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3pPr>
            <a:lvl4pPr indent="-279400" lvl="3" marL="18288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4pPr>
            <a:lvl5pPr indent="-279400" lvl="4" marL="22860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5pPr>
            <a:lvl6pPr indent="-279400" lvl="5" marL="27432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6pPr>
            <a:lvl7pPr indent="-279400" lvl="6" marL="32004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7pPr>
            <a:lvl8pPr indent="-279400" lvl="7" marL="3657600" algn="l">
              <a:lnSpc>
                <a:spcPct val="115000"/>
              </a:lnSpc>
              <a:spcBef>
                <a:spcPts val="1000"/>
              </a:spcBef>
              <a:spcAft>
                <a:spcPts val="0"/>
              </a:spcAft>
              <a:buClr>
                <a:srgbClr val="FFFFFF"/>
              </a:buClr>
              <a:buSzPts val="800"/>
              <a:buFont typeface="Montserrat"/>
              <a:buChar char="◆"/>
              <a:defRPr sz="800">
                <a:solidFill>
                  <a:srgbClr val="FFFFFF"/>
                </a:solidFill>
                <a:latin typeface="Montserrat"/>
                <a:ea typeface="Montserrat"/>
                <a:cs typeface="Montserrat"/>
                <a:sym typeface="Montserrat"/>
              </a:defRPr>
            </a:lvl8pPr>
            <a:lvl9pPr indent="-279400" lvl="8" marL="4114800" algn="l">
              <a:lnSpc>
                <a:spcPct val="115000"/>
              </a:lnSpc>
              <a:spcBef>
                <a:spcPts val="1000"/>
              </a:spcBef>
              <a:spcAft>
                <a:spcPts val="1000"/>
              </a:spcAft>
              <a:buClr>
                <a:srgbClr val="FFFFFF"/>
              </a:buClr>
              <a:buSzPts val="800"/>
              <a:buFont typeface="Montserrat"/>
              <a:buChar char="●"/>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light)" type="blank">
  <p:cSld name="BLANK">
    <p:bg>
      <p:bgPr>
        <a:solidFill>
          <a:srgbClr val="FFFFFF"/>
        </a:solidFill>
      </p:bgPr>
    </p:bg>
    <p:spTree>
      <p:nvGrpSpPr>
        <p:cNvPr id="7268" name="Shape 7268"/>
        <p:cNvGrpSpPr/>
        <p:nvPr/>
      </p:nvGrpSpPr>
      <p:grpSpPr>
        <a:xfrm>
          <a:off x="0" y="0"/>
          <a:ext cx="0" cy="0"/>
          <a:chOff x="0" y="0"/>
          <a:chExt cx="0" cy="0"/>
        </a:xfrm>
      </p:grpSpPr>
    </p:spTree>
  </p:cSld>
  <p:clrMapOvr>
    <a:masterClrMapping/>
  </p:clrMapOvr>
</p:sldLayout>
</file>

<file path=ppt/slideLayouts/slideLayout7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dark)">
  <p:cSld name="BLANK_1">
    <p:bg>
      <p:bgPr>
        <a:solidFill>
          <a:schemeClr val="dk1"/>
        </a:solidFill>
      </p:bgPr>
    </p:bg>
    <p:spTree>
      <p:nvGrpSpPr>
        <p:cNvPr id="7269" name="Shape 7269"/>
        <p:cNvGrpSpPr/>
        <p:nvPr/>
      </p:nvGrpSpPr>
      <p:grpSpPr>
        <a:xfrm>
          <a:off x="0" y="0"/>
          <a:ext cx="0" cy="0"/>
          <a:chOff x="0" y="0"/>
          <a:chExt cx="0" cy="0"/>
        </a:xfrm>
      </p:grpSpPr>
    </p:spTree>
  </p:cSld>
  <p:clrMapOvr>
    <a:masterClrMapping/>
  </p:clrMapOvr>
</p:sldLayout>
</file>

<file path=ppt/slideLayouts/slideLayout7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light)">
  <p:cSld name="CUSTOM_3">
    <p:bg>
      <p:bgPr>
        <a:solidFill>
          <a:srgbClr val="FFFFFF"/>
        </a:solidFill>
      </p:bgPr>
    </p:bg>
    <p:spTree>
      <p:nvGrpSpPr>
        <p:cNvPr id="7270" name="Shape 7270"/>
        <p:cNvGrpSpPr/>
        <p:nvPr/>
      </p:nvGrpSpPr>
      <p:grpSpPr>
        <a:xfrm>
          <a:off x="0" y="0"/>
          <a:ext cx="0" cy="0"/>
          <a:chOff x="0" y="0"/>
          <a:chExt cx="0" cy="0"/>
        </a:xfrm>
      </p:grpSpPr>
      <p:sp>
        <p:nvSpPr>
          <p:cNvPr id="7271" name="Google Shape;7271;p312"/>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272" name="Google Shape;7272;p312"/>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273" name="Google Shape;7273;p312"/>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274" name="Google Shape;7274;p312"/>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2 (dark)">
  <p:cSld name="CUSTOM_3_2">
    <p:bg>
      <p:bgPr>
        <a:solidFill>
          <a:schemeClr val="dk1"/>
        </a:solidFill>
      </p:bgPr>
    </p:bg>
    <p:spTree>
      <p:nvGrpSpPr>
        <p:cNvPr id="7275" name="Shape 7275"/>
        <p:cNvGrpSpPr/>
        <p:nvPr/>
      </p:nvGrpSpPr>
      <p:grpSpPr>
        <a:xfrm>
          <a:off x="0" y="0"/>
          <a:ext cx="0" cy="0"/>
          <a:chOff x="0" y="0"/>
          <a:chExt cx="0" cy="0"/>
        </a:xfrm>
      </p:grpSpPr>
      <p:sp>
        <p:nvSpPr>
          <p:cNvPr id="7276" name="Google Shape;7276;p313"/>
          <p:cNvSpPr txBox="1"/>
          <p:nvPr>
            <p:ph idx="1" type="subTitle"/>
          </p:nvPr>
        </p:nvSpPr>
        <p:spPr>
          <a:xfrm>
            <a:off x="644500"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277" name="Google Shape;7277;p313"/>
          <p:cNvSpPr txBox="1"/>
          <p:nvPr>
            <p:ph idx="2" type="subTitle"/>
          </p:nvPr>
        </p:nvSpPr>
        <p:spPr>
          <a:xfrm>
            <a:off x="3350748"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278" name="Google Shape;7278;p313"/>
          <p:cNvSpPr txBox="1"/>
          <p:nvPr>
            <p:ph idx="3" type="subTitle"/>
          </p:nvPr>
        </p:nvSpPr>
        <p:spPr>
          <a:xfrm>
            <a:off x="6056046" y="2138400"/>
            <a:ext cx="2444400" cy="2488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279" name="Google Shape;7279;p313"/>
          <p:cNvSpPr txBox="1"/>
          <p:nvPr>
            <p:ph type="ctrTitle"/>
          </p:nvPr>
        </p:nvSpPr>
        <p:spPr>
          <a:xfrm>
            <a:off x="644500"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7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light)">
  <p:cSld name="CUSTOM_3_1">
    <p:bg>
      <p:bgPr>
        <a:blipFill>
          <a:blip r:embed="rId2">
            <a:alphaModFix/>
          </a:blip>
          <a:stretch>
            <a:fillRect/>
          </a:stretch>
        </a:blipFill>
      </p:bgPr>
    </p:bg>
    <p:spTree>
      <p:nvGrpSpPr>
        <p:cNvPr id="7280" name="Shape 7280"/>
        <p:cNvGrpSpPr/>
        <p:nvPr/>
      </p:nvGrpSpPr>
      <p:grpSpPr>
        <a:xfrm>
          <a:off x="0" y="0"/>
          <a:ext cx="0" cy="0"/>
          <a:chOff x="0" y="0"/>
          <a:chExt cx="0" cy="0"/>
        </a:xfrm>
      </p:grpSpPr>
      <p:sp>
        <p:nvSpPr>
          <p:cNvPr id="7281" name="Google Shape;7281;p314"/>
          <p:cNvSpPr/>
          <p:nvPr/>
        </p:nvSpPr>
        <p:spPr>
          <a:xfrm>
            <a:off x="5952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314"/>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283" name="Google Shape;7283;p314"/>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284" name="Google Shape;7284;p314"/>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7285" name="Google Shape;7285;p314"/>
          <p:cNvSpPr/>
          <p:nvPr/>
        </p:nvSpPr>
        <p:spPr>
          <a:xfrm>
            <a:off x="33993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314"/>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287" name="Google Shape;7287;p314"/>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
        <p:nvSpPr>
          <p:cNvPr id="7288" name="Google Shape;7288;p314"/>
          <p:cNvSpPr/>
          <p:nvPr/>
        </p:nvSpPr>
        <p:spPr>
          <a:xfrm>
            <a:off x="6203450" y="1723350"/>
            <a:ext cx="2444400" cy="2706600"/>
          </a:xfrm>
          <a:prstGeom prst="rect">
            <a:avLst/>
          </a:prstGeom>
          <a:solidFill>
            <a:srgbClr val="FFFFFF"/>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314"/>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290" name="Google Shape;7290;p314"/>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6" name="Shape 36"/>
        <p:cNvGrpSpPr/>
        <p:nvPr/>
      </p:nvGrpSpPr>
      <p:grpSpPr>
        <a:xfrm>
          <a:off x="0" y="0"/>
          <a:ext cx="0" cy="0"/>
          <a:chOff x="0" y="0"/>
          <a:chExt cx="0" cy="0"/>
        </a:xfrm>
      </p:grpSpPr>
      <p:sp>
        <p:nvSpPr>
          <p:cNvPr id="37" name="Google Shape;37;p55"/>
          <p:cNvSpPr txBox="1"/>
          <p:nvPr>
            <p:ph type="title"/>
          </p:nvPr>
        </p:nvSpPr>
        <p:spPr>
          <a:xfrm>
            <a:off x="490250" y="450150"/>
            <a:ext cx="6367800" cy="4090800"/>
          </a:xfrm>
          <a:prstGeom prst="rect">
            <a:avLst/>
          </a:prstGeom>
          <a:noFill/>
          <a:ln>
            <a:noFill/>
          </a:ln>
        </p:spPr>
        <p:txBody>
          <a:bodyPr anchorCtr="0" anchor="ctr" bIns="91425" lIns="91425" spcFirstLastPara="1" rIns="91425" wrap="square" tIns="91425">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p:txBody>
      </p:sp>
      <p:sp>
        <p:nvSpPr>
          <p:cNvPr id="38" name="Google Shape;38;p55"/>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dark)">
  <p:cSld name="CUSTOM_16_5">
    <p:bg>
      <p:bgPr>
        <a:blipFill>
          <a:blip r:embed="rId2">
            <a:alphaModFix/>
          </a:blip>
          <a:stretch>
            <a:fillRect/>
          </a:stretch>
        </a:blipFill>
      </p:bgPr>
    </p:bg>
    <p:spTree>
      <p:nvGrpSpPr>
        <p:cNvPr id="664" name="Shape 664"/>
        <p:cNvGrpSpPr/>
        <p:nvPr/>
      </p:nvGrpSpPr>
      <p:grpSpPr>
        <a:xfrm>
          <a:off x="0" y="0"/>
          <a:ext cx="0" cy="0"/>
          <a:chOff x="0" y="0"/>
          <a:chExt cx="0" cy="0"/>
        </a:xfrm>
      </p:grpSpPr>
      <p:sp>
        <p:nvSpPr>
          <p:cNvPr id="665" name="Google Shape;665;p126"/>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66" name="Google Shape;666;p126"/>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67" name="Google Shape;667;p126"/>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68" name="Google Shape;668;p126"/>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3 (dark)">
  <p:cSld name="CUSTOM_3_1_1">
    <p:bg>
      <p:bgPr>
        <a:solidFill>
          <a:schemeClr val="accent2"/>
        </a:solidFill>
      </p:bgPr>
    </p:bg>
    <p:spTree>
      <p:nvGrpSpPr>
        <p:cNvPr id="7291" name="Shape 7291"/>
        <p:cNvGrpSpPr/>
        <p:nvPr/>
      </p:nvGrpSpPr>
      <p:grpSpPr>
        <a:xfrm>
          <a:off x="0" y="0"/>
          <a:ext cx="0" cy="0"/>
          <a:chOff x="0" y="0"/>
          <a:chExt cx="0" cy="0"/>
        </a:xfrm>
      </p:grpSpPr>
      <p:sp>
        <p:nvSpPr>
          <p:cNvPr id="7292" name="Google Shape;7292;p315"/>
          <p:cNvSpPr/>
          <p:nvPr/>
        </p:nvSpPr>
        <p:spPr>
          <a:xfrm>
            <a:off x="5952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315"/>
          <p:cNvSpPr txBox="1"/>
          <p:nvPr>
            <p:ph type="ctrTitle"/>
          </p:nvPr>
        </p:nvSpPr>
        <p:spPr>
          <a:xfrm>
            <a:off x="3399350" y="710550"/>
            <a:ext cx="2347200" cy="2907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294" name="Google Shape;7294;p315"/>
          <p:cNvSpPr txBox="1"/>
          <p:nvPr>
            <p:ph idx="1" type="subTitle"/>
          </p:nvPr>
        </p:nvSpPr>
        <p:spPr>
          <a:xfrm>
            <a:off x="9087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295" name="Google Shape;7295;p315"/>
          <p:cNvSpPr txBox="1"/>
          <p:nvPr>
            <p:ph idx="2" type="subTitle"/>
          </p:nvPr>
        </p:nvSpPr>
        <p:spPr>
          <a:xfrm>
            <a:off x="9087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7296" name="Google Shape;7296;p315"/>
          <p:cNvSpPr/>
          <p:nvPr/>
        </p:nvSpPr>
        <p:spPr>
          <a:xfrm>
            <a:off x="33993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315"/>
          <p:cNvSpPr txBox="1"/>
          <p:nvPr>
            <p:ph idx="3" type="subTitle"/>
          </p:nvPr>
        </p:nvSpPr>
        <p:spPr>
          <a:xfrm>
            <a:off x="37128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298" name="Google Shape;7298;p315"/>
          <p:cNvSpPr txBox="1"/>
          <p:nvPr>
            <p:ph idx="4" type="subTitle"/>
          </p:nvPr>
        </p:nvSpPr>
        <p:spPr>
          <a:xfrm>
            <a:off x="37128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7299" name="Google Shape;7299;p315"/>
          <p:cNvSpPr/>
          <p:nvPr/>
        </p:nvSpPr>
        <p:spPr>
          <a:xfrm>
            <a:off x="6203450" y="1723350"/>
            <a:ext cx="2444400" cy="2706600"/>
          </a:xfrm>
          <a:prstGeom prst="rect">
            <a:avLst/>
          </a:prstGeom>
          <a:solidFill>
            <a:schemeClr val="dk1"/>
          </a:solidFill>
          <a:ln>
            <a:noFill/>
          </a:ln>
          <a:effectLst>
            <a:outerShdw blurRad="228600" rotWithShape="0" algn="bl" dir="5400000" dist="19050">
              <a:srgbClr val="272850">
                <a:alpha val="10980"/>
              </a:srgbClr>
            </a:outerShdw>
          </a:effectLst>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315"/>
          <p:cNvSpPr txBox="1"/>
          <p:nvPr>
            <p:ph idx="5" type="subTitle"/>
          </p:nvPr>
        </p:nvSpPr>
        <p:spPr>
          <a:xfrm>
            <a:off x="6516950" y="2536825"/>
            <a:ext cx="18174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301" name="Google Shape;7301;p315"/>
          <p:cNvSpPr txBox="1"/>
          <p:nvPr>
            <p:ph idx="6" type="subTitle"/>
          </p:nvPr>
        </p:nvSpPr>
        <p:spPr>
          <a:xfrm>
            <a:off x="6516950" y="1978350"/>
            <a:ext cx="18174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dark)">
  <p:cSld name="CUSTOM_4">
    <p:bg>
      <p:bgPr>
        <a:blipFill>
          <a:blip r:embed="rId2">
            <a:alphaModFix/>
          </a:blip>
          <a:stretch>
            <a:fillRect/>
          </a:stretch>
        </a:blipFill>
      </p:bgPr>
    </p:bg>
    <p:spTree>
      <p:nvGrpSpPr>
        <p:cNvPr id="7302" name="Shape 7302"/>
        <p:cNvGrpSpPr/>
        <p:nvPr/>
      </p:nvGrpSpPr>
      <p:grpSpPr>
        <a:xfrm>
          <a:off x="0" y="0"/>
          <a:ext cx="0" cy="0"/>
          <a:chOff x="0" y="0"/>
          <a:chExt cx="0" cy="0"/>
        </a:xfrm>
      </p:grpSpPr>
      <p:sp>
        <p:nvSpPr>
          <p:cNvPr id="7303" name="Google Shape;7303;p316"/>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7304" name="Google Shape;7304;p316"/>
          <p:cNvCxnSpPr/>
          <p:nvPr/>
        </p:nvCxnSpPr>
        <p:spPr>
          <a:xfrm rot="10800000">
            <a:off x="4859425" y="2010338"/>
            <a:ext cx="3739200" cy="0"/>
          </a:xfrm>
          <a:prstGeom prst="straightConnector1">
            <a:avLst/>
          </a:prstGeom>
          <a:noFill/>
          <a:ln cap="flat" cmpd="sng" w="9525">
            <a:solidFill>
              <a:schemeClr val="accent3"/>
            </a:solidFill>
            <a:prstDash val="solid"/>
            <a:round/>
            <a:headEnd len="sm" w="sm" type="none"/>
            <a:tailEnd len="sm" w="sm" type="none"/>
          </a:ln>
        </p:spPr>
      </p:cxnSp>
      <p:sp>
        <p:nvSpPr>
          <p:cNvPr id="7305" name="Google Shape;7305;p316"/>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7306" name="Google Shape;7306;p316"/>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7307" name="Google Shape;7307;p316"/>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7308" name="Google Shape;7308;p316"/>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7309" name="Google Shape;7309;p316"/>
          <p:cNvCxnSpPr/>
          <p:nvPr/>
        </p:nvCxnSpPr>
        <p:spPr>
          <a:xfrm rot="10800000">
            <a:off x="4859425" y="3057338"/>
            <a:ext cx="3739200" cy="0"/>
          </a:xfrm>
          <a:prstGeom prst="straightConnector1">
            <a:avLst/>
          </a:prstGeom>
          <a:noFill/>
          <a:ln cap="flat" cmpd="sng" w="9525">
            <a:solidFill>
              <a:schemeClr val="accent3"/>
            </a:solidFill>
            <a:prstDash val="solid"/>
            <a:round/>
            <a:headEnd len="sm" w="sm" type="none"/>
            <a:tailEnd len="sm" w="sm" type="none"/>
          </a:ln>
        </p:spPr>
      </p:cxnSp>
      <p:sp>
        <p:nvSpPr>
          <p:cNvPr id="7310" name="Google Shape;7310;p316"/>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7311" name="Google Shape;7311;p316"/>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80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4 (light)">
  <p:cSld name="CUSTOM_4_3">
    <p:bg>
      <p:bgPr>
        <a:blipFill>
          <a:blip r:embed="rId2">
            <a:alphaModFix/>
          </a:blip>
          <a:stretch>
            <a:fillRect/>
          </a:stretch>
        </a:blipFill>
      </p:bgPr>
    </p:bg>
    <p:spTree>
      <p:nvGrpSpPr>
        <p:cNvPr id="7312" name="Shape 7312"/>
        <p:cNvGrpSpPr/>
        <p:nvPr/>
      </p:nvGrpSpPr>
      <p:grpSpPr>
        <a:xfrm>
          <a:off x="0" y="0"/>
          <a:ext cx="0" cy="0"/>
          <a:chOff x="0" y="0"/>
          <a:chExt cx="0" cy="0"/>
        </a:xfrm>
      </p:grpSpPr>
      <p:sp>
        <p:nvSpPr>
          <p:cNvPr id="7313" name="Google Shape;7313;p317"/>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cxnSp>
        <p:nvCxnSpPr>
          <p:cNvPr id="7314" name="Google Shape;7314;p317"/>
          <p:cNvCxnSpPr/>
          <p:nvPr/>
        </p:nvCxnSpPr>
        <p:spPr>
          <a:xfrm rot="10800000">
            <a:off x="4859425" y="2010338"/>
            <a:ext cx="3739200" cy="0"/>
          </a:xfrm>
          <a:prstGeom prst="straightConnector1">
            <a:avLst/>
          </a:prstGeom>
          <a:noFill/>
          <a:ln cap="flat" cmpd="sng" w="9525">
            <a:solidFill>
              <a:schemeClr val="accent1"/>
            </a:solidFill>
            <a:prstDash val="solid"/>
            <a:round/>
            <a:headEnd len="sm" w="sm" type="none"/>
            <a:tailEnd len="sm" w="sm" type="none"/>
          </a:ln>
        </p:spPr>
      </p:cxnSp>
      <p:sp>
        <p:nvSpPr>
          <p:cNvPr id="7315" name="Google Shape;7315;p317"/>
          <p:cNvSpPr txBox="1"/>
          <p:nvPr>
            <p:ph idx="2" type="ctrTitle"/>
          </p:nvPr>
        </p:nvSpPr>
        <p:spPr>
          <a:xfrm>
            <a:off x="4859425" y="14902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7316" name="Google Shape;7316;p317"/>
          <p:cNvSpPr txBox="1"/>
          <p:nvPr>
            <p:ph idx="3" type="ctrTitle"/>
          </p:nvPr>
        </p:nvSpPr>
        <p:spPr>
          <a:xfrm>
            <a:off x="4859425" y="11023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7317" name="Google Shape;7317;p317"/>
          <p:cNvSpPr txBox="1"/>
          <p:nvPr>
            <p:ph idx="4" type="ctrTitle"/>
          </p:nvPr>
        </p:nvSpPr>
        <p:spPr>
          <a:xfrm>
            <a:off x="4859425" y="2543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7318" name="Google Shape;7318;p317"/>
          <p:cNvSpPr txBox="1"/>
          <p:nvPr>
            <p:ph idx="5" type="ctrTitle"/>
          </p:nvPr>
        </p:nvSpPr>
        <p:spPr>
          <a:xfrm>
            <a:off x="4859425" y="2155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cxnSp>
        <p:nvCxnSpPr>
          <p:cNvPr id="7319" name="Google Shape;7319;p317"/>
          <p:cNvCxnSpPr/>
          <p:nvPr/>
        </p:nvCxnSpPr>
        <p:spPr>
          <a:xfrm rot="10800000">
            <a:off x="4859425" y="3057338"/>
            <a:ext cx="3739200" cy="0"/>
          </a:xfrm>
          <a:prstGeom prst="straightConnector1">
            <a:avLst/>
          </a:prstGeom>
          <a:noFill/>
          <a:ln cap="flat" cmpd="sng" w="9525">
            <a:solidFill>
              <a:schemeClr val="accent1"/>
            </a:solidFill>
            <a:prstDash val="solid"/>
            <a:round/>
            <a:headEnd len="sm" w="sm" type="none"/>
            <a:tailEnd len="sm" w="sm" type="none"/>
          </a:ln>
        </p:spPr>
      </p:cxnSp>
      <p:sp>
        <p:nvSpPr>
          <p:cNvPr id="7320" name="Google Shape;7320;p317"/>
          <p:cNvSpPr txBox="1"/>
          <p:nvPr>
            <p:ph idx="6" type="ctrTitle"/>
          </p:nvPr>
        </p:nvSpPr>
        <p:spPr>
          <a:xfrm>
            <a:off x="4859425" y="35968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7321" name="Google Shape;7321;p317"/>
          <p:cNvSpPr txBox="1"/>
          <p:nvPr>
            <p:ph idx="7" type="ctrTitle"/>
          </p:nvPr>
        </p:nvSpPr>
        <p:spPr>
          <a:xfrm>
            <a:off x="4859425" y="32089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80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dark)">
  <p:cSld name="CUSTOM_4_2">
    <p:bg>
      <p:bgPr>
        <a:blipFill>
          <a:blip r:embed="rId2">
            <a:alphaModFix/>
          </a:blip>
          <a:stretch>
            <a:fillRect/>
          </a:stretch>
        </a:blipFill>
      </p:bgPr>
    </p:bg>
    <p:spTree>
      <p:nvGrpSpPr>
        <p:cNvPr id="7322" name="Shape 7322"/>
        <p:cNvGrpSpPr/>
        <p:nvPr/>
      </p:nvGrpSpPr>
      <p:grpSpPr>
        <a:xfrm>
          <a:off x="0" y="0"/>
          <a:ext cx="0" cy="0"/>
          <a:chOff x="0" y="0"/>
          <a:chExt cx="0" cy="0"/>
        </a:xfrm>
      </p:grpSpPr>
      <p:sp>
        <p:nvSpPr>
          <p:cNvPr id="7323" name="Google Shape;7323;p318"/>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324" name="Google Shape;7324;p318"/>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7325" name="Google Shape;7325;p318"/>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7326" name="Google Shape;7326;p318"/>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7327" name="Google Shape;7327;p318"/>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7328" name="Google Shape;7328;p318"/>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7329" name="Google Shape;7329;p318"/>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7330" name="Google Shape;7330;p318"/>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7331" name="Google Shape;7331;p318"/>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7332" name="Google Shape;7332;p318"/>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FFFFFF"/>
              </a:buClr>
              <a:buSzPts val="3500"/>
              <a:buFont typeface="Montserrat SemiBold"/>
              <a:buNone/>
              <a:defRPr sz="3500">
                <a:solidFill>
                  <a:srgbClr val="FFFFFF"/>
                </a:solidFill>
                <a:latin typeface="Montserrat SemiBold"/>
                <a:ea typeface="Montserrat SemiBold"/>
                <a:cs typeface="Montserrat SemiBold"/>
                <a:sym typeface="Montserrat SemiBold"/>
              </a:defRPr>
            </a:lvl9pPr>
          </a:lstStyle>
          <a:p/>
        </p:txBody>
      </p:sp>
      <p:sp>
        <p:nvSpPr>
          <p:cNvPr id="7333" name="Google Shape;7333;p318"/>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80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5 (light)">
  <p:cSld name="CUSTOM_4_2_1">
    <p:bg>
      <p:bgPr>
        <a:blipFill>
          <a:blip r:embed="rId2">
            <a:alphaModFix/>
          </a:blip>
          <a:stretch>
            <a:fillRect/>
          </a:stretch>
        </a:blipFill>
      </p:bgPr>
    </p:bg>
    <p:spTree>
      <p:nvGrpSpPr>
        <p:cNvPr id="7334" name="Shape 7334"/>
        <p:cNvGrpSpPr/>
        <p:nvPr/>
      </p:nvGrpSpPr>
      <p:grpSpPr>
        <a:xfrm>
          <a:off x="0" y="0"/>
          <a:ext cx="0" cy="0"/>
          <a:chOff x="0" y="0"/>
          <a:chExt cx="0" cy="0"/>
        </a:xfrm>
      </p:grpSpPr>
      <p:sp>
        <p:nvSpPr>
          <p:cNvPr id="7335" name="Google Shape;7335;p319"/>
          <p:cNvSpPr txBox="1"/>
          <p:nvPr>
            <p:ph type="ctrTitle"/>
          </p:nvPr>
        </p:nvSpPr>
        <p:spPr>
          <a:xfrm>
            <a:off x="643500" y="2145375"/>
            <a:ext cx="2338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3000"/>
              <a:buFont typeface="Montserrat"/>
              <a:buNone/>
              <a:defRPr b="1" sz="3000">
                <a:solidFill>
                  <a:srgbClr val="0042E4"/>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336" name="Google Shape;7336;p319"/>
          <p:cNvSpPr txBox="1"/>
          <p:nvPr>
            <p:ph idx="2" type="ctrTitle"/>
          </p:nvPr>
        </p:nvSpPr>
        <p:spPr>
          <a:xfrm>
            <a:off x="4682675" y="10045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7337" name="Google Shape;7337;p319"/>
          <p:cNvSpPr txBox="1"/>
          <p:nvPr>
            <p:ph idx="3" type="ctrTitle"/>
          </p:nvPr>
        </p:nvSpPr>
        <p:spPr>
          <a:xfrm>
            <a:off x="4682675" y="6167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7338" name="Google Shape;7338;p319"/>
          <p:cNvSpPr txBox="1"/>
          <p:nvPr>
            <p:ph idx="4" type="ctrTitle"/>
          </p:nvPr>
        </p:nvSpPr>
        <p:spPr>
          <a:xfrm>
            <a:off x="4682675" y="174753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7339" name="Google Shape;7339;p319"/>
          <p:cNvSpPr txBox="1"/>
          <p:nvPr>
            <p:ph idx="5" type="ctrTitle"/>
          </p:nvPr>
        </p:nvSpPr>
        <p:spPr>
          <a:xfrm>
            <a:off x="4682675" y="135971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7340" name="Google Shape;7340;p319"/>
          <p:cNvSpPr txBox="1"/>
          <p:nvPr>
            <p:ph idx="6" type="ctrTitle"/>
          </p:nvPr>
        </p:nvSpPr>
        <p:spPr>
          <a:xfrm>
            <a:off x="4682675" y="249051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7341" name="Google Shape;7341;p319"/>
          <p:cNvSpPr txBox="1"/>
          <p:nvPr>
            <p:ph idx="7" type="ctrTitle"/>
          </p:nvPr>
        </p:nvSpPr>
        <p:spPr>
          <a:xfrm>
            <a:off x="4682675" y="210268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7342" name="Google Shape;7342;p319"/>
          <p:cNvSpPr txBox="1"/>
          <p:nvPr>
            <p:ph idx="8" type="ctrTitle"/>
          </p:nvPr>
        </p:nvSpPr>
        <p:spPr>
          <a:xfrm>
            <a:off x="4682675" y="3233488"/>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7343" name="Google Shape;7343;p319"/>
          <p:cNvSpPr txBox="1"/>
          <p:nvPr>
            <p:ph idx="9" type="ctrTitle"/>
          </p:nvPr>
        </p:nvSpPr>
        <p:spPr>
          <a:xfrm>
            <a:off x="4682675" y="2845663"/>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
        <p:nvSpPr>
          <p:cNvPr id="7344" name="Google Shape;7344;p319"/>
          <p:cNvSpPr txBox="1"/>
          <p:nvPr>
            <p:ph idx="13" type="ctrTitle"/>
          </p:nvPr>
        </p:nvSpPr>
        <p:spPr>
          <a:xfrm>
            <a:off x="4682675" y="3976463"/>
            <a:ext cx="3199800" cy="4443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2pPr>
            <a:lvl3pPr lvl="2"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3pPr>
            <a:lvl4pPr lvl="3"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4pPr>
            <a:lvl5pPr lvl="4"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5pPr>
            <a:lvl6pPr lvl="5"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6pPr>
            <a:lvl7pPr lvl="6"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7pPr>
            <a:lvl8pPr lvl="7"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8pPr>
            <a:lvl9pPr lvl="8" algn="l">
              <a:lnSpc>
                <a:spcPct val="100000"/>
              </a:lnSpc>
              <a:spcBef>
                <a:spcPts val="0"/>
              </a:spcBef>
              <a:spcAft>
                <a:spcPts val="0"/>
              </a:spcAft>
              <a:buSzPts val="3500"/>
              <a:buFont typeface="Montserrat SemiBold"/>
              <a:buNone/>
              <a:defRPr sz="3500">
                <a:latin typeface="Montserrat SemiBold"/>
                <a:ea typeface="Montserrat SemiBold"/>
                <a:cs typeface="Montserrat SemiBold"/>
                <a:sym typeface="Montserrat SemiBold"/>
              </a:defRPr>
            </a:lvl9pPr>
          </a:lstStyle>
          <a:p/>
        </p:txBody>
      </p:sp>
      <p:sp>
        <p:nvSpPr>
          <p:cNvPr id="7345" name="Google Shape;7345;p319"/>
          <p:cNvSpPr txBox="1"/>
          <p:nvPr>
            <p:ph idx="14" type="ctrTitle"/>
          </p:nvPr>
        </p:nvSpPr>
        <p:spPr>
          <a:xfrm>
            <a:off x="4682675" y="3588638"/>
            <a:ext cx="3199800" cy="312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3000"/>
              <a:buFont typeface="Montserrat SemiBold"/>
              <a:buNone/>
              <a:defRPr sz="3000">
                <a:solidFill>
                  <a:schemeClr val="lt2"/>
                </a:solidFill>
                <a:latin typeface="Montserrat SemiBold"/>
                <a:ea typeface="Montserrat SemiBold"/>
                <a:cs typeface="Montserrat SemiBold"/>
                <a:sym typeface="Montserrat SemiBold"/>
              </a:defRPr>
            </a:lvl9pPr>
          </a:lstStyle>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light)">
  <p:cSld name="CUSTOM_4_1">
    <p:bg>
      <p:bgPr>
        <a:blipFill>
          <a:blip r:embed="rId2">
            <a:alphaModFix/>
          </a:blip>
          <a:stretch>
            <a:fillRect/>
          </a:stretch>
        </a:blipFill>
      </p:bgPr>
    </p:bg>
    <p:spTree>
      <p:nvGrpSpPr>
        <p:cNvPr id="7346" name="Shape 7346"/>
        <p:cNvGrpSpPr/>
        <p:nvPr/>
      </p:nvGrpSpPr>
      <p:grpSpPr>
        <a:xfrm>
          <a:off x="0" y="0"/>
          <a:ext cx="0" cy="0"/>
          <a:chOff x="0" y="0"/>
          <a:chExt cx="0" cy="0"/>
        </a:xfrm>
      </p:grpSpPr>
      <p:sp>
        <p:nvSpPr>
          <p:cNvPr id="7347" name="Google Shape;7347;p320"/>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348" name="Google Shape;7348;p320"/>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7349" name="Google Shape;7349;p320"/>
          <p:cNvSpPr txBox="1"/>
          <p:nvPr>
            <p:ph idx="3" type="title"/>
          </p:nvPr>
        </p:nvSpPr>
        <p:spPr>
          <a:xfrm>
            <a:off x="669500"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7350" name="Google Shape;7350;p320"/>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7351" name="Google Shape;7351;p320"/>
          <p:cNvSpPr txBox="1"/>
          <p:nvPr>
            <p:ph idx="5" type="title"/>
          </p:nvPr>
        </p:nvSpPr>
        <p:spPr>
          <a:xfrm>
            <a:off x="669500"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7352" name="Google Shape;7352;p320"/>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7353" name="Google Shape;7353;p320"/>
          <p:cNvSpPr txBox="1"/>
          <p:nvPr>
            <p:ph idx="7" type="title"/>
          </p:nvPr>
        </p:nvSpPr>
        <p:spPr>
          <a:xfrm>
            <a:off x="669500"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7354" name="Google Shape;7354;p320"/>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7355" name="Google Shape;7355;p320"/>
          <p:cNvSpPr txBox="1"/>
          <p:nvPr>
            <p:ph idx="9" type="title"/>
          </p:nvPr>
        </p:nvSpPr>
        <p:spPr>
          <a:xfrm>
            <a:off x="669500"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7356" name="Google Shape;7356;p320"/>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7357" name="Google Shape;7357;p320"/>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7358" name="Google Shape;7358;p320"/>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7359" name="Google Shape;7359;p320"/>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7360" name="Google Shape;7360;p320"/>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7361" name="Google Shape;7361;p320"/>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
        <p:nvSpPr>
          <p:cNvPr id="7362" name="Google Shape;7362;p320"/>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2pPr>
            <a:lvl3pPr lvl="2"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3pPr>
            <a:lvl4pPr lvl="3"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4pPr>
            <a:lvl5pPr lvl="4"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5pPr>
            <a:lvl6pPr lvl="5"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6pPr>
            <a:lvl7pPr lvl="6"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7pPr>
            <a:lvl8pPr lvl="7"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8pPr>
            <a:lvl9pPr lvl="8" algn="ctr">
              <a:lnSpc>
                <a:spcPct val="115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9pPr>
          </a:lstStyle>
          <a:p/>
        </p:txBody>
      </p:sp>
      <p:sp>
        <p:nvSpPr>
          <p:cNvPr id="7363" name="Google Shape;7363;p320"/>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1pPr>
            <a:lvl2pPr lvl="1"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2pPr>
            <a:lvl3pPr lvl="2"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3pPr>
            <a:lvl4pPr lvl="3"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4pPr>
            <a:lvl5pPr lvl="4"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5pPr>
            <a:lvl6pPr lvl="5"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6pPr>
            <a:lvl7pPr lvl="6"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7pPr>
            <a:lvl8pPr lvl="7"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8pPr>
            <a:lvl9pPr lvl="8" algn="r">
              <a:lnSpc>
                <a:spcPct val="100000"/>
              </a:lnSpc>
              <a:spcBef>
                <a:spcPts val="0"/>
              </a:spcBef>
              <a:spcAft>
                <a:spcPts val="0"/>
              </a:spcAft>
              <a:buClr>
                <a:schemeClr val="accent1"/>
              </a:buClr>
              <a:buSzPts val="2400"/>
              <a:buFont typeface="Montserrat"/>
              <a:buNone/>
              <a:defRPr b="1" sz="2400">
                <a:solidFill>
                  <a:schemeClr val="accent1"/>
                </a:solidFill>
                <a:latin typeface="Montserrat"/>
                <a:ea typeface="Montserrat"/>
                <a:cs typeface="Montserrat"/>
                <a:sym typeface="Montserrat"/>
              </a:defRPr>
            </a:lvl9pPr>
          </a:lstStyle>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genda - 6 (dark)">
  <p:cSld name="CUSTOM_4_1_1">
    <p:bg>
      <p:bgPr>
        <a:solidFill>
          <a:schemeClr val="dk1"/>
        </a:solidFill>
      </p:bgPr>
    </p:bg>
    <p:spTree>
      <p:nvGrpSpPr>
        <p:cNvPr id="7364" name="Shape 7364"/>
        <p:cNvGrpSpPr/>
        <p:nvPr/>
      </p:nvGrpSpPr>
      <p:grpSpPr>
        <a:xfrm>
          <a:off x="0" y="0"/>
          <a:ext cx="0" cy="0"/>
          <a:chOff x="0" y="0"/>
          <a:chExt cx="0" cy="0"/>
        </a:xfrm>
      </p:grpSpPr>
      <p:sp>
        <p:nvSpPr>
          <p:cNvPr id="7365" name="Google Shape;7365;p321"/>
          <p:cNvSpPr txBox="1"/>
          <p:nvPr>
            <p:ph type="ctrTitle"/>
          </p:nvPr>
        </p:nvSpPr>
        <p:spPr>
          <a:xfrm>
            <a:off x="839675" y="715300"/>
            <a:ext cx="3294000" cy="290700"/>
          </a:xfrm>
          <a:prstGeom prst="rect">
            <a:avLst/>
          </a:prstGeom>
          <a:noFill/>
          <a:ln>
            <a:noFill/>
          </a:ln>
        </p:spPr>
        <p:txBody>
          <a:bodyPr anchorCtr="0" anchor="t" bIns="0" lIns="0" spcFirstLastPara="1" rIns="0" wrap="square" tIns="0">
            <a:norm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366" name="Google Shape;7366;p321"/>
          <p:cNvSpPr txBox="1"/>
          <p:nvPr>
            <p:ph idx="2" type="ctrTitle"/>
          </p:nvPr>
        </p:nvSpPr>
        <p:spPr>
          <a:xfrm>
            <a:off x="1590675"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7367" name="Google Shape;7367;p321"/>
          <p:cNvSpPr txBox="1"/>
          <p:nvPr>
            <p:ph idx="3" type="title"/>
          </p:nvPr>
        </p:nvSpPr>
        <p:spPr>
          <a:xfrm>
            <a:off x="66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7368" name="Google Shape;7368;p321"/>
          <p:cNvSpPr txBox="1"/>
          <p:nvPr>
            <p:ph idx="4" type="ctrTitle"/>
          </p:nvPr>
        </p:nvSpPr>
        <p:spPr>
          <a:xfrm>
            <a:off x="1590675"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7369" name="Google Shape;7369;p321"/>
          <p:cNvSpPr txBox="1"/>
          <p:nvPr>
            <p:ph idx="5" type="title"/>
          </p:nvPr>
        </p:nvSpPr>
        <p:spPr>
          <a:xfrm>
            <a:off x="66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7370" name="Google Shape;7370;p321"/>
          <p:cNvSpPr txBox="1"/>
          <p:nvPr>
            <p:ph idx="6" type="ctrTitle"/>
          </p:nvPr>
        </p:nvSpPr>
        <p:spPr>
          <a:xfrm>
            <a:off x="1590675"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7371" name="Google Shape;7371;p321"/>
          <p:cNvSpPr txBox="1"/>
          <p:nvPr>
            <p:ph idx="7" type="title"/>
          </p:nvPr>
        </p:nvSpPr>
        <p:spPr>
          <a:xfrm>
            <a:off x="66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7372" name="Google Shape;7372;p321"/>
          <p:cNvSpPr txBox="1"/>
          <p:nvPr>
            <p:ph idx="8" type="ctrTitle"/>
          </p:nvPr>
        </p:nvSpPr>
        <p:spPr>
          <a:xfrm>
            <a:off x="1590675"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7373" name="Google Shape;7373;p321"/>
          <p:cNvSpPr txBox="1"/>
          <p:nvPr>
            <p:ph idx="9" type="title"/>
          </p:nvPr>
        </p:nvSpPr>
        <p:spPr>
          <a:xfrm>
            <a:off x="66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7374" name="Google Shape;7374;p321"/>
          <p:cNvSpPr txBox="1"/>
          <p:nvPr>
            <p:ph idx="13" type="ctrTitle"/>
          </p:nvPr>
        </p:nvSpPr>
        <p:spPr>
          <a:xfrm>
            <a:off x="4830900" y="1753787"/>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7375" name="Google Shape;7375;p321"/>
          <p:cNvSpPr txBox="1"/>
          <p:nvPr>
            <p:ph idx="14" type="title"/>
          </p:nvPr>
        </p:nvSpPr>
        <p:spPr>
          <a:xfrm>
            <a:off x="3909725" y="169512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7376" name="Google Shape;7376;p321"/>
          <p:cNvSpPr txBox="1"/>
          <p:nvPr>
            <p:ph idx="15" type="ctrTitle"/>
          </p:nvPr>
        </p:nvSpPr>
        <p:spPr>
          <a:xfrm>
            <a:off x="4830900" y="2437104"/>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7377" name="Google Shape;7377;p321"/>
          <p:cNvSpPr txBox="1"/>
          <p:nvPr>
            <p:ph idx="16" type="title"/>
          </p:nvPr>
        </p:nvSpPr>
        <p:spPr>
          <a:xfrm>
            <a:off x="3909725" y="237845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7378" name="Google Shape;7378;p321"/>
          <p:cNvSpPr txBox="1"/>
          <p:nvPr>
            <p:ph idx="17" type="ctrTitle"/>
          </p:nvPr>
        </p:nvSpPr>
        <p:spPr>
          <a:xfrm>
            <a:off x="4830900" y="3120421"/>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7379" name="Google Shape;7379;p321"/>
          <p:cNvSpPr txBox="1"/>
          <p:nvPr>
            <p:ph idx="18" type="title"/>
          </p:nvPr>
        </p:nvSpPr>
        <p:spPr>
          <a:xfrm>
            <a:off x="3909725" y="3061775"/>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
        <p:nvSpPr>
          <p:cNvPr id="7380" name="Google Shape;7380;p321"/>
          <p:cNvSpPr txBox="1"/>
          <p:nvPr>
            <p:ph idx="19" type="ctrTitle"/>
          </p:nvPr>
        </p:nvSpPr>
        <p:spPr>
          <a:xfrm>
            <a:off x="4830900" y="3803738"/>
            <a:ext cx="2184900" cy="2907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1pPr>
            <a:lvl2pPr lvl="1"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2pPr>
            <a:lvl3pPr lvl="2"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3pPr>
            <a:lvl4pPr lvl="3"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4pPr>
            <a:lvl5pPr lvl="4"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5pPr>
            <a:lvl6pPr lvl="5"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6pPr>
            <a:lvl7pPr lvl="6"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7pPr>
            <a:lvl8pPr lvl="7"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8pPr>
            <a:lvl9pPr lvl="8" algn="ctr">
              <a:lnSpc>
                <a:spcPct val="115000"/>
              </a:lnSpc>
              <a:spcBef>
                <a:spcPts val="0"/>
              </a:spcBef>
              <a:spcAft>
                <a:spcPts val="0"/>
              </a:spcAft>
              <a:buClr>
                <a:srgbClr val="FFFFFF"/>
              </a:buClr>
              <a:buSzPts val="1000"/>
              <a:buFont typeface="Montserrat SemiBold"/>
              <a:buNone/>
              <a:defRPr sz="1000">
                <a:solidFill>
                  <a:srgbClr val="FFFFFF"/>
                </a:solidFill>
                <a:latin typeface="Montserrat SemiBold"/>
                <a:ea typeface="Montserrat SemiBold"/>
                <a:cs typeface="Montserrat SemiBold"/>
                <a:sym typeface="Montserrat SemiBold"/>
              </a:defRPr>
            </a:lvl9pPr>
          </a:lstStyle>
          <a:p/>
        </p:txBody>
      </p:sp>
      <p:sp>
        <p:nvSpPr>
          <p:cNvPr id="7381" name="Google Shape;7381;p321"/>
          <p:cNvSpPr txBox="1"/>
          <p:nvPr>
            <p:ph idx="20" type="title"/>
          </p:nvPr>
        </p:nvSpPr>
        <p:spPr>
          <a:xfrm>
            <a:off x="3909725" y="3745100"/>
            <a:ext cx="855300" cy="408000"/>
          </a:xfrm>
          <a:prstGeom prst="rect">
            <a:avLst/>
          </a:prstGeom>
          <a:noFill/>
          <a:ln>
            <a:noFill/>
          </a:ln>
        </p:spPr>
        <p:txBody>
          <a:bodyPr anchorCtr="0" anchor="ctr" bIns="0" lIns="91425" spcFirstLastPara="1" rIns="91425" wrap="square" tIns="0">
            <a:spAutoFit/>
          </a:bodyPr>
          <a:lstStyle>
            <a:lvl1pPr lvl="0"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1pPr>
            <a:lvl2pPr lvl="1"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2pPr>
            <a:lvl3pPr lvl="2"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3pPr>
            <a:lvl4pPr lvl="3"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4pPr>
            <a:lvl5pPr lvl="4"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5pPr>
            <a:lvl6pPr lvl="5"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6pPr>
            <a:lvl7pPr lvl="6"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7pPr>
            <a:lvl8pPr lvl="7"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8pPr>
            <a:lvl9pPr lvl="8" algn="r">
              <a:lnSpc>
                <a:spcPct val="100000"/>
              </a:lnSpc>
              <a:spcBef>
                <a:spcPts val="0"/>
              </a:spcBef>
              <a:spcAft>
                <a:spcPts val="0"/>
              </a:spcAft>
              <a:buClr>
                <a:schemeClr val="accent3"/>
              </a:buClr>
              <a:buSzPts val="2400"/>
              <a:buFont typeface="Montserrat"/>
              <a:buNone/>
              <a:defRPr b="1" sz="2400">
                <a:solidFill>
                  <a:schemeClr val="accent3"/>
                </a:solidFill>
                <a:latin typeface="Montserrat"/>
                <a:ea typeface="Montserrat"/>
                <a:cs typeface="Montserrat"/>
                <a:sym typeface="Montserrat"/>
              </a:defRPr>
            </a:lvl9pPr>
          </a:lstStyle>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light)">
  <p:cSld name="CUSTOM_6">
    <p:bg>
      <p:bgPr>
        <a:solidFill>
          <a:srgbClr val="FFFFFF"/>
        </a:solidFill>
      </p:bgPr>
    </p:bg>
    <p:spTree>
      <p:nvGrpSpPr>
        <p:cNvPr id="7382" name="Shape 7382"/>
        <p:cNvGrpSpPr/>
        <p:nvPr/>
      </p:nvGrpSpPr>
      <p:grpSpPr>
        <a:xfrm>
          <a:off x="0" y="0"/>
          <a:ext cx="0" cy="0"/>
          <a:chOff x="0" y="0"/>
          <a:chExt cx="0" cy="0"/>
        </a:xfrm>
      </p:grpSpPr>
      <p:sp>
        <p:nvSpPr>
          <p:cNvPr id="7383" name="Google Shape;7383;p322"/>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384" name="Google Shape;7384;p322"/>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385" name="Google Shape;7385;p322"/>
          <p:cNvSpPr txBox="1"/>
          <p:nvPr>
            <p:ph idx="2" type="subTitle"/>
          </p:nvPr>
        </p:nvSpPr>
        <p:spPr>
          <a:xfrm>
            <a:off x="47415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80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light) ">
  <p:cSld name="CUSTOM_6_4">
    <p:bg>
      <p:bgPr>
        <a:solidFill>
          <a:srgbClr val="FFFFFF"/>
        </a:solidFill>
      </p:bgPr>
    </p:bg>
    <p:spTree>
      <p:nvGrpSpPr>
        <p:cNvPr id="7386" name="Shape 7386"/>
        <p:cNvGrpSpPr/>
        <p:nvPr/>
      </p:nvGrpSpPr>
      <p:grpSpPr>
        <a:xfrm>
          <a:off x="0" y="0"/>
          <a:ext cx="0" cy="0"/>
          <a:chOff x="0" y="0"/>
          <a:chExt cx="0" cy="0"/>
        </a:xfrm>
      </p:grpSpPr>
      <p:sp>
        <p:nvSpPr>
          <p:cNvPr id="7387" name="Google Shape;7387;p323"/>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388" name="Google Shape;7388;p323"/>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389" name="Google Shape;7389;p323"/>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390" name="Google Shape;7390;p323"/>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80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3 (dark)">
  <p:cSld name="CUSTOM_6_4_1">
    <p:bg>
      <p:bgPr>
        <a:solidFill>
          <a:schemeClr val="dk1"/>
        </a:solidFill>
      </p:bgPr>
    </p:bg>
    <p:spTree>
      <p:nvGrpSpPr>
        <p:cNvPr id="7391" name="Shape 7391"/>
        <p:cNvGrpSpPr/>
        <p:nvPr/>
      </p:nvGrpSpPr>
      <p:grpSpPr>
        <a:xfrm>
          <a:off x="0" y="0"/>
          <a:ext cx="0" cy="0"/>
          <a:chOff x="0" y="0"/>
          <a:chExt cx="0" cy="0"/>
        </a:xfrm>
      </p:grpSpPr>
      <p:sp>
        <p:nvSpPr>
          <p:cNvPr id="7392" name="Google Shape;7392;p324"/>
          <p:cNvSpPr txBox="1"/>
          <p:nvPr>
            <p:ph idx="1" type="subTitle"/>
          </p:nvPr>
        </p:nvSpPr>
        <p:spPr>
          <a:xfrm>
            <a:off x="7480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393" name="Google Shape;7393;p324"/>
          <p:cNvSpPr txBox="1"/>
          <p:nvPr>
            <p:ph idx="2" type="subTitle"/>
          </p:nvPr>
        </p:nvSpPr>
        <p:spPr>
          <a:xfrm>
            <a:off x="4741550" y="1345925"/>
            <a:ext cx="3294000" cy="29967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394" name="Google Shape;7394;p324"/>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395" name="Google Shape;7395;p324"/>
          <p:cNvSpPr txBox="1"/>
          <p:nvPr>
            <p:ph idx="3"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light)">
  <p:cSld name="CUSTOM_16_4">
    <p:bg>
      <p:bgPr>
        <a:blipFill>
          <a:blip r:embed="rId2">
            <a:alphaModFix/>
          </a:blip>
          <a:stretch>
            <a:fillRect/>
          </a:stretch>
        </a:blipFill>
      </p:bgPr>
    </p:bg>
    <p:spTree>
      <p:nvGrpSpPr>
        <p:cNvPr id="669" name="Shape 669"/>
        <p:cNvGrpSpPr/>
        <p:nvPr/>
      </p:nvGrpSpPr>
      <p:grpSpPr>
        <a:xfrm>
          <a:off x="0" y="0"/>
          <a:ext cx="0" cy="0"/>
          <a:chOff x="0" y="0"/>
          <a:chExt cx="0" cy="0"/>
        </a:xfrm>
      </p:grpSpPr>
      <p:sp>
        <p:nvSpPr>
          <p:cNvPr id="670" name="Google Shape;670;p127"/>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1" name="Google Shape;671;p127"/>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light)">
  <p:cSld name="CUSTOM_21">
    <p:bg>
      <p:bgPr>
        <a:solidFill>
          <a:srgbClr val="FFFFFF"/>
        </a:solidFill>
      </p:bgPr>
    </p:bg>
    <p:spTree>
      <p:nvGrpSpPr>
        <p:cNvPr id="7396" name="Shape 7396"/>
        <p:cNvGrpSpPr/>
        <p:nvPr/>
      </p:nvGrpSpPr>
      <p:grpSpPr>
        <a:xfrm>
          <a:off x="0" y="0"/>
          <a:ext cx="0" cy="0"/>
          <a:chOff x="0" y="0"/>
          <a:chExt cx="0" cy="0"/>
        </a:xfrm>
      </p:grpSpPr>
      <p:sp>
        <p:nvSpPr>
          <p:cNvPr id="7397" name="Google Shape;7397;p325"/>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398" name="Google Shape;7398;p325"/>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light)">
  <p:cSld name="CUSTOM_21_2_1">
    <p:bg>
      <p:bgPr>
        <a:solidFill>
          <a:srgbClr val="FFFFFF"/>
        </a:solidFill>
      </p:bgPr>
    </p:bg>
    <p:spTree>
      <p:nvGrpSpPr>
        <p:cNvPr id="7399" name="Shape 7399"/>
        <p:cNvGrpSpPr/>
        <p:nvPr/>
      </p:nvGrpSpPr>
      <p:grpSpPr>
        <a:xfrm>
          <a:off x="0" y="0"/>
          <a:ext cx="0" cy="0"/>
          <a:chOff x="0" y="0"/>
          <a:chExt cx="0" cy="0"/>
        </a:xfrm>
      </p:grpSpPr>
      <p:sp>
        <p:nvSpPr>
          <p:cNvPr id="7400" name="Google Shape;7400;p326"/>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272850"/>
              </a:buClr>
              <a:buSzPts val="1600"/>
              <a:buFont typeface="Montserrat"/>
              <a:buNone/>
              <a:defRPr b="1" sz="1600">
                <a:solidFill>
                  <a:srgbClr val="272850"/>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401" name="Google Shape;7401;p326"/>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272850"/>
              </a:buClr>
              <a:buSzPts val="3000"/>
              <a:buFont typeface="Montserrat"/>
              <a:buNone/>
              <a:defRPr sz="3000">
                <a:solidFill>
                  <a:srgbClr val="272850"/>
                </a:solidFill>
                <a:latin typeface="Montserrat"/>
                <a:ea typeface="Montserrat"/>
                <a:cs typeface="Montserrat"/>
                <a:sym typeface="Montserrat"/>
              </a:defRPr>
            </a:lvl1pPr>
            <a:lvl2pPr lvl="1"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2pPr>
            <a:lvl3pPr lvl="2"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3pPr>
            <a:lvl4pPr lvl="3"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4pPr>
            <a:lvl5pPr lvl="4"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5pPr>
            <a:lvl6pPr lvl="5"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6pPr>
            <a:lvl7pPr lvl="6"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7pPr>
            <a:lvl8pPr lvl="7"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8pPr>
            <a:lvl9pPr lvl="8" algn="ctr">
              <a:lnSpc>
                <a:spcPct val="115000"/>
              </a:lnSpc>
              <a:spcBef>
                <a:spcPts val="0"/>
              </a:spcBef>
              <a:spcAft>
                <a:spcPts val="0"/>
              </a:spcAft>
              <a:buClr>
                <a:srgbClr val="272850"/>
              </a:buClr>
              <a:buSzPts val="3000"/>
              <a:buFont typeface="Montserrat"/>
              <a:buNone/>
              <a:defRPr b="1" sz="30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grey)">
  <p:cSld name="CUSTOM_21_2_1_1">
    <p:bg>
      <p:bgPr>
        <a:solidFill>
          <a:srgbClr val="EEF3F6"/>
        </a:solidFill>
      </p:bgPr>
    </p:bg>
    <p:spTree>
      <p:nvGrpSpPr>
        <p:cNvPr id="7402" name="Shape 7402"/>
        <p:cNvGrpSpPr/>
        <p:nvPr/>
      </p:nvGrpSpPr>
      <p:grpSpPr>
        <a:xfrm>
          <a:off x="0" y="0"/>
          <a:ext cx="0" cy="0"/>
          <a:chOff x="0" y="0"/>
          <a:chExt cx="0" cy="0"/>
        </a:xfrm>
      </p:grpSpPr>
      <p:sp>
        <p:nvSpPr>
          <p:cNvPr id="7403" name="Google Shape;7403;p327"/>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SzPts val="1600"/>
              <a:buFont typeface="Montserrat"/>
              <a:buNone/>
              <a:defRPr b="1" sz="16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404" name="Google Shape;7404;p327"/>
          <p:cNvSpPr txBox="1"/>
          <p:nvPr>
            <p:ph idx="1" type="subTitle"/>
          </p:nvPr>
        </p:nvSpPr>
        <p:spPr>
          <a:xfrm>
            <a:off x="1864650" y="2053996"/>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chemeClr val="dk1"/>
              </a:buClr>
              <a:buSzPts val="3000"/>
              <a:buFont typeface="Montserrat"/>
              <a:buNone/>
              <a:defRPr sz="3000">
                <a:solidFill>
                  <a:schemeClr val="dk1"/>
                </a:solidFill>
                <a:latin typeface="Montserrat"/>
                <a:ea typeface="Montserrat"/>
                <a:cs typeface="Montserrat"/>
                <a:sym typeface="Montserrat"/>
              </a:defRPr>
            </a:lvl1pPr>
            <a:lvl2pPr lvl="1"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ctr">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8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Words (dark)">
  <p:cSld name="CUSTOM_21_2_1_1_1">
    <p:bg>
      <p:bgPr>
        <a:solidFill>
          <a:schemeClr val="dk1"/>
        </a:solidFill>
      </p:bgPr>
    </p:bg>
    <p:spTree>
      <p:nvGrpSpPr>
        <p:cNvPr id="7405" name="Shape 7405"/>
        <p:cNvGrpSpPr/>
        <p:nvPr/>
      </p:nvGrpSpPr>
      <p:grpSpPr>
        <a:xfrm>
          <a:off x="0" y="0"/>
          <a:ext cx="0" cy="0"/>
          <a:chOff x="0" y="0"/>
          <a:chExt cx="0" cy="0"/>
        </a:xfrm>
      </p:grpSpPr>
      <p:sp>
        <p:nvSpPr>
          <p:cNvPr id="7406" name="Google Shape;7406;p328"/>
          <p:cNvSpPr txBox="1"/>
          <p:nvPr>
            <p:ph type="ctrTitle"/>
          </p:nvPr>
        </p:nvSpPr>
        <p:spPr>
          <a:xfrm>
            <a:off x="2502150" y="1678963"/>
            <a:ext cx="4139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407" name="Google Shape;7407;p328"/>
          <p:cNvSpPr txBox="1"/>
          <p:nvPr>
            <p:ph idx="1" type="subTitle"/>
          </p:nvPr>
        </p:nvSpPr>
        <p:spPr>
          <a:xfrm>
            <a:off x="1864650" y="2062788"/>
            <a:ext cx="5414700" cy="1091100"/>
          </a:xfrm>
          <a:prstGeom prst="rect">
            <a:avLst/>
          </a:prstGeom>
          <a:noFill/>
          <a:ln>
            <a:noFill/>
          </a:ln>
        </p:spPr>
        <p:txBody>
          <a:bodyPr anchorCtr="0" anchor="t" bIns="0" lIns="0" spcFirstLastPara="1" rIns="0" wrap="square" tIns="0">
            <a:spAutoFit/>
          </a:bodyPr>
          <a:lstStyle>
            <a:lvl1pPr lvl="0" algn="ctr">
              <a:lnSpc>
                <a:spcPct val="115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dark)">
  <p:cSld name="CUSTOM_21_1">
    <p:bg>
      <p:bgPr>
        <a:solidFill>
          <a:schemeClr val="dk1"/>
        </a:solidFill>
      </p:bgPr>
    </p:bg>
    <p:spTree>
      <p:nvGrpSpPr>
        <p:cNvPr id="7408" name="Shape 7408"/>
        <p:cNvGrpSpPr/>
        <p:nvPr/>
      </p:nvGrpSpPr>
      <p:grpSpPr>
        <a:xfrm>
          <a:off x="0" y="0"/>
          <a:ext cx="0" cy="0"/>
          <a:chOff x="0" y="0"/>
          <a:chExt cx="0" cy="0"/>
        </a:xfrm>
      </p:grpSpPr>
      <p:sp>
        <p:nvSpPr>
          <p:cNvPr id="7409" name="Google Shape;7409;p329"/>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410" name="Google Shape;7410;p329"/>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600"/>
              <a:buFont typeface="Montserrat"/>
              <a:buNone/>
              <a:defRPr sz="16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mphasis - sentence (grey)">
  <p:cSld name="CUSTOM_21_1_1">
    <p:bg>
      <p:bgPr>
        <a:blipFill>
          <a:blip r:embed="rId2">
            <a:alphaModFix/>
          </a:blip>
          <a:stretch>
            <a:fillRect/>
          </a:stretch>
        </a:blipFill>
      </p:bgPr>
    </p:bg>
    <p:spTree>
      <p:nvGrpSpPr>
        <p:cNvPr id="7411" name="Shape 7411"/>
        <p:cNvGrpSpPr/>
        <p:nvPr/>
      </p:nvGrpSpPr>
      <p:grpSpPr>
        <a:xfrm>
          <a:off x="0" y="0"/>
          <a:ext cx="0" cy="0"/>
          <a:chOff x="0" y="0"/>
          <a:chExt cx="0" cy="0"/>
        </a:xfrm>
      </p:grpSpPr>
      <p:sp>
        <p:nvSpPr>
          <p:cNvPr id="7412" name="Google Shape;7412;p330"/>
          <p:cNvSpPr txBox="1"/>
          <p:nvPr>
            <p:ph type="ctrTitle"/>
          </p:nvPr>
        </p:nvSpPr>
        <p:spPr>
          <a:xfrm>
            <a:off x="748050" y="1678963"/>
            <a:ext cx="41397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413" name="Google Shape;7413;p330"/>
          <p:cNvSpPr txBox="1"/>
          <p:nvPr>
            <p:ph idx="1" type="subTitle"/>
          </p:nvPr>
        </p:nvSpPr>
        <p:spPr>
          <a:xfrm>
            <a:off x="748050" y="2221050"/>
            <a:ext cx="5414700" cy="10911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600"/>
              <a:buFont typeface="Montserrat"/>
              <a:buNone/>
              <a:defRPr sz="16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3000"/>
              <a:buFont typeface="Montserrat"/>
              <a:buNone/>
              <a:defRPr b="1" sz="30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1 (dark)">
  <p:cSld name="CUSTOM_6_3">
    <p:bg>
      <p:bgPr>
        <a:solidFill>
          <a:schemeClr val="dk1"/>
        </a:solidFill>
      </p:bgPr>
    </p:bg>
    <p:spTree>
      <p:nvGrpSpPr>
        <p:cNvPr id="7414" name="Shape 7414"/>
        <p:cNvGrpSpPr/>
        <p:nvPr/>
      </p:nvGrpSpPr>
      <p:grpSpPr>
        <a:xfrm>
          <a:off x="0" y="0"/>
          <a:ext cx="0" cy="0"/>
          <a:chOff x="0" y="0"/>
          <a:chExt cx="0" cy="0"/>
        </a:xfrm>
      </p:grpSpPr>
      <p:sp>
        <p:nvSpPr>
          <p:cNvPr id="7415" name="Google Shape;7415;p331"/>
          <p:cNvSpPr txBox="1"/>
          <p:nvPr>
            <p:ph type="ctrTitle"/>
          </p:nvPr>
        </p:nvSpPr>
        <p:spPr>
          <a:xfrm>
            <a:off x="748050" y="755289"/>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416" name="Google Shape;7416;p331"/>
          <p:cNvSpPr txBox="1"/>
          <p:nvPr>
            <p:ph idx="1" type="subTitle"/>
          </p:nvPr>
        </p:nvSpPr>
        <p:spPr>
          <a:xfrm>
            <a:off x="74805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417" name="Google Shape;7417;p331"/>
          <p:cNvSpPr txBox="1"/>
          <p:nvPr>
            <p:ph idx="2" type="subTitle"/>
          </p:nvPr>
        </p:nvSpPr>
        <p:spPr>
          <a:xfrm>
            <a:off x="4722900" y="1762350"/>
            <a:ext cx="3294000" cy="16188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light)">
  <p:cSld name="CUSTOM_6_2">
    <p:bg>
      <p:bgPr>
        <a:solidFill>
          <a:srgbClr val="FFFFFF"/>
        </a:solidFill>
      </p:bgPr>
    </p:bg>
    <p:spTree>
      <p:nvGrpSpPr>
        <p:cNvPr id="7418" name="Shape 7418"/>
        <p:cNvGrpSpPr/>
        <p:nvPr/>
      </p:nvGrpSpPr>
      <p:grpSpPr>
        <a:xfrm>
          <a:off x="0" y="0"/>
          <a:ext cx="0" cy="0"/>
          <a:chOff x="0" y="0"/>
          <a:chExt cx="0" cy="0"/>
        </a:xfrm>
      </p:grpSpPr>
      <p:sp>
        <p:nvSpPr>
          <p:cNvPr id="7419" name="Google Shape;7419;p332"/>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420" name="Google Shape;7420;p332"/>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1300"/>
              <a:buFont typeface="Montserrat"/>
              <a:buNone/>
              <a:defRPr sz="1300">
                <a:solidFill>
                  <a:schemeClr val="dk1"/>
                </a:solidFill>
                <a:latin typeface="Montserrat"/>
                <a:ea typeface="Montserrat"/>
                <a:cs typeface="Montserrat"/>
                <a:sym typeface="Montserrat"/>
              </a:defRPr>
            </a:lvl9pPr>
          </a:lstStyle>
          <a:p/>
        </p:txBody>
      </p:sp>
      <p:sp>
        <p:nvSpPr>
          <p:cNvPr id="7421" name="Google Shape;7421;p332"/>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900"/>
              <a:buFont typeface="Montserrat"/>
              <a:buNone/>
              <a:defRPr b="1" sz="9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900"/>
              <a:buFont typeface="Montserrat"/>
              <a:buNone/>
              <a:defRPr b="1" sz="9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Text 2 (dark)">
  <p:cSld name="CUSTOM_6_2_1">
    <p:bg>
      <p:bgPr>
        <a:solidFill>
          <a:schemeClr val="dk1"/>
        </a:solidFill>
      </p:bgPr>
    </p:bg>
    <p:spTree>
      <p:nvGrpSpPr>
        <p:cNvPr id="7422" name="Shape 7422"/>
        <p:cNvGrpSpPr/>
        <p:nvPr/>
      </p:nvGrpSpPr>
      <p:grpSpPr>
        <a:xfrm>
          <a:off x="0" y="0"/>
          <a:ext cx="0" cy="0"/>
          <a:chOff x="0" y="0"/>
          <a:chExt cx="0" cy="0"/>
        </a:xfrm>
      </p:grpSpPr>
      <p:sp>
        <p:nvSpPr>
          <p:cNvPr id="7423" name="Google Shape;7423;p333"/>
          <p:cNvSpPr txBox="1"/>
          <p:nvPr>
            <p:ph type="ctrTitle"/>
          </p:nvPr>
        </p:nvSpPr>
        <p:spPr>
          <a:xfrm>
            <a:off x="748050" y="1533750"/>
            <a:ext cx="32376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424" name="Google Shape;7424;p333"/>
          <p:cNvSpPr txBox="1"/>
          <p:nvPr>
            <p:ph idx="1" type="subTitle"/>
          </p:nvPr>
        </p:nvSpPr>
        <p:spPr>
          <a:xfrm>
            <a:off x="748050" y="2101447"/>
            <a:ext cx="3343500" cy="16188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7425" name="Google Shape;7425;p333"/>
          <p:cNvSpPr txBox="1"/>
          <p:nvPr>
            <p:ph idx="2" type="subTitle"/>
          </p:nvPr>
        </p:nvSpPr>
        <p:spPr>
          <a:xfrm>
            <a:off x="4934475" y="2101450"/>
            <a:ext cx="2943600" cy="176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900"/>
              <a:buFont typeface="Montserrat"/>
              <a:buNone/>
              <a:defRPr b="1"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light)">
  <p:cSld name="CUSTOM_6_1">
    <p:bg>
      <p:bgPr>
        <a:blipFill>
          <a:blip r:embed="rId2">
            <a:alphaModFix/>
          </a:blip>
          <a:stretch>
            <a:fillRect/>
          </a:stretch>
        </a:blipFill>
      </p:bgPr>
    </p:bg>
    <p:spTree>
      <p:nvGrpSpPr>
        <p:cNvPr id="7426" name="Shape 7426"/>
        <p:cNvGrpSpPr/>
        <p:nvPr/>
      </p:nvGrpSpPr>
      <p:grpSpPr>
        <a:xfrm>
          <a:off x="0" y="0"/>
          <a:ext cx="0" cy="0"/>
          <a:chOff x="0" y="0"/>
          <a:chExt cx="0" cy="0"/>
        </a:xfrm>
      </p:grpSpPr>
      <p:sp>
        <p:nvSpPr>
          <p:cNvPr id="7427" name="Google Shape;7427;p334"/>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428" name="Google Shape;7428;p334"/>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429" name="Google Shape;7429;p334"/>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430" name="Google Shape;7430;p334"/>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431" name="Google Shape;7431;p334"/>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432" name="Google Shape;7432;p334"/>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433" name="Google Shape;7433;p334"/>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434" name="Google Shape;7434;p334"/>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435" name="Google Shape;7435;p334"/>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436" name="Google Shape;7436;p334"/>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437" name="Google Shape;7437;p334"/>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438" name="Google Shape;7438;p334"/>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439" name="Google Shape;7439;p334"/>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440" name="Google Shape;7440;p334"/>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441" name="Google Shape;7441;p334"/>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442" name="Google Shape;7442;p334"/>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dark)">
  <p:cSld name="CUSTOM_16_4_1">
    <p:bg>
      <p:bgPr>
        <a:blipFill>
          <a:blip r:embed="rId2">
            <a:alphaModFix/>
          </a:blip>
          <a:stretch>
            <a:fillRect/>
          </a:stretch>
        </a:blipFill>
      </p:bgPr>
    </p:bg>
    <p:spTree>
      <p:nvGrpSpPr>
        <p:cNvPr id="672" name="Shape 672"/>
        <p:cNvGrpSpPr/>
        <p:nvPr/>
      </p:nvGrpSpPr>
      <p:grpSpPr>
        <a:xfrm>
          <a:off x="0" y="0"/>
          <a:ext cx="0" cy="0"/>
          <a:chOff x="0" y="0"/>
          <a:chExt cx="0" cy="0"/>
        </a:xfrm>
      </p:grpSpPr>
      <p:sp>
        <p:nvSpPr>
          <p:cNvPr id="673" name="Google Shape;673;p128"/>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74" name="Google Shape;674;p128"/>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1 (dark)">
  <p:cSld name="CUSTOM_7">
    <p:bg>
      <p:bgPr>
        <a:blipFill>
          <a:blip r:embed="rId2">
            <a:alphaModFix/>
          </a:blip>
          <a:stretch>
            <a:fillRect/>
          </a:stretch>
        </a:blipFill>
      </p:bgPr>
    </p:bg>
    <p:spTree>
      <p:nvGrpSpPr>
        <p:cNvPr id="7443" name="Shape 7443"/>
        <p:cNvGrpSpPr/>
        <p:nvPr/>
      </p:nvGrpSpPr>
      <p:grpSpPr>
        <a:xfrm>
          <a:off x="0" y="0"/>
          <a:ext cx="0" cy="0"/>
          <a:chOff x="0" y="0"/>
          <a:chExt cx="0" cy="0"/>
        </a:xfrm>
      </p:grpSpPr>
      <p:sp>
        <p:nvSpPr>
          <p:cNvPr id="7444" name="Google Shape;7444;p335"/>
          <p:cNvSpPr txBox="1"/>
          <p:nvPr>
            <p:ph type="ctrTitle"/>
          </p:nvPr>
        </p:nvSpPr>
        <p:spPr>
          <a:xfrm>
            <a:off x="436252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445" name="Google Shape;7445;p335"/>
          <p:cNvSpPr txBox="1"/>
          <p:nvPr>
            <p:ph idx="2" type="ctrTitle"/>
          </p:nvPr>
        </p:nvSpPr>
        <p:spPr>
          <a:xfrm>
            <a:off x="6696574" y="1200661"/>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446" name="Google Shape;7446;p335"/>
          <p:cNvSpPr txBox="1"/>
          <p:nvPr>
            <p:ph idx="3" type="ctrTitle"/>
          </p:nvPr>
        </p:nvSpPr>
        <p:spPr>
          <a:xfrm>
            <a:off x="436252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447" name="Google Shape;7447;p335"/>
          <p:cNvSpPr txBox="1"/>
          <p:nvPr>
            <p:ph idx="4" type="ctrTitle"/>
          </p:nvPr>
        </p:nvSpPr>
        <p:spPr>
          <a:xfrm>
            <a:off x="6696575" y="9893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448" name="Google Shape;7448;p335"/>
          <p:cNvSpPr txBox="1"/>
          <p:nvPr>
            <p:ph idx="5" type="ctrTitle"/>
          </p:nvPr>
        </p:nvSpPr>
        <p:spPr>
          <a:xfrm>
            <a:off x="436252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449" name="Google Shape;7449;p335"/>
          <p:cNvSpPr txBox="1"/>
          <p:nvPr>
            <p:ph idx="6" type="ctrTitle"/>
          </p:nvPr>
        </p:nvSpPr>
        <p:spPr>
          <a:xfrm>
            <a:off x="6696574" y="22928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450" name="Google Shape;7450;p335"/>
          <p:cNvSpPr txBox="1"/>
          <p:nvPr>
            <p:ph idx="7" type="ctrTitle"/>
          </p:nvPr>
        </p:nvSpPr>
        <p:spPr>
          <a:xfrm>
            <a:off x="436252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451" name="Google Shape;7451;p335"/>
          <p:cNvSpPr txBox="1"/>
          <p:nvPr>
            <p:ph idx="8" type="ctrTitle"/>
          </p:nvPr>
        </p:nvSpPr>
        <p:spPr>
          <a:xfrm>
            <a:off x="6696575" y="20815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452" name="Google Shape;7452;p335"/>
          <p:cNvSpPr txBox="1"/>
          <p:nvPr>
            <p:ph idx="9" type="ctrTitle"/>
          </p:nvPr>
        </p:nvSpPr>
        <p:spPr>
          <a:xfrm>
            <a:off x="436252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453" name="Google Shape;7453;p335"/>
          <p:cNvSpPr txBox="1"/>
          <p:nvPr>
            <p:ph idx="13" type="ctrTitle"/>
          </p:nvPr>
        </p:nvSpPr>
        <p:spPr>
          <a:xfrm>
            <a:off x="6696574" y="3385073"/>
            <a:ext cx="1812300" cy="3516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454" name="Google Shape;7454;p335"/>
          <p:cNvSpPr txBox="1"/>
          <p:nvPr>
            <p:ph idx="14" type="ctrTitle"/>
          </p:nvPr>
        </p:nvSpPr>
        <p:spPr>
          <a:xfrm>
            <a:off x="436252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455" name="Google Shape;7455;p335"/>
          <p:cNvSpPr txBox="1"/>
          <p:nvPr>
            <p:ph idx="15" type="ctrTitle"/>
          </p:nvPr>
        </p:nvSpPr>
        <p:spPr>
          <a:xfrm>
            <a:off x="6696575" y="317373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456" name="Google Shape;7456;p335"/>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457" name="Google Shape;7457;p335"/>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458" name="Google Shape;7458;p335"/>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459" name="Google Shape;7459;p335"/>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light)">
  <p:cSld name="CUSTOM_8">
    <p:bg>
      <p:bgPr>
        <a:blipFill>
          <a:blip r:embed="rId2">
            <a:alphaModFix/>
          </a:blip>
          <a:stretch>
            <a:fillRect/>
          </a:stretch>
        </a:blipFill>
      </p:bgPr>
    </p:bg>
    <p:spTree>
      <p:nvGrpSpPr>
        <p:cNvPr id="7460" name="Shape 7460"/>
        <p:cNvGrpSpPr/>
        <p:nvPr/>
      </p:nvGrpSpPr>
      <p:grpSpPr>
        <a:xfrm>
          <a:off x="0" y="0"/>
          <a:ext cx="0" cy="0"/>
          <a:chOff x="0" y="0"/>
          <a:chExt cx="0" cy="0"/>
        </a:xfrm>
      </p:grpSpPr>
      <p:sp>
        <p:nvSpPr>
          <p:cNvPr id="7461" name="Google Shape;7461;p336"/>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62" name="Google Shape;7462;p336"/>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63" name="Google Shape;7463;p336"/>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64" name="Google Shape;7464;p336"/>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65" name="Google Shape;7465;p336"/>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66" name="Google Shape;7466;p336"/>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67" name="Google Shape;7467;p336"/>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68" name="Google Shape;7468;p336"/>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69" name="Google Shape;7469;p336"/>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70" name="Google Shape;7470;p336"/>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71" name="Google Shape;7471;p336"/>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472" name="Google Shape;7472;p336"/>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473" name="Google Shape;7473;p336"/>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474" name="Google Shape;7474;p336"/>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2 (dark)">
  <p:cSld name="CUSTOM_8_2">
    <p:bg>
      <p:bgPr>
        <a:blipFill>
          <a:blip r:embed="rId2">
            <a:alphaModFix/>
          </a:blip>
          <a:stretch>
            <a:fillRect/>
          </a:stretch>
        </a:blipFill>
      </p:bgPr>
    </p:bg>
    <p:spTree>
      <p:nvGrpSpPr>
        <p:cNvPr id="7475" name="Shape 7475"/>
        <p:cNvGrpSpPr/>
        <p:nvPr/>
      </p:nvGrpSpPr>
      <p:grpSpPr>
        <a:xfrm>
          <a:off x="0" y="0"/>
          <a:ext cx="0" cy="0"/>
          <a:chOff x="0" y="0"/>
          <a:chExt cx="0" cy="0"/>
        </a:xfrm>
      </p:grpSpPr>
      <p:sp>
        <p:nvSpPr>
          <p:cNvPr id="7476" name="Google Shape;7476;p337"/>
          <p:cNvSpPr txBox="1"/>
          <p:nvPr>
            <p:ph idx="1" type="subTitle"/>
          </p:nvPr>
        </p:nvSpPr>
        <p:spPr>
          <a:xfrm>
            <a:off x="4105700" y="7553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77" name="Google Shape;7477;p337"/>
          <p:cNvSpPr txBox="1"/>
          <p:nvPr>
            <p:ph idx="2" type="subTitle"/>
          </p:nvPr>
        </p:nvSpPr>
        <p:spPr>
          <a:xfrm>
            <a:off x="4105700" y="14869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78" name="Google Shape;7478;p337"/>
          <p:cNvSpPr txBox="1"/>
          <p:nvPr>
            <p:ph idx="3" type="subTitle"/>
          </p:nvPr>
        </p:nvSpPr>
        <p:spPr>
          <a:xfrm>
            <a:off x="4105700" y="22185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79" name="Google Shape;7479;p337"/>
          <p:cNvSpPr txBox="1"/>
          <p:nvPr>
            <p:ph idx="4" type="subTitle"/>
          </p:nvPr>
        </p:nvSpPr>
        <p:spPr>
          <a:xfrm>
            <a:off x="4105700" y="29501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80" name="Google Shape;7480;p337"/>
          <p:cNvSpPr txBox="1"/>
          <p:nvPr>
            <p:ph idx="5" type="subTitle"/>
          </p:nvPr>
        </p:nvSpPr>
        <p:spPr>
          <a:xfrm>
            <a:off x="4105700" y="36817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81" name="Google Shape;7481;p337"/>
          <p:cNvSpPr txBox="1"/>
          <p:nvPr>
            <p:ph idx="6" type="subTitle"/>
          </p:nvPr>
        </p:nvSpPr>
        <p:spPr>
          <a:xfrm>
            <a:off x="6494650" y="7553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82" name="Google Shape;7482;p337"/>
          <p:cNvSpPr txBox="1"/>
          <p:nvPr>
            <p:ph idx="7" type="subTitle"/>
          </p:nvPr>
        </p:nvSpPr>
        <p:spPr>
          <a:xfrm>
            <a:off x="6494650" y="14869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83" name="Google Shape;7483;p337"/>
          <p:cNvSpPr txBox="1"/>
          <p:nvPr>
            <p:ph idx="8" type="subTitle"/>
          </p:nvPr>
        </p:nvSpPr>
        <p:spPr>
          <a:xfrm>
            <a:off x="6494650" y="2218500"/>
            <a:ext cx="2231400" cy="5580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84" name="Google Shape;7484;p337"/>
          <p:cNvSpPr txBox="1"/>
          <p:nvPr>
            <p:ph idx="9" type="subTitle"/>
          </p:nvPr>
        </p:nvSpPr>
        <p:spPr>
          <a:xfrm>
            <a:off x="6494650" y="2950100"/>
            <a:ext cx="2231400" cy="5580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85" name="Google Shape;7485;p337"/>
          <p:cNvSpPr txBox="1"/>
          <p:nvPr>
            <p:ph idx="13" type="subTitle"/>
          </p:nvPr>
        </p:nvSpPr>
        <p:spPr>
          <a:xfrm>
            <a:off x="6494650" y="3681700"/>
            <a:ext cx="2231400" cy="5580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486" name="Google Shape;7486;p337"/>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487" name="Google Shape;7487;p337"/>
          <p:cNvSpPr txBox="1"/>
          <p:nvPr>
            <p:ph idx="14"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488" name="Google Shape;7488;p337"/>
          <p:cNvSpPr txBox="1"/>
          <p:nvPr>
            <p:ph idx="15"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489" name="Google Shape;7489;p337"/>
          <p:cNvSpPr txBox="1"/>
          <p:nvPr>
            <p:ph idx="16"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light)">
  <p:cSld name="CUSTOM_9">
    <p:bg>
      <p:bgPr>
        <a:blipFill>
          <a:blip r:embed="rId2">
            <a:alphaModFix/>
          </a:blip>
          <a:stretch>
            <a:fillRect/>
          </a:stretch>
        </a:blipFill>
      </p:bgPr>
    </p:bg>
    <p:spTree>
      <p:nvGrpSpPr>
        <p:cNvPr id="7490" name="Shape 7490"/>
        <p:cNvGrpSpPr/>
        <p:nvPr/>
      </p:nvGrpSpPr>
      <p:grpSpPr>
        <a:xfrm>
          <a:off x="0" y="0"/>
          <a:ext cx="0" cy="0"/>
          <a:chOff x="0" y="0"/>
          <a:chExt cx="0" cy="0"/>
        </a:xfrm>
      </p:grpSpPr>
      <p:sp>
        <p:nvSpPr>
          <p:cNvPr id="7491" name="Google Shape;7491;p338"/>
          <p:cNvSpPr txBox="1"/>
          <p:nvPr>
            <p:ph type="ctrTitle"/>
          </p:nvPr>
        </p:nvSpPr>
        <p:spPr>
          <a:xfrm>
            <a:off x="436252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7492" name="Google Shape;7492;p338"/>
          <p:cNvSpPr txBox="1"/>
          <p:nvPr>
            <p:ph idx="2" type="ctrTitle"/>
          </p:nvPr>
        </p:nvSpPr>
        <p:spPr>
          <a:xfrm>
            <a:off x="6696574" y="12222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7493" name="Google Shape;7493;p338"/>
          <p:cNvSpPr txBox="1"/>
          <p:nvPr>
            <p:ph idx="3" type="ctrTitle"/>
          </p:nvPr>
        </p:nvSpPr>
        <p:spPr>
          <a:xfrm>
            <a:off x="436252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494" name="Google Shape;7494;p338"/>
          <p:cNvSpPr txBox="1"/>
          <p:nvPr>
            <p:ph idx="4" type="ctrTitle"/>
          </p:nvPr>
        </p:nvSpPr>
        <p:spPr>
          <a:xfrm>
            <a:off x="6696575" y="10109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495" name="Google Shape;7495;p338"/>
          <p:cNvSpPr txBox="1"/>
          <p:nvPr>
            <p:ph idx="5" type="ctrTitle"/>
          </p:nvPr>
        </p:nvSpPr>
        <p:spPr>
          <a:xfrm>
            <a:off x="436252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496" name="Google Shape;7496;p338"/>
          <p:cNvSpPr txBox="1"/>
          <p:nvPr>
            <p:ph idx="6" type="ctrTitle"/>
          </p:nvPr>
        </p:nvSpPr>
        <p:spPr>
          <a:xfrm>
            <a:off x="6696575" y="16376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497" name="Google Shape;7497;p338"/>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7498" name="Google Shape;7498;p338"/>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SzPts val="900"/>
              <a:buFont typeface="Montserrat"/>
              <a:buNone/>
              <a:defRPr b="1" sz="9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b="1"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b="1"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b="1"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b="1"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b="1"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b="1"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b="1"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b="1" sz="900">
                <a:latin typeface="Montserrat"/>
                <a:ea typeface="Montserrat"/>
                <a:cs typeface="Montserrat"/>
                <a:sym typeface="Montserrat"/>
              </a:defRPr>
            </a:lvl9pPr>
          </a:lstStyle>
          <a:p/>
        </p:txBody>
      </p:sp>
      <p:sp>
        <p:nvSpPr>
          <p:cNvPr id="7499" name="Google Shape;7499;p338"/>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500" name="Google Shape;7500;p338"/>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501" name="Google Shape;7501;p338"/>
          <p:cNvSpPr txBox="1"/>
          <p:nvPr>
            <p:ph idx="14" type="ctrTitle"/>
          </p:nvPr>
        </p:nvSpPr>
        <p:spPr>
          <a:xfrm>
            <a:off x="436252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02" name="Google Shape;7502;p338"/>
          <p:cNvSpPr txBox="1"/>
          <p:nvPr>
            <p:ph idx="15" type="ctrTitle"/>
          </p:nvPr>
        </p:nvSpPr>
        <p:spPr>
          <a:xfrm>
            <a:off x="6696575" y="3509337"/>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7503" name="Google Shape;7503;p338"/>
          <p:cNvCxnSpPr/>
          <p:nvPr/>
        </p:nvCxnSpPr>
        <p:spPr>
          <a:xfrm>
            <a:off x="4362524" y="2548288"/>
            <a:ext cx="4232400" cy="0"/>
          </a:xfrm>
          <a:prstGeom prst="straightConnector1">
            <a:avLst/>
          </a:prstGeom>
          <a:noFill/>
          <a:ln cap="flat" cmpd="sng" w="9525">
            <a:solidFill>
              <a:schemeClr val="accent1"/>
            </a:solidFill>
            <a:prstDash val="solid"/>
            <a:round/>
            <a:headEnd len="sm" w="sm" type="none"/>
            <a:tailEnd len="sm" w="sm" type="none"/>
          </a:ln>
        </p:spPr>
      </p:cxnSp>
      <p:sp>
        <p:nvSpPr>
          <p:cNvPr id="7504" name="Google Shape;7504;p338"/>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505" name="Google Shape;7505;p338"/>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506" name="Google Shape;7506;p338"/>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507" name="Google Shape;7507;p338"/>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 (dark)">
  <p:cSld name="CUSTOM_9_1">
    <p:bg>
      <p:bgPr>
        <a:blipFill>
          <a:blip r:embed="rId2">
            <a:alphaModFix/>
          </a:blip>
          <a:stretch>
            <a:fillRect/>
          </a:stretch>
        </a:blipFill>
      </p:bgPr>
    </p:bg>
    <p:spTree>
      <p:nvGrpSpPr>
        <p:cNvPr id="7508" name="Shape 7508"/>
        <p:cNvGrpSpPr/>
        <p:nvPr/>
      </p:nvGrpSpPr>
      <p:grpSpPr>
        <a:xfrm>
          <a:off x="0" y="0"/>
          <a:ext cx="0" cy="0"/>
          <a:chOff x="0" y="0"/>
          <a:chExt cx="0" cy="0"/>
        </a:xfrm>
      </p:grpSpPr>
      <p:sp>
        <p:nvSpPr>
          <p:cNvPr id="7509" name="Google Shape;7509;p339"/>
          <p:cNvSpPr txBox="1"/>
          <p:nvPr>
            <p:ph type="ctrTitle"/>
          </p:nvPr>
        </p:nvSpPr>
        <p:spPr>
          <a:xfrm>
            <a:off x="436252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510" name="Google Shape;7510;p339"/>
          <p:cNvSpPr txBox="1"/>
          <p:nvPr>
            <p:ph idx="2" type="ctrTitle"/>
          </p:nvPr>
        </p:nvSpPr>
        <p:spPr>
          <a:xfrm>
            <a:off x="6696574" y="1215364"/>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511" name="Google Shape;7511;p339"/>
          <p:cNvSpPr txBox="1"/>
          <p:nvPr>
            <p:ph idx="3" type="ctrTitle"/>
          </p:nvPr>
        </p:nvSpPr>
        <p:spPr>
          <a:xfrm>
            <a:off x="436252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512" name="Google Shape;7512;p339"/>
          <p:cNvSpPr txBox="1"/>
          <p:nvPr>
            <p:ph idx="4" type="ctrTitle"/>
          </p:nvPr>
        </p:nvSpPr>
        <p:spPr>
          <a:xfrm>
            <a:off x="6696575" y="1004028"/>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513" name="Google Shape;7513;p339"/>
          <p:cNvSpPr txBox="1"/>
          <p:nvPr>
            <p:ph idx="5" type="ctrTitle"/>
          </p:nvPr>
        </p:nvSpPr>
        <p:spPr>
          <a:xfrm>
            <a:off x="436252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14" name="Google Shape;7514;p339"/>
          <p:cNvSpPr txBox="1"/>
          <p:nvPr>
            <p:ph idx="6" type="ctrTitle"/>
          </p:nvPr>
        </p:nvSpPr>
        <p:spPr>
          <a:xfrm>
            <a:off x="6696575" y="1709568"/>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15" name="Google Shape;7515;p339"/>
          <p:cNvSpPr txBox="1"/>
          <p:nvPr>
            <p:ph idx="7" type="ctrTitle"/>
          </p:nvPr>
        </p:nvSpPr>
        <p:spPr>
          <a:xfrm>
            <a:off x="436252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516" name="Google Shape;7516;p339"/>
          <p:cNvSpPr txBox="1"/>
          <p:nvPr>
            <p:ph idx="8" type="ctrTitle"/>
          </p:nvPr>
        </p:nvSpPr>
        <p:spPr>
          <a:xfrm>
            <a:off x="6696574" y="3093961"/>
            <a:ext cx="1812300" cy="3516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517" name="Google Shape;7517;p339"/>
          <p:cNvSpPr txBox="1"/>
          <p:nvPr>
            <p:ph idx="9" type="ctrTitle"/>
          </p:nvPr>
        </p:nvSpPr>
        <p:spPr>
          <a:xfrm>
            <a:off x="436252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518" name="Google Shape;7518;p339"/>
          <p:cNvSpPr txBox="1"/>
          <p:nvPr>
            <p:ph idx="13" type="ctrTitle"/>
          </p:nvPr>
        </p:nvSpPr>
        <p:spPr>
          <a:xfrm>
            <a:off x="6696575" y="2882625"/>
            <a:ext cx="1812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519" name="Google Shape;7519;p339"/>
          <p:cNvSpPr txBox="1"/>
          <p:nvPr>
            <p:ph idx="14" type="ctrTitle"/>
          </p:nvPr>
        </p:nvSpPr>
        <p:spPr>
          <a:xfrm>
            <a:off x="436252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20" name="Google Shape;7520;p339"/>
          <p:cNvSpPr txBox="1"/>
          <p:nvPr>
            <p:ph idx="15" type="ctrTitle"/>
          </p:nvPr>
        </p:nvSpPr>
        <p:spPr>
          <a:xfrm>
            <a:off x="6696575" y="3588165"/>
            <a:ext cx="1812300" cy="766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7521" name="Google Shape;7521;p339"/>
          <p:cNvCxnSpPr/>
          <p:nvPr/>
        </p:nvCxnSpPr>
        <p:spPr>
          <a:xfrm>
            <a:off x="4362524" y="2548288"/>
            <a:ext cx="4232400" cy="0"/>
          </a:xfrm>
          <a:prstGeom prst="straightConnector1">
            <a:avLst/>
          </a:prstGeom>
          <a:noFill/>
          <a:ln cap="flat" cmpd="sng" w="9525">
            <a:solidFill>
              <a:schemeClr val="accent3"/>
            </a:solidFill>
            <a:prstDash val="solid"/>
            <a:round/>
            <a:headEnd len="sm" w="sm" type="none"/>
            <a:tailEnd len="sm" w="sm" type="none"/>
          </a:ln>
        </p:spPr>
      </p:cxnSp>
      <p:sp>
        <p:nvSpPr>
          <p:cNvPr id="7522" name="Google Shape;7522;p339"/>
          <p:cNvSpPr txBox="1"/>
          <p:nvPr>
            <p:ph idx="16"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523" name="Google Shape;7523;p339"/>
          <p:cNvSpPr txBox="1"/>
          <p:nvPr>
            <p:ph idx="17"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524" name="Google Shape;7524;p339"/>
          <p:cNvSpPr txBox="1"/>
          <p:nvPr>
            <p:ph idx="18"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525" name="Google Shape;7525;p339"/>
          <p:cNvSpPr txBox="1"/>
          <p:nvPr>
            <p:ph idx="19"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light)">
  <p:cSld name="CUSTOM_9_1_1">
    <p:bg>
      <p:bgPr>
        <a:solidFill>
          <a:srgbClr val="FFFFFF"/>
        </a:solidFill>
      </p:bgPr>
    </p:bg>
    <p:spTree>
      <p:nvGrpSpPr>
        <p:cNvPr id="7526" name="Shape 7526"/>
        <p:cNvGrpSpPr/>
        <p:nvPr/>
      </p:nvGrpSpPr>
      <p:grpSpPr>
        <a:xfrm>
          <a:off x="0" y="0"/>
          <a:ext cx="0" cy="0"/>
          <a:chOff x="0" y="0"/>
          <a:chExt cx="0" cy="0"/>
        </a:xfrm>
      </p:grpSpPr>
      <p:sp>
        <p:nvSpPr>
          <p:cNvPr id="7527" name="Google Shape;7527;p340"/>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528" name="Google Shape;7528;p340"/>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29" name="Google Shape;7529;p340"/>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30" name="Google Shape;7530;p340"/>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31" name="Google Shape;7531;p340"/>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32" name="Google Shape;7532;p340"/>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33" name="Google Shape;7533;p340"/>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34" name="Google Shape;7534;p340"/>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35" name="Google Shape;7535;p340"/>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36" name="Google Shape;7536;p340"/>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37" name="Google Shape;7537;p340"/>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38" name="Google Shape;7538;p340"/>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39" name="Google Shape;7539;p340"/>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8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2 (dark)">
  <p:cSld name="CUSTOM_9_1_1_2">
    <p:bg>
      <p:bgPr>
        <a:solidFill>
          <a:schemeClr val="dk1"/>
        </a:solidFill>
      </p:bgPr>
    </p:bg>
    <p:spTree>
      <p:nvGrpSpPr>
        <p:cNvPr id="7540" name="Shape 7540"/>
        <p:cNvGrpSpPr/>
        <p:nvPr/>
      </p:nvGrpSpPr>
      <p:grpSpPr>
        <a:xfrm>
          <a:off x="0" y="0"/>
          <a:ext cx="0" cy="0"/>
          <a:chOff x="0" y="0"/>
          <a:chExt cx="0" cy="0"/>
        </a:xfrm>
      </p:grpSpPr>
      <p:sp>
        <p:nvSpPr>
          <p:cNvPr id="7541" name="Google Shape;7541;p341"/>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542" name="Google Shape;7542;p341"/>
          <p:cNvSpPr txBox="1"/>
          <p:nvPr>
            <p:ph idx="1" type="subTitle"/>
          </p:nvPr>
        </p:nvSpPr>
        <p:spPr>
          <a:xfrm>
            <a:off x="50092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43" name="Google Shape;7543;p341"/>
          <p:cNvSpPr txBox="1"/>
          <p:nvPr>
            <p:ph idx="2" type="ctrTitle"/>
          </p:nvPr>
        </p:nvSpPr>
        <p:spPr>
          <a:xfrm>
            <a:off x="226112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44" name="Google Shape;7544;p341"/>
          <p:cNvSpPr txBox="1"/>
          <p:nvPr>
            <p:ph idx="3" type="subTitle"/>
          </p:nvPr>
        </p:nvSpPr>
        <p:spPr>
          <a:xfrm>
            <a:off x="50092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45" name="Google Shape;7545;p341"/>
          <p:cNvSpPr txBox="1"/>
          <p:nvPr>
            <p:ph idx="4" type="ctrTitle"/>
          </p:nvPr>
        </p:nvSpPr>
        <p:spPr>
          <a:xfrm>
            <a:off x="226112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46" name="Google Shape;7546;p341"/>
          <p:cNvSpPr txBox="1"/>
          <p:nvPr>
            <p:ph idx="5" type="subTitle"/>
          </p:nvPr>
        </p:nvSpPr>
        <p:spPr>
          <a:xfrm>
            <a:off x="50092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47" name="Google Shape;7547;p341"/>
          <p:cNvSpPr txBox="1"/>
          <p:nvPr>
            <p:ph idx="6" type="ctrTitle"/>
          </p:nvPr>
        </p:nvSpPr>
        <p:spPr>
          <a:xfrm>
            <a:off x="226112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48" name="Google Shape;7548;p341"/>
          <p:cNvSpPr txBox="1"/>
          <p:nvPr>
            <p:ph idx="7" type="subTitle"/>
          </p:nvPr>
        </p:nvSpPr>
        <p:spPr>
          <a:xfrm>
            <a:off x="4722675" y="1730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49" name="Google Shape;7549;p341"/>
          <p:cNvSpPr txBox="1"/>
          <p:nvPr>
            <p:ph idx="8" type="ctrTitle"/>
          </p:nvPr>
        </p:nvSpPr>
        <p:spPr>
          <a:xfrm>
            <a:off x="6482875" y="1730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50" name="Google Shape;7550;p341"/>
          <p:cNvSpPr txBox="1"/>
          <p:nvPr>
            <p:ph idx="9" type="subTitle"/>
          </p:nvPr>
        </p:nvSpPr>
        <p:spPr>
          <a:xfrm>
            <a:off x="4722675" y="2563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51" name="Google Shape;7551;p341"/>
          <p:cNvSpPr txBox="1"/>
          <p:nvPr>
            <p:ph idx="13" type="ctrTitle"/>
          </p:nvPr>
        </p:nvSpPr>
        <p:spPr>
          <a:xfrm>
            <a:off x="6482875" y="2563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52" name="Google Shape;7552;p341"/>
          <p:cNvSpPr txBox="1"/>
          <p:nvPr>
            <p:ph idx="14" type="subTitle"/>
          </p:nvPr>
        </p:nvSpPr>
        <p:spPr>
          <a:xfrm>
            <a:off x="4722675" y="3396275"/>
            <a:ext cx="15972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53" name="Google Shape;7553;p341"/>
          <p:cNvSpPr txBox="1"/>
          <p:nvPr>
            <p:ph idx="15" type="ctrTitle"/>
          </p:nvPr>
        </p:nvSpPr>
        <p:spPr>
          <a:xfrm>
            <a:off x="6482875" y="3396275"/>
            <a:ext cx="1812300" cy="558000"/>
          </a:xfrm>
          <a:prstGeom prst="rect">
            <a:avLst/>
          </a:prstGeom>
          <a:noFill/>
          <a:ln>
            <a:noFill/>
          </a:ln>
        </p:spPr>
        <p:txBody>
          <a:bodyPr anchorCtr="0" anchor="ctr" bIns="0" lIns="0" spcFirstLastPara="1" rIns="0" wrap="square" tIns="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light)">
  <p:cSld name="CUSTOM_9_1_1_1">
    <p:bg>
      <p:bgPr>
        <a:solidFill>
          <a:srgbClr val="FFFFFF"/>
        </a:solidFill>
      </p:bgPr>
    </p:bg>
    <p:spTree>
      <p:nvGrpSpPr>
        <p:cNvPr id="7554" name="Shape 7554"/>
        <p:cNvGrpSpPr/>
        <p:nvPr/>
      </p:nvGrpSpPr>
      <p:grpSpPr>
        <a:xfrm>
          <a:off x="0" y="0"/>
          <a:ext cx="0" cy="0"/>
          <a:chOff x="0" y="0"/>
          <a:chExt cx="0" cy="0"/>
        </a:xfrm>
      </p:grpSpPr>
      <p:sp>
        <p:nvSpPr>
          <p:cNvPr id="7555" name="Google Shape;7555;p342"/>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556" name="Google Shape;7556;p342"/>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57" name="Google Shape;7557;p342"/>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58" name="Google Shape;7558;p342"/>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59" name="Google Shape;7559;p342"/>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60" name="Google Shape;7560;p342"/>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61" name="Google Shape;7561;p342"/>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3 (dark)">
  <p:cSld name="CUSTOM_9_1_1_1_1">
    <p:bg>
      <p:bgPr>
        <a:solidFill>
          <a:schemeClr val="dk1"/>
        </a:solidFill>
      </p:bgPr>
    </p:bg>
    <p:spTree>
      <p:nvGrpSpPr>
        <p:cNvPr id="7562" name="Shape 7562"/>
        <p:cNvGrpSpPr/>
        <p:nvPr/>
      </p:nvGrpSpPr>
      <p:grpSpPr>
        <a:xfrm>
          <a:off x="0" y="0"/>
          <a:ext cx="0" cy="0"/>
          <a:chOff x="0" y="0"/>
          <a:chExt cx="0" cy="0"/>
        </a:xfrm>
      </p:grpSpPr>
      <p:sp>
        <p:nvSpPr>
          <p:cNvPr id="7563" name="Google Shape;7563;p343"/>
          <p:cNvSpPr txBox="1"/>
          <p:nvPr>
            <p:ph type="ctrTitle"/>
          </p:nvPr>
        </p:nvSpPr>
        <p:spPr>
          <a:xfrm>
            <a:off x="500925" y="715300"/>
            <a:ext cx="32940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564" name="Google Shape;7564;p343"/>
          <p:cNvSpPr txBox="1"/>
          <p:nvPr>
            <p:ph idx="1" type="subTitle"/>
          </p:nvPr>
        </p:nvSpPr>
        <p:spPr>
          <a:xfrm>
            <a:off x="500925"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65" name="Google Shape;7565;p343"/>
          <p:cNvSpPr txBox="1"/>
          <p:nvPr>
            <p:ph idx="2" type="ctrTitle"/>
          </p:nvPr>
        </p:nvSpPr>
        <p:spPr>
          <a:xfrm>
            <a:off x="500925"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66" name="Google Shape;7566;p343"/>
          <p:cNvSpPr txBox="1"/>
          <p:nvPr>
            <p:ph idx="3" type="subTitle"/>
          </p:nvPr>
        </p:nvSpPr>
        <p:spPr>
          <a:xfrm>
            <a:off x="3242756"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67" name="Google Shape;7567;p343"/>
          <p:cNvSpPr txBox="1"/>
          <p:nvPr>
            <p:ph idx="4" type="ctrTitle"/>
          </p:nvPr>
        </p:nvSpPr>
        <p:spPr>
          <a:xfrm>
            <a:off x="3242756"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68" name="Google Shape;7568;p343"/>
          <p:cNvSpPr txBox="1"/>
          <p:nvPr>
            <p:ph idx="5" type="subTitle"/>
          </p:nvPr>
        </p:nvSpPr>
        <p:spPr>
          <a:xfrm>
            <a:off x="5984587" y="1730275"/>
            <a:ext cx="2250600" cy="558000"/>
          </a:xfrm>
          <a:prstGeom prst="rect">
            <a:avLst/>
          </a:prstGeom>
          <a:solidFill>
            <a:schemeClr val="accent2"/>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569" name="Google Shape;7569;p343"/>
          <p:cNvSpPr txBox="1"/>
          <p:nvPr>
            <p:ph idx="6" type="ctrTitle"/>
          </p:nvPr>
        </p:nvSpPr>
        <p:spPr>
          <a:xfrm>
            <a:off x="5984587" y="2497000"/>
            <a:ext cx="2250600" cy="15828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light)">
  <p:cSld name="CUSTOM_10">
    <p:bg>
      <p:bgPr>
        <a:blipFill>
          <a:blip r:embed="rId2">
            <a:alphaModFix/>
          </a:blip>
          <a:stretch>
            <a:fillRect/>
          </a:stretch>
        </a:blipFill>
      </p:bgPr>
    </p:bg>
    <p:spTree>
      <p:nvGrpSpPr>
        <p:cNvPr id="7570" name="Shape 7570"/>
        <p:cNvGrpSpPr/>
        <p:nvPr/>
      </p:nvGrpSpPr>
      <p:grpSpPr>
        <a:xfrm>
          <a:off x="0" y="0"/>
          <a:ext cx="0" cy="0"/>
          <a:chOff x="0" y="0"/>
          <a:chExt cx="0" cy="0"/>
        </a:xfrm>
      </p:grpSpPr>
      <p:sp>
        <p:nvSpPr>
          <p:cNvPr id="7571" name="Google Shape;7571;p344"/>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572" name="Google Shape;7572;p344"/>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73" name="Google Shape;7573;p344"/>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574" name="Google Shape;7574;p344"/>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75" name="Google Shape;7575;p344"/>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576" name="Google Shape;7576;p344"/>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77" name="Google Shape;7577;p344"/>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578" name="Google Shape;7578;p344"/>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579" name="Google Shape;7579;p344"/>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580" name="Google Shape;7580;p344"/>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light)">
  <p:cSld name="CUSTOM_16_3">
    <p:bg>
      <p:bgPr>
        <a:blipFill>
          <a:blip r:embed="rId2">
            <a:alphaModFix/>
          </a:blip>
          <a:stretch>
            <a:fillRect/>
          </a:stretch>
        </a:blipFill>
      </p:bgPr>
    </p:bg>
    <p:spTree>
      <p:nvGrpSpPr>
        <p:cNvPr id="675" name="Shape 675"/>
        <p:cNvGrpSpPr/>
        <p:nvPr/>
      </p:nvGrpSpPr>
      <p:grpSpPr>
        <a:xfrm>
          <a:off x="0" y="0"/>
          <a:ext cx="0" cy="0"/>
          <a:chOff x="0" y="0"/>
          <a:chExt cx="0" cy="0"/>
        </a:xfrm>
      </p:grpSpPr>
      <p:sp>
        <p:nvSpPr>
          <p:cNvPr id="676" name="Google Shape;676;p129"/>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77" name="Google Shape;677;p129"/>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78" name="Google Shape;678;p129"/>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679" name="Google Shape;679;p129"/>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680" name="Google Shape;680;p129"/>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81" name="Google Shape;681;p129"/>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82" name="Google Shape;682;p129"/>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4 (dark)">
  <p:cSld name="CUSTOM_10_1">
    <p:bg>
      <p:bgPr>
        <a:blipFill>
          <a:blip r:embed="rId2">
            <a:alphaModFix/>
          </a:blip>
          <a:stretch>
            <a:fillRect/>
          </a:stretch>
        </a:blipFill>
      </p:bgPr>
    </p:bg>
    <p:spTree>
      <p:nvGrpSpPr>
        <p:cNvPr id="7581" name="Shape 7581"/>
        <p:cNvGrpSpPr/>
        <p:nvPr/>
      </p:nvGrpSpPr>
      <p:grpSpPr>
        <a:xfrm>
          <a:off x="0" y="0"/>
          <a:ext cx="0" cy="0"/>
          <a:chOff x="0" y="0"/>
          <a:chExt cx="0" cy="0"/>
        </a:xfrm>
      </p:grpSpPr>
      <p:sp>
        <p:nvSpPr>
          <p:cNvPr id="7582" name="Google Shape;7582;p345"/>
          <p:cNvSpPr txBox="1"/>
          <p:nvPr>
            <p:ph type="ctrTitle"/>
          </p:nvPr>
        </p:nvSpPr>
        <p:spPr>
          <a:xfrm>
            <a:off x="3352989"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583" name="Google Shape;7583;p345"/>
          <p:cNvSpPr txBox="1"/>
          <p:nvPr>
            <p:ph idx="2" type="ctrTitle"/>
          </p:nvPr>
        </p:nvSpPr>
        <p:spPr>
          <a:xfrm>
            <a:off x="3353000"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84" name="Google Shape;7584;p345"/>
          <p:cNvSpPr txBox="1"/>
          <p:nvPr>
            <p:ph idx="3" type="ctrTitle"/>
          </p:nvPr>
        </p:nvSpPr>
        <p:spPr>
          <a:xfrm>
            <a:off x="531145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585" name="Google Shape;7585;p345"/>
          <p:cNvSpPr txBox="1"/>
          <p:nvPr>
            <p:ph idx="4" type="ctrTitle"/>
          </p:nvPr>
        </p:nvSpPr>
        <p:spPr>
          <a:xfrm>
            <a:off x="5311463"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86" name="Google Shape;7586;p345"/>
          <p:cNvSpPr txBox="1"/>
          <p:nvPr>
            <p:ph idx="5" type="ctrTitle"/>
          </p:nvPr>
        </p:nvSpPr>
        <p:spPr>
          <a:xfrm>
            <a:off x="7269923" y="1712594"/>
            <a:ext cx="13974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587" name="Google Shape;7587;p345"/>
          <p:cNvSpPr txBox="1"/>
          <p:nvPr>
            <p:ph idx="6" type="ctrTitle"/>
          </p:nvPr>
        </p:nvSpPr>
        <p:spPr>
          <a:xfrm>
            <a:off x="7269925" y="2271200"/>
            <a:ext cx="1515900" cy="19416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588" name="Google Shape;7588;p345"/>
          <p:cNvSpPr txBox="1"/>
          <p:nvPr>
            <p:ph idx="7"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589" name="Google Shape;7589;p345"/>
          <p:cNvSpPr txBox="1"/>
          <p:nvPr>
            <p:ph idx="8"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590" name="Google Shape;7590;p345"/>
          <p:cNvSpPr txBox="1"/>
          <p:nvPr>
            <p:ph idx="9"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591" name="Google Shape;7591;p345"/>
          <p:cNvSpPr txBox="1"/>
          <p:nvPr>
            <p:ph idx="13"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light)">
  <p:cSld name="CUSTOM_11">
    <p:bg>
      <p:bgPr>
        <a:blipFill>
          <a:blip r:embed="rId2">
            <a:alphaModFix/>
          </a:blip>
          <a:stretch>
            <a:fillRect/>
          </a:stretch>
        </a:blipFill>
      </p:bgPr>
    </p:bg>
    <p:spTree>
      <p:nvGrpSpPr>
        <p:cNvPr id="7592" name="Shape 7592"/>
        <p:cNvGrpSpPr/>
        <p:nvPr/>
      </p:nvGrpSpPr>
      <p:grpSpPr>
        <a:xfrm>
          <a:off x="0" y="0"/>
          <a:ext cx="0" cy="0"/>
          <a:chOff x="0" y="0"/>
          <a:chExt cx="0" cy="0"/>
        </a:xfrm>
      </p:grpSpPr>
      <p:sp>
        <p:nvSpPr>
          <p:cNvPr id="7593" name="Google Shape;7593;p346"/>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594" name="Google Shape;7594;p346"/>
          <p:cNvSpPr txBox="1"/>
          <p:nvPr>
            <p:ph idx="2" type="ctrTitle"/>
          </p:nvPr>
        </p:nvSpPr>
        <p:spPr>
          <a:xfrm>
            <a:off x="4945650" y="114945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95" name="Google Shape;7595;p346"/>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596" name="Google Shape;7596;p346"/>
          <p:cNvSpPr txBox="1"/>
          <p:nvPr>
            <p:ph idx="4" type="ctrTitle"/>
          </p:nvPr>
        </p:nvSpPr>
        <p:spPr>
          <a:xfrm>
            <a:off x="4945650" y="206752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97" name="Google Shape;7597;p346"/>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598" name="Google Shape;7598;p346"/>
          <p:cNvSpPr txBox="1"/>
          <p:nvPr>
            <p:ph idx="6" type="ctrTitle"/>
          </p:nvPr>
        </p:nvSpPr>
        <p:spPr>
          <a:xfrm>
            <a:off x="4945650" y="2985600"/>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599" name="Google Shape;7599;p346"/>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600" name="Google Shape;7600;p346"/>
          <p:cNvSpPr txBox="1"/>
          <p:nvPr>
            <p:ph idx="8" type="ctrTitle"/>
          </p:nvPr>
        </p:nvSpPr>
        <p:spPr>
          <a:xfrm>
            <a:off x="4945650" y="3903675"/>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01" name="Google Shape;7601;p346"/>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602" name="Google Shape;7602;p346"/>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603" name="Google Shape;7603;p346"/>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604" name="Google Shape;7604;p346"/>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5 (dark)">
  <p:cSld name="CUSTOM_11_1">
    <p:bg>
      <p:bgPr>
        <a:blipFill>
          <a:blip r:embed="rId2">
            <a:alphaModFix/>
          </a:blip>
          <a:stretch>
            <a:fillRect/>
          </a:stretch>
        </a:blipFill>
      </p:bgPr>
    </p:bg>
    <p:spTree>
      <p:nvGrpSpPr>
        <p:cNvPr id="7605" name="Shape 7605"/>
        <p:cNvGrpSpPr/>
        <p:nvPr/>
      </p:nvGrpSpPr>
      <p:grpSpPr>
        <a:xfrm>
          <a:off x="0" y="0"/>
          <a:ext cx="0" cy="0"/>
          <a:chOff x="0" y="0"/>
          <a:chExt cx="0" cy="0"/>
        </a:xfrm>
      </p:grpSpPr>
      <p:sp>
        <p:nvSpPr>
          <p:cNvPr id="7606" name="Google Shape;7606;p347"/>
          <p:cNvSpPr txBox="1"/>
          <p:nvPr>
            <p:ph type="ctrTitle"/>
          </p:nvPr>
        </p:nvSpPr>
        <p:spPr>
          <a:xfrm>
            <a:off x="4945650" y="8685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607" name="Google Shape;7607;p347"/>
          <p:cNvSpPr txBox="1"/>
          <p:nvPr>
            <p:ph idx="2" type="ctrTitle"/>
          </p:nvPr>
        </p:nvSpPr>
        <p:spPr>
          <a:xfrm>
            <a:off x="4945650" y="112038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08" name="Google Shape;7608;p347"/>
          <p:cNvSpPr txBox="1"/>
          <p:nvPr>
            <p:ph idx="3" type="ctrTitle"/>
          </p:nvPr>
        </p:nvSpPr>
        <p:spPr>
          <a:xfrm>
            <a:off x="4945650" y="178660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609" name="Google Shape;7609;p347"/>
          <p:cNvSpPr txBox="1"/>
          <p:nvPr>
            <p:ph idx="4" type="ctrTitle"/>
          </p:nvPr>
        </p:nvSpPr>
        <p:spPr>
          <a:xfrm>
            <a:off x="4945650" y="203846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10" name="Google Shape;7610;p347"/>
          <p:cNvSpPr txBox="1"/>
          <p:nvPr>
            <p:ph idx="5" type="ctrTitle"/>
          </p:nvPr>
        </p:nvSpPr>
        <p:spPr>
          <a:xfrm>
            <a:off x="4945650" y="2704750"/>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611" name="Google Shape;7611;p347"/>
          <p:cNvSpPr txBox="1"/>
          <p:nvPr>
            <p:ph idx="6" type="ctrTitle"/>
          </p:nvPr>
        </p:nvSpPr>
        <p:spPr>
          <a:xfrm>
            <a:off x="4945650" y="2956538"/>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12" name="Google Shape;7612;p347"/>
          <p:cNvSpPr txBox="1"/>
          <p:nvPr>
            <p:ph idx="7" type="ctrTitle"/>
          </p:nvPr>
        </p:nvSpPr>
        <p:spPr>
          <a:xfrm>
            <a:off x="4945650" y="3622825"/>
            <a:ext cx="349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613" name="Google Shape;7613;p347"/>
          <p:cNvSpPr txBox="1"/>
          <p:nvPr>
            <p:ph idx="8" type="ctrTitle"/>
          </p:nvPr>
        </p:nvSpPr>
        <p:spPr>
          <a:xfrm>
            <a:off x="4945650" y="3874613"/>
            <a:ext cx="34980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14" name="Google Shape;7614;p347"/>
          <p:cNvSpPr txBox="1"/>
          <p:nvPr>
            <p:ph idx="9"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615" name="Google Shape;7615;p347"/>
          <p:cNvSpPr txBox="1"/>
          <p:nvPr>
            <p:ph idx="13"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616" name="Google Shape;7616;p347"/>
          <p:cNvSpPr txBox="1"/>
          <p:nvPr>
            <p:ph idx="14"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617" name="Google Shape;7617;p347"/>
          <p:cNvSpPr txBox="1"/>
          <p:nvPr>
            <p:ph idx="15"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light)">
  <p:cSld name="CUSTOM_12">
    <p:bg>
      <p:bgPr>
        <a:blipFill>
          <a:blip r:embed="rId2">
            <a:alphaModFix/>
          </a:blip>
          <a:stretch>
            <a:fillRect/>
          </a:stretch>
        </a:blipFill>
      </p:bgPr>
    </p:bg>
    <p:spTree>
      <p:nvGrpSpPr>
        <p:cNvPr id="7618" name="Shape 7618"/>
        <p:cNvGrpSpPr/>
        <p:nvPr/>
      </p:nvGrpSpPr>
      <p:grpSpPr>
        <a:xfrm>
          <a:off x="0" y="0"/>
          <a:ext cx="0" cy="0"/>
          <a:chOff x="0" y="0"/>
          <a:chExt cx="0" cy="0"/>
        </a:xfrm>
      </p:grpSpPr>
      <p:sp>
        <p:nvSpPr>
          <p:cNvPr id="7619" name="Google Shape;7619;p348"/>
          <p:cNvSpPr txBox="1"/>
          <p:nvPr>
            <p:ph type="ctrTitle"/>
          </p:nvPr>
        </p:nvSpPr>
        <p:spPr>
          <a:xfrm>
            <a:off x="3467363"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620" name="Google Shape;7620;p348"/>
          <p:cNvSpPr txBox="1"/>
          <p:nvPr>
            <p:ph idx="2" type="ctrTitle"/>
          </p:nvPr>
        </p:nvSpPr>
        <p:spPr>
          <a:xfrm>
            <a:off x="3467363"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21" name="Google Shape;7621;p348"/>
          <p:cNvSpPr txBox="1"/>
          <p:nvPr>
            <p:ph idx="3" type="ctrTitle"/>
          </p:nvPr>
        </p:nvSpPr>
        <p:spPr>
          <a:xfrm>
            <a:off x="52903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622" name="Google Shape;7622;p348"/>
          <p:cNvSpPr txBox="1"/>
          <p:nvPr>
            <p:ph idx="4" type="ctrTitle"/>
          </p:nvPr>
        </p:nvSpPr>
        <p:spPr>
          <a:xfrm>
            <a:off x="52903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23" name="Google Shape;7623;p348"/>
          <p:cNvSpPr txBox="1"/>
          <p:nvPr>
            <p:ph idx="5" type="ctrTitle"/>
          </p:nvPr>
        </p:nvSpPr>
        <p:spPr>
          <a:xfrm>
            <a:off x="7155688"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624" name="Google Shape;7624;p348"/>
          <p:cNvSpPr txBox="1"/>
          <p:nvPr>
            <p:ph idx="6" type="ctrTitle"/>
          </p:nvPr>
        </p:nvSpPr>
        <p:spPr>
          <a:xfrm>
            <a:off x="7155688"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25" name="Google Shape;7625;p348"/>
          <p:cNvSpPr txBox="1"/>
          <p:nvPr>
            <p:ph idx="7" type="ctrTitle"/>
          </p:nvPr>
        </p:nvSpPr>
        <p:spPr>
          <a:xfrm>
            <a:off x="3467363"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626" name="Google Shape;7626;p348"/>
          <p:cNvSpPr txBox="1"/>
          <p:nvPr>
            <p:ph idx="8" type="ctrTitle"/>
          </p:nvPr>
        </p:nvSpPr>
        <p:spPr>
          <a:xfrm>
            <a:off x="3467363"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27" name="Google Shape;7627;p348"/>
          <p:cNvSpPr txBox="1"/>
          <p:nvPr>
            <p:ph idx="9" type="ctrTitle"/>
          </p:nvPr>
        </p:nvSpPr>
        <p:spPr>
          <a:xfrm>
            <a:off x="52903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628" name="Google Shape;7628;p348"/>
          <p:cNvSpPr txBox="1"/>
          <p:nvPr>
            <p:ph idx="13" type="ctrTitle"/>
          </p:nvPr>
        </p:nvSpPr>
        <p:spPr>
          <a:xfrm>
            <a:off x="5290388"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29" name="Google Shape;7629;p348"/>
          <p:cNvSpPr txBox="1"/>
          <p:nvPr>
            <p:ph idx="14" type="ctrTitle"/>
          </p:nvPr>
        </p:nvSpPr>
        <p:spPr>
          <a:xfrm>
            <a:off x="7155688"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630" name="Google Shape;7630;p348"/>
          <p:cNvSpPr txBox="1"/>
          <p:nvPr>
            <p:ph idx="15" type="ctrTitle"/>
          </p:nvPr>
        </p:nvSpPr>
        <p:spPr>
          <a:xfrm>
            <a:off x="7155687"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7631" name="Google Shape;7631;p348"/>
          <p:cNvCxnSpPr/>
          <p:nvPr/>
        </p:nvCxnSpPr>
        <p:spPr>
          <a:xfrm rot="10800000">
            <a:off x="3353125" y="2672825"/>
            <a:ext cx="5432700" cy="0"/>
          </a:xfrm>
          <a:prstGeom prst="straightConnector1">
            <a:avLst/>
          </a:prstGeom>
          <a:noFill/>
          <a:ln cap="flat" cmpd="sng" w="9525">
            <a:solidFill>
              <a:schemeClr val="accent1"/>
            </a:solidFill>
            <a:prstDash val="solid"/>
            <a:round/>
            <a:headEnd len="sm" w="sm" type="none"/>
            <a:tailEnd len="sm" w="sm" type="none"/>
          </a:ln>
        </p:spPr>
      </p:cxnSp>
      <p:sp>
        <p:nvSpPr>
          <p:cNvPr id="7632" name="Google Shape;7632;p348"/>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633" name="Google Shape;7633;p348"/>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634" name="Google Shape;7634;p348"/>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635" name="Google Shape;7635;p348"/>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6 (dark) ">
  <p:cSld name="CUSTOM_12_1">
    <p:bg>
      <p:bgPr>
        <a:blipFill>
          <a:blip r:embed="rId2">
            <a:alphaModFix/>
          </a:blip>
          <a:stretch>
            <a:fillRect/>
          </a:stretch>
        </a:blipFill>
      </p:bgPr>
    </p:bg>
    <p:spTree>
      <p:nvGrpSpPr>
        <p:cNvPr id="7636" name="Shape 7636"/>
        <p:cNvGrpSpPr/>
        <p:nvPr/>
      </p:nvGrpSpPr>
      <p:grpSpPr>
        <a:xfrm>
          <a:off x="0" y="0"/>
          <a:ext cx="0" cy="0"/>
          <a:chOff x="0" y="0"/>
          <a:chExt cx="0" cy="0"/>
        </a:xfrm>
      </p:grpSpPr>
      <p:sp>
        <p:nvSpPr>
          <p:cNvPr id="7637" name="Google Shape;7637;p349"/>
          <p:cNvSpPr txBox="1"/>
          <p:nvPr>
            <p:ph type="ctrTitle"/>
          </p:nvPr>
        </p:nvSpPr>
        <p:spPr>
          <a:xfrm>
            <a:off x="3505401"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638" name="Google Shape;7638;p349"/>
          <p:cNvSpPr txBox="1"/>
          <p:nvPr>
            <p:ph idx="2" type="ctrTitle"/>
          </p:nvPr>
        </p:nvSpPr>
        <p:spPr>
          <a:xfrm>
            <a:off x="3505400"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39" name="Google Shape;7639;p349"/>
          <p:cNvSpPr txBox="1"/>
          <p:nvPr>
            <p:ph idx="3" type="ctrTitle"/>
          </p:nvPr>
        </p:nvSpPr>
        <p:spPr>
          <a:xfrm>
            <a:off x="5328426"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640" name="Google Shape;7640;p349"/>
          <p:cNvSpPr txBox="1"/>
          <p:nvPr>
            <p:ph idx="4" type="ctrTitle"/>
          </p:nvPr>
        </p:nvSpPr>
        <p:spPr>
          <a:xfrm>
            <a:off x="53284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41" name="Google Shape;7641;p349"/>
          <p:cNvSpPr txBox="1"/>
          <p:nvPr>
            <p:ph idx="5" type="ctrTitle"/>
          </p:nvPr>
        </p:nvSpPr>
        <p:spPr>
          <a:xfrm>
            <a:off x="7193725" y="1280700"/>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642" name="Google Shape;7642;p349"/>
          <p:cNvSpPr txBox="1"/>
          <p:nvPr>
            <p:ph idx="6" type="ctrTitle"/>
          </p:nvPr>
        </p:nvSpPr>
        <p:spPr>
          <a:xfrm>
            <a:off x="7193725" y="1754615"/>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43" name="Google Shape;7643;p349"/>
          <p:cNvSpPr txBox="1"/>
          <p:nvPr>
            <p:ph idx="7" type="ctrTitle"/>
          </p:nvPr>
        </p:nvSpPr>
        <p:spPr>
          <a:xfrm>
            <a:off x="3505401"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644" name="Google Shape;7644;p349"/>
          <p:cNvSpPr txBox="1"/>
          <p:nvPr>
            <p:ph idx="8" type="ctrTitle"/>
          </p:nvPr>
        </p:nvSpPr>
        <p:spPr>
          <a:xfrm>
            <a:off x="3505400"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45" name="Google Shape;7645;p349"/>
          <p:cNvSpPr txBox="1"/>
          <p:nvPr>
            <p:ph idx="9" type="ctrTitle"/>
          </p:nvPr>
        </p:nvSpPr>
        <p:spPr>
          <a:xfrm>
            <a:off x="5328426"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646" name="Google Shape;7646;p349"/>
          <p:cNvSpPr txBox="1"/>
          <p:nvPr>
            <p:ph idx="13" type="ctrTitle"/>
          </p:nvPr>
        </p:nvSpPr>
        <p:spPr>
          <a:xfrm>
            <a:off x="5328425" y="389234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47" name="Google Shape;7647;p349"/>
          <p:cNvSpPr txBox="1"/>
          <p:nvPr>
            <p:ph idx="14" type="ctrTitle"/>
          </p:nvPr>
        </p:nvSpPr>
        <p:spPr>
          <a:xfrm>
            <a:off x="7193725" y="3418425"/>
            <a:ext cx="15159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648" name="Google Shape;7648;p349"/>
          <p:cNvSpPr txBox="1"/>
          <p:nvPr>
            <p:ph idx="15" type="ctrTitle"/>
          </p:nvPr>
        </p:nvSpPr>
        <p:spPr>
          <a:xfrm>
            <a:off x="7193725" y="3895490"/>
            <a:ext cx="1515900" cy="76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7649" name="Google Shape;7649;p349"/>
          <p:cNvCxnSpPr/>
          <p:nvPr/>
        </p:nvCxnSpPr>
        <p:spPr>
          <a:xfrm rot="10800000">
            <a:off x="3353125" y="2672825"/>
            <a:ext cx="5432700" cy="0"/>
          </a:xfrm>
          <a:prstGeom prst="straightConnector1">
            <a:avLst/>
          </a:prstGeom>
          <a:noFill/>
          <a:ln cap="flat" cmpd="sng" w="9525">
            <a:solidFill>
              <a:schemeClr val="accent3"/>
            </a:solidFill>
            <a:prstDash val="solid"/>
            <a:round/>
            <a:headEnd len="sm" w="sm" type="none"/>
            <a:tailEnd len="sm" w="sm" type="none"/>
          </a:ln>
        </p:spPr>
      </p:cxnSp>
      <p:sp>
        <p:nvSpPr>
          <p:cNvPr id="7650" name="Google Shape;7650;p349"/>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651" name="Google Shape;7651;p349"/>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652" name="Google Shape;7652;p349"/>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653" name="Google Shape;7653;p349"/>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light) ">
  <p:cSld name="CUSTOM_13">
    <p:bg>
      <p:bgPr>
        <a:blipFill>
          <a:blip r:embed="rId2">
            <a:alphaModFix/>
          </a:blip>
          <a:stretch>
            <a:fillRect/>
          </a:stretch>
        </a:blipFill>
      </p:bgPr>
    </p:bg>
    <p:spTree>
      <p:nvGrpSpPr>
        <p:cNvPr id="7654" name="Shape 7654"/>
        <p:cNvGrpSpPr/>
        <p:nvPr/>
      </p:nvGrpSpPr>
      <p:grpSpPr>
        <a:xfrm>
          <a:off x="0" y="0"/>
          <a:ext cx="0" cy="0"/>
          <a:chOff x="0" y="0"/>
          <a:chExt cx="0" cy="0"/>
        </a:xfrm>
      </p:grpSpPr>
      <p:sp>
        <p:nvSpPr>
          <p:cNvPr id="7655" name="Google Shape;7655;p350"/>
          <p:cNvSpPr txBox="1"/>
          <p:nvPr>
            <p:ph type="ctrTitle"/>
          </p:nvPr>
        </p:nvSpPr>
        <p:spPr>
          <a:xfrm>
            <a:off x="32127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56" name="Google Shape;7656;p350"/>
          <p:cNvSpPr txBox="1"/>
          <p:nvPr>
            <p:ph idx="2" type="ctrTitle"/>
          </p:nvPr>
        </p:nvSpPr>
        <p:spPr>
          <a:xfrm>
            <a:off x="518360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57" name="Google Shape;7657;p350"/>
          <p:cNvSpPr txBox="1"/>
          <p:nvPr>
            <p:ph idx="3" type="ctrTitle"/>
          </p:nvPr>
        </p:nvSpPr>
        <p:spPr>
          <a:xfrm>
            <a:off x="7116450" y="755300"/>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58" name="Google Shape;7658;p350"/>
          <p:cNvSpPr txBox="1"/>
          <p:nvPr>
            <p:ph idx="4" type="ctrTitle"/>
          </p:nvPr>
        </p:nvSpPr>
        <p:spPr>
          <a:xfrm>
            <a:off x="32127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59" name="Google Shape;7659;p350"/>
          <p:cNvSpPr txBox="1"/>
          <p:nvPr>
            <p:ph idx="5" type="ctrTitle"/>
          </p:nvPr>
        </p:nvSpPr>
        <p:spPr>
          <a:xfrm>
            <a:off x="518360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60" name="Google Shape;7660;p350"/>
          <p:cNvSpPr txBox="1"/>
          <p:nvPr>
            <p:ph idx="6" type="ctrTitle"/>
          </p:nvPr>
        </p:nvSpPr>
        <p:spPr>
          <a:xfrm>
            <a:off x="7116450" y="2772008"/>
            <a:ext cx="1777200" cy="1705500"/>
          </a:xfrm>
          <a:prstGeom prst="rect">
            <a:avLst/>
          </a:prstGeom>
          <a:noFill/>
          <a:ln cap="flat" cmpd="sng" w="9525">
            <a:solidFill>
              <a:schemeClr val="accent1"/>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61" name="Google Shape;7661;p350"/>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662" name="Google Shape;7662;p350"/>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663" name="Google Shape;7663;p350"/>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664" name="Google Shape;7664;p350"/>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665" name="Google Shape;7665;p350"/>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666" name="Google Shape;7666;p350"/>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667" name="Google Shape;7667;p350"/>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668" name="Google Shape;7668;p350"/>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669" name="Google Shape;7669;p350"/>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670" name="Google Shape;7670;p350"/>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light)  ">
  <p:cSld name="CUSTOM_13_2">
    <p:bg>
      <p:bgPr>
        <a:solidFill>
          <a:srgbClr val="FFFFFF"/>
        </a:solidFill>
      </p:bgPr>
    </p:bg>
    <p:spTree>
      <p:nvGrpSpPr>
        <p:cNvPr id="7671" name="Shape 7671"/>
        <p:cNvGrpSpPr/>
        <p:nvPr/>
      </p:nvGrpSpPr>
      <p:grpSpPr>
        <a:xfrm>
          <a:off x="0" y="0"/>
          <a:ext cx="0" cy="0"/>
          <a:chOff x="0" y="0"/>
          <a:chExt cx="0" cy="0"/>
        </a:xfrm>
      </p:grpSpPr>
      <p:sp>
        <p:nvSpPr>
          <p:cNvPr id="7672" name="Google Shape;7672;p351"/>
          <p:cNvSpPr txBox="1"/>
          <p:nvPr>
            <p:ph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73" name="Google Shape;7673;p351"/>
          <p:cNvSpPr txBox="1"/>
          <p:nvPr>
            <p:ph idx="2"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74" name="Google Shape;7674;p351"/>
          <p:cNvSpPr txBox="1"/>
          <p:nvPr>
            <p:ph idx="3"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75" name="Google Shape;7675;p351"/>
          <p:cNvSpPr txBox="1"/>
          <p:nvPr>
            <p:ph idx="4"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676" name="Google Shape;7676;p351"/>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677" name="Google Shape;7677;p351"/>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678" name="Google Shape;7678;p351"/>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679" name="Google Shape;7679;p351"/>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680" name="Google Shape;7680;p351"/>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681" name="Google Shape;7681;p351"/>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682" name="Google Shape;7682;p351"/>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683" name="Google Shape;7683;p351"/>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9 (dark)">
  <p:cSld name="CUSTOM_13_2_1">
    <p:bg>
      <p:bgPr>
        <a:solidFill>
          <a:schemeClr val="dk1"/>
        </a:solidFill>
      </p:bgPr>
    </p:bg>
    <p:spTree>
      <p:nvGrpSpPr>
        <p:cNvPr id="7684" name="Shape 7684"/>
        <p:cNvGrpSpPr/>
        <p:nvPr/>
      </p:nvGrpSpPr>
      <p:grpSpPr>
        <a:xfrm>
          <a:off x="0" y="0"/>
          <a:ext cx="0" cy="0"/>
          <a:chOff x="0" y="0"/>
          <a:chExt cx="0" cy="0"/>
        </a:xfrm>
      </p:grpSpPr>
      <p:sp>
        <p:nvSpPr>
          <p:cNvPr id="7685" name="Google Shape;7685;p352"/>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86" name="Google Shape;7686;p352"/>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87" name="Google Shape;7687;p352"/>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88" name="Google Shape;7688;p352"/>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89" name="Google Shape;7689;p352"/>
          <p:cNvSpPr txBox="1"/>
          <p:nvPr>
            <p:ph idx="5"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690" name="Google Shape;7690;p352"/>
          <p:cNvSpPr txBox="1"/>
          <p:nvPr>
            <p:ph idx="6"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691" name="Google Shape;7691;p352"/>
          <p:cNvSpPr txBox="1"/>
          <p:nvPr>
            <p:ph idx="7"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692" name="Google Shape;7692;p352"/>
          <p:cNvSpPr txBox="1"/>
          <p:nvPr>
            <p:ph idx="8"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693" name="Google Shape;7693;p352"/>
          <p:cNvSpPr txBox="1"/>
          <p:nvPr>
            <p:ph idx="9"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694" name="Google Shape;7694;p352"/>
          <p:cNvSpPr txBox="1"/>
          <p:nvPr>
            <p:ph idx="13"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7695" name="Google Shape;7695;p352"/>
          <p:cNvSpPr txBox="1"/>
          <p:nvPr>
            <p:ph idx="14"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300"/>
              <a:buFont typeface="Montserrat SemiBold"/>
              <a:buNone/>
              <a:defRPr sz="1300">
                <a:solidFill>
                  <a:srgbClr val="FFFFFF"/>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b="1" sz="1300">
                <a:solidFill>
                  <a:srgbClr val="FFFFFF"/>
                </a:solidFill>
                <a:latin typeface="Montserrat"/>
                <a:ea typeface="Montserrat"/>
                <a:cs typeface="Montserrat"/>
                <a:sym typeface="Montserrat"/>
              </a:defRPr>
            </a:lvl9pPr>
          </a:lstStyle>
          <a:p/>
        </p:txBody>
      </p:sp>
      <p:sp>
        <p:nvSpPr>
          <p:cNvPr id="7696" name="Google Shape;7696;p352"/>
          <p:cNvSpPr txBox="1"/>
          <p:nvPr>
            <p:ph idx="15"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dark)">
  <p:cSld name="CUSTOM_13_2_1_1">
    <p:bg>
      <p:bgPr>
        <a:solidFill>
          <a:schemeClr val="dk1"/>
        </a:solidFill>
      </p:bgPr>
    </p:bg>
    <p:spTree>
      <p:nvGrpSpPr>
        <p:cNvPr id="7697" name="Shape 7697"/>
        <p:cNvGrpSpPr/>
        <p:nvPr/>
      </p:nvGrpSpPr>
      <p:grpSpPr>
        <a:xfrm>
          <a:off x="0" y="0"/>
          <a:ext cx="0" cy="0"/>
          <a:chOff x="0" y="0"/>
          <a:chExt cx="0" cy="0"/>
        </a:xfrm>
      </p:grpSpPr>
      <p:sp>
        <p:nvSpPr>
          <p:cNvPr id="7698" name="Google Shape;7698;p353"/>
          <p:cNvSpPr txBox="1"/>
          <p:nvPr>
            <p:ph type="ctrTitle"/>
          </p:nvPr>
        </p:nvSpPr>
        <p:spPr>
          <a:xfrm>
            <a:off x="326872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699" name="Google Shape;7699;p353"/>
          <p:cNvSpPr txBox="1"/>
          <p:nvPr>
            <p:ph idx="2" type="ctrTitle"/>
          </p:nvPr>
        </p:nvSpPr>
        <p:spPr>
          <a:xfrm>
            <a:off x="6193495" y="372725"/>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700" name="Google Shape;7700;p353"/>
          <p:cNvSpPr txBox="1"/>
          <p:nvPr>
            <p:ph idx="3" type="ctrTitle"/>
          </p:nvPr>
        </p:nvSpPr>
        <p:spPr>
          <a:xfrm>
            <a:off x="326872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701" name="Google Shape;7701;p353"/>
          <p:cNvSpPr txBox="1"/>
          <p:nvPr>
            <p:ph idx="4" type="ctrTitle"/>
          </p:nvPr>
        </p:nvSpPr>
        <p:spPr>
          <a:xfrm>
            <a:off x="6193495" y="2621400"/>
            <a:ext cx="2689200" cy="2062500"/>
          </a:xfrm>
          <a:prstGeom prst="rect">
            <a:avLst/>
          </a:prstGeom>
          <a:noFill/>
          <a:ln cap="flat" cmpd="sng" w="9525">
            <a:solidFill>
              <a:schemeClr val="accent3"/>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702" name="Google Shape;7702;p353"/>
          <p:cNvSpPr txBox="1"/>
          <p:nvPr>
            <p:ph idx="5"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703" name="Google Shape;7703;p353"/>
          <p:cNvSpPr txBox="1"/>
          <p:nvPr>
            <p:ph idx="6"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04" name="Google Shape;7704;p353"/>
          <p:cNvSpPr txBox="1"/>
          <p:nvPr>
            <p:ph idx="7"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05" name="Google Shape;7705;p353"/>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06" name="Google Shape;7706;p353"/>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0 (light)">
  <p:cSld name="CUSTOM_13_2_1_1_1">
    <p:bg>
      <p:bgPr>
        <a:solidFill>
          <a:srgbClr val="FFFFFF"/>
        </a:solidFill>
      </p:bgPr>
    </p:bg>
    <p:spTree>
      <p:nvGrpSpPr>
        <p:cNvPr id="7707" name="Shape 7707"/>
        <p:cNvGrpSpPr/>
        <p:nvPr/>
      </p:nvGrpSpPr>
      <p:grpSpPr>
        <a:xfrm>
          <a:off x="0" y="0"/>
          <a:ext cx="0" cy="0"/>
          <a:chOff x="0" y="0"/>
          <a:chExt cx="0" cy="0"/>
        </a:xfrm>
      </p:grpSpPr>
      <p:sp>
        <p:nvSpPr>
          <p:cNvPr id="7708" name="Google Shape;7708;p354"/>
          <p:cNvSpPr txBox="1"/>
          <p:nvPr>
            <p:ph type="ctrTitle"/>
          </p:nvPr>
        </p:nvSpPr>
        <p:spPr>
          <a:xfrm>
            <a:off x="627525" y="2144519"/>
            <a:ext cx="19602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2pPr>
            <a:lvl3pPr lvl="2"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3pPr>
            <a:lvl4pPr lvl="3"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4pPr>
            <a:lvl5pPr lvl="4"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5pPr>
            <a:lvl6pPr lvl="5"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6pPr>
            <a:lvl7pPr lvl="6"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7pPr>
            <a:lvl8pPr lvl="7"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8pPr>
            <a:lvl9pPr lvl="8" algn="ctr">
              <a:lnSpc>
                <a:spcPct val="100000"/>
              </a:lnSpc>
              <a:spcBef>
                <a:spcPts val="0"/>
              </a:spcBef>
              <a:spcAft>
                <a:spcPts val="0"/>
              </a:spcAft>
              <a:buClr>
                <a:srgbClr val="0042E4"/>
              </a:buClr>
              <a:buSzPts val="2000"/>
              <a:buFont typeface="Montserrat"/>
              <a:buNone/>
              <a:defRPr b="1" sz="2000">
                <a:solidFill>
                  <a:srgbClr val="0042E4"/>
                </a:solidFill>
                <a:latin typeface="Montserrat"/>
                <a:ea typeface="Montserrat"/>
                <a:cs typeface="Montserrat"/>
                <a:sym typeface="Montserrat"/>
              </a:defRPr>
            </a:lvl9pPr>
          </a:lstStyle>
          <a:p/>
        </p:txBody>
      </p:sp>
      <p:sp>
        <p:nvSpPr>
          <p:cNvPr id="7709" name="Google Shape;7709;p354"/>
          <p:cNvSpPr txBox="1"/>
          <p:nvPr>
            <p:ph idx="2" type="ctrTitle"/>
          </p:nvPr>
        </p:nvSpPr>
        <p:spPr>
          <a:xfrm>
            <a:off x="326872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710" name="Google Shape;7710;p354"/>
          <p:cNvSpPr txBox="1"/>
          <p:nvPr>
            <p:ph idx="3" type="ctrTitle"/>
          </p:nvPr>
        </p:nvSpPr>
        <p:spPr>
          <a:xfrm>
            <a:off x="6193495" y="372725"/>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711" name="Google Shape;7711;p354"/>
          <p:cNvSpPr txBox="1"/>
          <p:nvPr>
            <p:ph idx="4" type="ctrTitle"/>
          </p:nvPr>
        </p:nvSpPr>
        <p:spPr>
          <a:xfrm>
            <a:off x="358702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712" name="Google Shape;7712;p354"/>
          <p:cNvSpPr txBox="1"/>
          <p:nvPr>
            <p:ph idx="5" type="ctrTitle"/>
          </p:nvPr>
        </p:nvSpPr>
        <p:spPr>
          <a:xfrm>
            <a:off x="6511775" y="1222526"/>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713" name="Google Shape;7713;p354"/>
          <p:cNvSpPr txBox="1"/>
          <p:nvPr>
            <p:ph idx="6" type="ctrTitle"/>
          </p:nvPr>
        </p:nvSpPr>
        <p:spPr>
          <a:xfrm>
            <a:off x="326872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714" name="Google Shape;7714;p354"/>
          <p:cNvSpPr txBox="1"/>
          <p:nvPr>
            <p:ph idx="7" type="ctrTitle"/>
          </p:nvPr>
        </p:nvSpPr>
        <p:spPr>
          <a:xfrm>
            <a:off x="6193495" y="2621400"/>
            <a:ext cx="2689200" cy="20625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lvl1pPr lvl="0" algn="l">
              <a:lnSpc>
                <a:spcPct val="115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15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15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15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15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15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15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15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715" name="Google Shape;7715;p354"/>
          <p:cNvSpPr txBox="1"/>
          <p:nvPr>
            <p:ph idx="8" type="ctrTitle"/>
          </p:nvPr>
        </p:nvSpPr>
        <p:spPr>
          <a:xfrm>
            <a:off x="358702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716" name="Google Shape;7716;p354"/>
          <p:cNvSpPr txBox="1"/>
          <p:nvPr>
            <p:ph idx="9" type="ctrTitle"/>
          </p:nvPr>
        </p:nvSpPr>
        <p:spPr>
          <a:xfrm>
            <a:off x="6511775" y="3471201"/>
            <a:ext cx="21675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dark)">
  <p:cSld name="CUSTOM_16_3_1">
    <p:bg>
      <p:bgPr>
        <a:blipFill>
          <a:blip r:embed="rId2">
            <a:alphaModFix/>
          </a:blip>
          <a:stretch>
            <a:fillRect/>
          </a:stretch>
        </a:blipFill>
      </p:bgPr>
    </p:bg>
    <p:spTree>
      <p:nvGrpSpPr>
        <p:cNvPr id="683" name="Shape 683"/>
        <p:cNvGrpSpPr/>
        <p:nvPr/>
      </p:nvGrpSpPr>
      <p:grpSpPr>
        <a:xfrm>
          <a:off x="0" y="0"/>
          <a:ext cx="0" cy="0"/>
          <a:chOff x="0" y="0"/>
          <a:chExt cx="0" cy="0"/>
        </a:xfrm>
      </p:grpSpPr>
      <p:sp>
        <p:nvSpPr>
          <p:cNvPr id="684" name="Google Shape;684;p130"/>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85" name="Google Shape;685;p130"/>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86" name="Google Shape;686;p130"/>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687" name="Google Shape;687;p130"/>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688" name="Google Shape;688;p130"/>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89" name="Google Shape;689;p130"/>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90" name="Google Shape;690;p130"/>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7 (dark)">
  <p:cSld name="CUSTOM_13_1">
    <p:bg>
      <p:bgPr>
        <a:blipFill>
          <a:blip r:embed="rId2">
            <a:alphaModFix/>
          </a:blip>
          <a:stretch>
            <a:fillRect/>
          </a:stretch>
        </a:blipFill>
      </p:bgPr>
    </p:bg>
    <p:spTree>
      <p:nvGrpSpPr>
        <p:cNvPr id="7717" name="Shape 7717"/>
        <p:cNvGrpSpPr/>
        <p:nvPr/>
      </p:nvGrpSpPr>
      <p:grpSpPr>
        <a:xfrm>
          <a:off x="0" y="0"/>
          <a:ext cx="0" cy="0"/>
          <a:chOff x="0" y="0"/>
          <a:chExt cx="0" cy="0"/>
        </a:xfrm>
      </p:grpSpPr>
      <p:sp>
        <p:nvSpPr>
          <p:cNvPr id="7718" name="Google Shape;7718;p355"/>
          <p:cNvSpPr txBox="1"/>
          <p:nvPr>
            <p:ph type="ctrTitle"/>
          </p:nvPr>
        </p:nvSpPr>
        <p:spPr>
          <a:xfrm>
            <a:off x="32127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719" name="Google Shape;7719;p355"/>
          <p:cNvSpPr txBox="1"/>
          <p:nvPr>
            <p:ph idx="2" type="ctrTitle"/>
          </p:nvPr>
        </p:nvSpPr>
        <p:spPr>
          <a:xfrm>
            <a:off x="518360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720" name="Google Shape;7720;p355"/>
          <p:cNvSpPr txBox="1"/>
          <p:nvPr>
            <p:ph idx="3" type="ctrTitle"/>
          </p:nvPr>
        </p:nvSpPr>
        <p:spPr>
          <a:xfrm>
            <a:off x="7116450" y="755300"/>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721" name="Google Shape;7721;p355"/>
          <p:cNvSpPr txBox="1"/>
          <p:nvPr>
            <p:ph idx="4" type="ctrTitle"/>
          </p:nvPr>
        </p:nvSpPr>
        <p:spPr>
          <a:xfrm>
            <a:off x="32127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722" name="Google Shape;7722;p355"/>
          <p:cNvSpPr txBox="1"/>
          <p:nvPr>
            <p:ph idx="5" type="ctrTitle"/>
          </p:nvPr>
        </p:nvSpPr>
        <p:spPr>
          <a:xfrm>
            <a:off x="518360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723" name="Google Shape;7723;p355"/>
          <p:cNvSpPr txBox="1"/>
          <p:nvPr>
            <p:ph idx="6" type="ctrTitle"/>
          </p:nvPr>
        </p:nvSpPr>
        <p:spPr>
          <a:xfrm>
            <a:off x="7116450" y="2772008"/>
            <a:ext cx="1777200" cy="1705500"/>
          </a:xfrm>
          <a:prstGeom prst="rect">
            <a:avLst/>
          </a:prstGeom>
          <a:noFill/>
          <a:ln cap="flat" cmpd="sng" w="9525">
            <a:solidFill>
              <a:schemeClr val="accent3"/>
            </a:solidFill>
            <a:prstDash val="solid"/>
            <a:round/>
            <a:headEnd len="sm" w="sm" type="none"/>
            <a:tailEnd len="sm" w="sm" type="none"/>
          </a:ln>
        </p:spPr>
        <p:txBody>
          <a:bodyPr anchorCtr="0" anchor="t" bIns="0" lIns="228600" spcFirstLastPara="1" rIns="182875" wrap="square" tIns="1051550">
            <a:noAutofit/>
          </a:bodyPr>
          <a:lstStyle>
            <a:lvl1pPr lvl="0" algn="l">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724" name="Google Shape;7724;p355"/>
          <p:cNvSpPr txBox="1"/>
          <p:nvPr>
            <p:ph idx="7" type="ctrTitle"/>
          </p:nvPr>
        </p:nvSpPr>
        <p:spPr>
          <a:xfrm>
            <a:off x="344669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25" name="Google Shape;7725;p355"/>
          <p:cNvSpPr txBox="1"/>
          <p:nvPr>
            <p:ph idx="8" type="ctrTitle"/>
          </p:nvPr>
        </p:nvSpPr>
        <p:spPr>
          <a:xfrm>
            <a:off x="5423123"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26" name="Google Shape;7726;p355"/>
          <p:cNvSpPr txBox="1"/>
          <p:nvPr>
            <p:ph idx="9" type="ctrTitle"/>
          </p:nvPr>
        </p:nvSpPr>
        <p:spPr>
          <a:xfrm>
            <a:off x="7336104" y="12494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27" name="Google Shape;7727;p355"/>
          <p:cNvSpPr txBox="1"/>
          <p:nvPr>
            <p:ph idx="13" type="ctrTitle"/>
          </p:nvPr>
        </p:nvSpPr>
        <p:spPr>
          <a:xfrm>
            <a:off x="344669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28" name="Google Shape;7728;p355"/>
          <p:cNvSpPr txBox="1"/>
          <p:nvPr>
            <p:ph idx="14" type="ctrTitle"/>
          </p:nvPr>
        </p:nvSpPr>
        <p:spPr>
          <a:xfrm>
            <a:off x="5423123"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29" name="Google Shape;7729;p355"/>
          <p:cNvSpPr txBox="1"/>
          <p:nvPr>
            <p:ph idx="15" type="ctrTitle"/>
          </p:nvPr>
        </p:nvSpPr>
        <p:spPr>
          <a:xfrm>
            <a:off x="7336104" y="3326519"/>
            <a:ext cx="1432500" cy="3516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30" name="Google Shape;7730;p355"/>
          <p:cNvSpPr txBox="1"/>
          <p:nvPr>
            <p:ph idx="16"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731" name="Google Shape;7731;p355"/>
          <p:cNvSpPr txBox="1"/>
          <p:nvPr>
            <p:ph idx="17"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732" name="Google Shape;7732;p355"/>
          <p:cNvSpPr txBox="1"/>
          <p:nvPr>
            <p:ph idx="18"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733" name="Google Shape;7733;p355"/>
          <p:cNvSpPr txBox="1"/>
          <p:nvPr>
            <p:ph idx="19"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light)">
  <p:cSld name="CUSTOM_14">
    <p:bg>
      <p:bgPr>
        <a:blipFill>
          <a:blip r:embed="rId2">
            <a:alphaModFix/>
          </a:blip>
          <a:stretch>
            <a:fillRect/>
          </a:stretch>
        </a:blipFill>
      </p:bgPr>
    </p:bg>
    <p:spTree>
      <p:nvGrpSpPr>
        <p:cNvPr id="7734" name="Shape 7734"/>
        <p:cNvGrpSpPr/>
        <p:nvPr/>
      </p:nvGrpSpPr>
      <p:grpSpPr>
        <a:xfrm>
          <a:off x="0" y="0"/>
          <a:ext cx="0" cy="0"/>
          <a:chOff x="0" y="0"/>
          <a:chExt cx="0" cy="0"/>
        </a:xfrm>
      </p:grpSpPr>
      <p:sp>
        <p:nvSpPr>
          <p:cNvPr id="7735" name="Google Shape;7735;p356"/>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736" name="Google Shape;7736;p356"/>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7737" name="Google Shape;7737;p356"/>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7738" name="Google Shape;7738;p356"/>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739" name="Google Shape;7739;p356"/>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7740" name="Google Shape;7740;p356"/>
          <p:cNvCxnSpPr/>
          <p:nvPr/>
        </p:nvCxnSpPr>
        <p:spPr>
          <a:xfrm>
            <a:off x="3119125"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7741" name="Google Shape;7741;p356"/>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7742" name="Google Shape;7742;p356"/>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743" name="Google Shape;7743;p356"/>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cxnSp>
        <p:nvCxnSpPr>
          <p:cNvPr id="7744" name="Google Shape;7744;p356"/>
          <p:cNvCxnSpPr/>
          <p:nvPr/>
        </p:nvCxnSpPr>
        <p:spPr>
          <a:xfrm>
            <a:off x="5988650" y="1839775"/>
            <a:ext cx="0" cy="2704800"/>
          </a:xfrm>
          <a:prstGeom prst="straightConnector1">
            <a:avLst/>
          </a:prstGeom>
          <a:noFill/>
          <a:ln cap="flat" cmpd="sng" w="9525">
            <a:solidFill>
              <a:schemeClr val="accent1"/>
            </a:solidFill>
            <a:prstDash val="solid"/>
            <a:round/>
            <a:headEnd len="sm" w="sm" type="none"/>
            <a:tailEnd len="sm" w="sm" type="none"/>
          </a:ln>
        </p:spPr>
      </p:cxnSp>
      <p:sp>
        <p:nvSpPr>
          <p:cNvPr id="7745" name="Google Shape;7745;p356"/>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9pPr>
          </a:lstStyle>
          <a:p/>
        </p:txBody>
      </p:sp>
      <p:sp>
        <p:nvSpPr>
          <p:cNvPr id="7746" name="Google Shape;7746;p356"/>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dk2"/>
              </a:buClr>
              <a:buSzPts val="800"/>
              <a:buFont typeface="Montserrat SemiBold"/>
              <a:buNone/>
              <a:defRPr sz="800">
                <a:solidFill>
                  <a:schemeClr val="dk2"/>
                </a:solidFill>
                <a:latin typeface="Montserrat SemiBold"/>
                <a:ea typeface="Montserrat SemiBold"/>
                <a:cs typeface="Montserrat SemiBold"/>
                <a:sym typeface="Montserrat SemiBold"/>
              </a:defRPr>
            </a:lvl9pPr>
          </a:lstStyle>
          <a:p/>
        </p:txBody>
      </p:sp>
      <p:sp>
        <p:nvSpPr>
          <p:cNvPr id="7747" name="Google Shape;7747;p356"/>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748" name="Google Shape;7748;p356"/>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7749" name="Google Shape;7749;p356"/>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
        <p:nvSpPr>
          <p:cNvPr id="7750" name="Google Shape;7750;p356"/>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1pPr>
            <a:lvl2pPr lvl="1"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2pPr>
            <a:lvl3pPr lvl="2"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3pPr>
            <a:lvl4pPr lvl="3"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4pPr>
            <a:lvl5pPr lvl="4"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5pPr>
            <a:lvl6pPr lvl="5"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6pPr>
            <a:lvl7pPr lvl="6"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7pPr>
            <a:lvl8pPr lvl="7"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8pPr>
            <a:lvl9pPr lvl="8" algn="ctr">
              <a:lnSpc>
                <a:spcPct val="115000"/>
              </a:lnSpc>
              <a:spcBef>
                <a:spcPts val="0"/>
              </a:spcBef>
              <a:spcAft>
                <a:spcPts val="0"/>
              </a:spcAft>
              <a:buClr>
                <a:schemeClr val="lt1"/>
              </a:buClr>
              <a:buSzPts val="800"/>
              <a:buFont typeface="Montserrat Medium"/>
              <a:buNone/>
              <a:defRPr sz="800">
                <a:solidFill>
                  <a:schemeClr val="lt1"/>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8 (dark)">
  <p:cSld name="CUSTOM_14_2">
    <p:bg>
      <p:bgPr>
        <a:blipFill>
          <a:blip r:embed="rId2">
            <a:alphaModFix/>
          </a:blip>
          <a:stretch>
            <a:fillRect/>
          </a:stretch>
        </a:blipFill>
      </p:bgPr>
    </p:bg>
    <p:spTree>
      <p:nvGrpSpPr>
        <p:cNvPr id="7751" name="Shape 7751"/>
        <p:cNvGrpSpPr/>
        <p:nvPr/>
      </p:nvGrpSpPr>
      <p:grpSpPr>
        <a:xfrm>
          <a:off x="0" y="0"/>
          <a:ext cx="0" cy="0"/>
          <a:chOff x="0" y="0"/>
          <a:chExt cx="0" cy="0"/>
        </a:xfrm>
      </p:grpSpPr>
      <p:sp>
        <p:nvSpPr>
          <p:cNvPr id="7752" name="Google Shape;7752;p357"/>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753" name="Google Shape;7753;p357"/>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ctr">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7754" name="Google Shape;7754;p357"/>
          <p:cNvSpPr txBox="1"/>
          <p:nvPr>
            <p:ph idx="3" type="ctrTitle"/>
          </p:nvPr>
        </p:nvSpPr>
        <p:spPr>
          <a:xfrm>
            <a:off x="6031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55" name="Google Shape;7755;p357"/>
          <p:cNvSpPr txBox="1"/>
          <p:nvPr>
            <p:ph idx="4" type="ctrTitle"/>
          </p:nvPr>
        </p:nvSpPr>
        <p:spPr>
          <a:xfrm>
            <a:off x="6032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756" name="Google Shape;7756;p357"/>
          <p:cNvSpPr txBox="1"/>
          <p:nvPr>
            <p:ph idx="5" type="ctrTitle"/>
          </p:nvPr>
        </p:nvSpPr>
        <p:spPr>
          <a:xfrm>
            <a:off x="6031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7757" name="Google Shape;7757;p357"/>
          <p:cNvCxnSpPr/>
          <p:nvPr/>
        </p:nvCxnSpPr>
        <p:spPr>
          <a:xfrm>
            <a:off x="3119125"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7758" name="Google Shape;7758;p357"/>
          <p:cNvSpPr txBox="1"/>
          <p:nvPr>
            <p:ph idx="6" type="ctrTitle"/>
          </p:nvPr>
        </p:nvSpPr>
        <p:spPr>
          <a:xfrm>
            <a:off x="35087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59" name="Google Shape;7759;p357"/>
          <p:cNvSpPr txBox="1"/>
          <p:nvPr>
            <p:ph idx="7" type="ctrTitle"/>
          </p:nvPr>
        </p:nvSpPr>
        <p:spPr>
          <a:xfrm>
            <a:off x="35088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760" name="Google Shape;7760;p357"/>
          <p:cNvSpPr txBox="1"/>
          <p:nvPr>
            <p:ph idx="8" type="ctrTitle"/>
          </p:nvPr>
        </p:nvSpPr>
        <p:spPr>
          <a:xfrm>
            <a:off x="35087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cxnSp>
        <p:nvCxnSpPr>
          <p:cNvPr id="7761" name="Google Shape;7761;p357"/>
          <p:cNvCxnSpPr/>
          <p:nvPr/>
        </p:nvCxnSpPr>
        <p:spPr>
          <a:xfrm>
            <a:off x="5988650" y="1839775"/>
            <a:ext cx="0" cy="2704800"/>
          </a:xfrm>
          <a:prstGeom prst="straightConnector1">
            <a:avLst/>
          </a:prstGeom>
          <a:noFill/>
          <a:ln cap="flat" cmpd="sng" w="9525">
            <a:solidFill>
              <a:schemeClr val="accent3"/>
            </a:solidFill>
            <a:prstDash val="solid"/>
            <a:round/>
            <a:headEnd len="sm" w="sm" type="none"/>
            <a:tailEnd len="sm" w="sm" type="none"/>
          </a:ln>
        </p:spPr>
      </p:cxnSp>
      <p:sp>
        <p:nvSpPr>
          <p:cNvPr id="7762" name="Google Shape;7762;p357"/>
          <p:cNvSpPr txBox="1"/>
          <p:nvPr>
            <p:ph idx="9" type="ctrTitle"/>
          </p:nvPr>
        </p:nvSpPr>
        <p:spPr>
          <a:xfrm>
            <a:off x="6414350" y="2003554"/>
            <a:ext cx="2126400" cy="2070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763" name="Google Shape;7763;p357"/>
          <p:cNvSpPr txBox="1"/>
          <p:nvPr>
            <p:ph idx="13" type="ctrTitle"/>
          </p:nvPr>
        </p:nvSpPr>
        <p:spPr>
          <a:xfrm>
            <a:off x="6414427" y="1792225"/>
            <a:ext cx="21264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chemeClr val="lt2"/>
              </a:buClr>
              <a:buSzPts val="800"/>
              <a:buFont typeface="Montserrat SemiBold"/>
              <a:buNone/>
              <a:defRPr sz="800">
                <a:solidFill>
                  <a:schemeClr val="lt2"/>
                </a:solidFill>
                <a:latin typeface="Montserrat SemiBold"/>
                <a:ea typeface="Montserrat SemiBold"/>
                <a:cs typeface="Montserrat SemiBold"/>
                <a:sym typeface="Montserrat SemiBold"/>
              </a:defRPr>
            </a:lvl9pPr>
          </a:lstStyle>
          <a:p/>
        </p:txBody>
      </p:sp>
      <p:sp>
        <p:nvSpPr>
          <p:cNvPr id="7764" name="Google Shape;7764;p357"/>
          <p:cNvSpPr txBox="1"/>
          <p:nvPr>
            <p:ph idx="14" type="ctrTitle"/>
          </p:nvPr>
        </p:nvSpPr>
        <p:spPr>
          <a:xfrm>
            <a:off x="6414350" y="2639375"/>
            <a:ext cx="2126400" cy="1905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765" name="Google Shape;7765;p357"/>
          <p:cNvSpPr txBox="1"/>
          <p:nvPr>
            <p:ph idx="15" type="ctrTitle"/>
          </p:nvPr>
        </p:nvSpPr>
        <p:spPr>
          <a:xfrm>
            <a:off x="6031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7766" name="Google Shape;7766;p357"/>
          <p:cNvSpPr txBox="1"/>
          <p:nvPr>
            <p:ph idx="16" type="ctrTitle"/>
          </p:nvPr>
        </p:nvSpPr>
        <p:spPr>
          <a:xfrm>
            <a:off x="35087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
        <p:nvSpPr>
          <p:cNvPr id="7767" name="Google Shape;7767;p357"/>
          <p:cNvSpPr txBox="1"/>
          <p:nvPr>
            <p:ph idx="17" type="ctrTitle"/>
          </p:nvPr>
        </p:nvSpPr>
        <p:spPr>
          <a:xfrm>
            <a:off x="6414350" y="2215795"/>
            <a:ext cx="2126400" cy="1485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1pPr>
            <a:lvl2pPr lvl="1"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2pPr>
            <a:lvl3pPr lvl="2"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3pPr>
            <a:lvl4pPr lvl="3"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4pPr>
            <a:lvl5pPr lvl="4"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5pPr>
            <a:lvl6pPr lvl="5"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6pPr>
            <a:lvl7pPr lvl="6"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7pPr>
            <a:lvl8pPr lvl="7"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8pPr>
            <a:lvl9pPr lvl="8" algn="ctr">
              <a:lnSpc>
                <a:spcPct val="115000"/>
              </a:lnSpc>
              <a:spcBef>
                <a:spcPts val="0"/>
              </a:spcBef>
              <a:spcAft>
                <a:spcPts val="0"/>
              </a:spcAft>
              <a:buClr>
                <a:srgbClr val="FFFFFF"/>
              </a:buClr>
              <a:buSzPts val="800"/>
              <a:buFont typeface="Montserrat Medium"/>
              <a:buNone/>
              <a:defRPr sz="800">
                <a:solidFill>
                  <a:srgbClr val="FFFFFF"/>
                </a:solidFill>
                <a:latin typeface="Montserrat Medium"/>
                <a:ea typeface="Montserrat Medium"/>
                <a:cs typeface="Montserrat Medium"/>
                <a:sym typeface="Montserrat Medium"/>
              </a:defRPr>
            </a:lvl9pPr>
          </a:lstStyle>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light)">
  <p:cSld name="CUSTOM_15">
    <p:bg>
      <p:bgPr>
        <a:solidFill>
          <a:srgbClr val="FFFFFF"/>
        </a:solidFill>
      </p:bgPr>
    </p:bg>
    <p:spTree>
      <p:nvGrpSpPr>
        <p:cNvPr id="7768" name="Shape 7768"/>
        <p:cNvGrpSpPr/>
        <p:nvPr/>
      </p:nvGrpSpPr>
      <p:grpSpPr>
        <a:xfrm>
          <a:off x="0" y="0"/>
          <a:ext cx="0" cy="0"/>
          <a:chOff x="0" y="0"/>
          <a:chExt cx="0" cy="0"/>
        </a:xfrm>
      </p:grpSpPr>
      <p:sp>
        <p:nvSpPr>
          <p:cNvPr id="7769" name="Google Shape;7769;p358"/>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770" name="Google Shape;7770;p358"/>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8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Header + clean background (dark)">
  <p:cSld name="CUSTOM_15_2">
    <p:bg>
      <p:bgPr>
        <a:solidFill>
          <a:schemeClr val="dk1"/>
        </a:solidFill>
      </p:bgPr>
    </p:bg>
    <p:spTree>
      <p:nvGrpSpPr>
        <p:cNvPr id="7771" name="Shape 7771"/>
        <p:cNvGrpSpPr/>
        <p:nvPr/>
      </p:nvGrpSpPr>
      <p:grpSpPr>
        <a:xfrm>
          <a:off x="0" y="0"/>
          <a:ext cx="0" cy="0"/>
          <a:chOff x="0" y="0"/>
          <a:chExt cx="0" cy="0"/>
        </a:xfrm>
      </p:grpSpPr>
      <p:sp>
        <p:nvSpPr>
          <p:cNvPr id="7772" name="Google Shape;7772;p359"/>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7773" name="Google Shape;7773;p359"/>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au grapghs">
  <p:cSld name="CUSTOM_15_1">
    <p:bg>
      <p:bgPr>
        <a:blipFill>
          <a:blip r:embed="rId2">
            <a:alphaModFix/>
          </a:blip>
          <a:stretch>
            <a:fillRect/>
          </a:stretch>
        </a:blipFill>
      </p:bgPr>
    </p:bg>
    <p:spTree>
      <p:nvGrpSpPr>
        <p:cNvPr id="7774" name="Shape 7774"/>
        <p:cNvGrpSpPr/>
        <p:nvPr/>
      </p:nvGrpSpPr>
      <p:grpSpPr>
        <a:xfrm>
          <a:off x="0" y="0"/>
          <a:ext cx="0" cy="0"/>
          <a:chOff x="0" y="0"/>
          <a:chExt cx="0" cy="0"/>
        </a:xfrm>
      </p:grpSpPr>
      <p:sp>
        <p:nvSpPr>
          <p:cNvPr id="7775" name="Google Shape;7775;p360"/>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776" name="Google Shape;7776;p360"/>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777" name="Google Shape;7777;p360"/>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778" name="Google Shape;7778;p360"/>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light)">
  <p:cSld name="CUSTOM_16">
    <p:bg>
      <p:bgPr>
        <a:blipFill>
          <a:blip r:embed="rId2">
            <a:alphaModFix/>
          </a:blip>
          <a:stretch>
            <a:fillRect/>
          </a:stretch>
        </a:blipFill>
      </p:bgPr>
    </p:bg>
    <p:spTree>
      <p:nvGrpSpPr>
        <p:cNvPr id="7779" name="Shape 7779"/>
        <p:cNvGrpSpPr/>
        <p:nvPr/>
      </p:nvGrpSpPr>
      <p:grpSpPr>
        <a:xfrm>
          <a:off x="0" y="0"/>
          <a:ext cx="0" cy="0"/>
          <a:chOff x="0" y="0"/>
          <a:chExt cx="0" cy="0"/>
        </a:xfrm>
      </p:grpSpPr>
      <p:sp>
        <p:nvSpPr>
          <p:cNvPr id="7780" name="Google Shape;7780;p361"/>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781" name="Google Shape;7781;p361"/>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782" name="Google Shape;7782;p361"/>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783" name="Google Shape;7783;p361"/>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1 (dark)">
  <p:cSld name="CUSTOM_16_5">
    <p:bg>
      <p:bgPr>
        <a:blipFill>
          <a:blip r:embed="rId2">
            <a:alphaModFix/>
          </a:blip>
          <a:stretch>
            <a:fillRect/>
          </a:stretch>
        </a:blipFill>
      </p:bgPr>
    </p:bg>
    <p:spTree>
      <p:nvGrpSpPr>
        <p:cNvPr id="7784" name="Shape 7784"/>
        <p:cNvGrpSpPr/>
        <p:nvPr/>
      </p:nvGrpSpPr>
      <p:grpSpPr>
        <a:xfrm>
          <a:off x="0" y="0"/>
          <a:ext cx="0" cy="0"/>
          <a:chOff x="0" y="0"/>
          <a:chExt cx="0" cy="0"/>
        </a:xfrm>
      </p:grpSpPr>
      <p:sp>
        <p:nvSpPr>
          <p:cNvPr id="7785" name="Google Shape;7785;p362"/>
          <p:cNvSpPr txBox="1"/>
          <p:nvPr>
            <p:ph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786" name="Google Shape;7786;p362"/>
          <p:cNvSpPr txBox="1"/>
          <p:nvPr>
            <p:ph idx="2"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787" name="Google Shape;7787;p362"/>
          <p:cNvSpPr txBox="1"/>
          <p:nvPr>
            <p:ph idx="3"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788" name="Google Shape;7788;p362"/>
          <p:cNvSpPr txBox="1"/>
          <p:nvPr>
            <p:ph idx="4" type="ctrTitle"/>
          </p:nvPr>
        </p:nvSpPr>
        <p:spPr>
          <a:xfrm>
            <a:off x="500925" y="2081539"/>
            <a:ext cx="2643300" cy="21687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light)">
  <p:cSld name="CUSTOM_16_4">
    <p:bg>
      <p:bgPr>
        <a:blipFill>
          <a:blip r:embed="rId2">
            <a:alphaModFix/>
          </a:blip>
          <a:stretch>
            <a:fillRect/>
          </a:stretch>
        </a:blipFill>
      </p:bgPr>
    </p:bg>
    <p:spTree>
      <p:nvGrpSpPr>
        <p:cNvPr id="7789" name="Shape 7789"/>
        <p:cNvGrpSpPr/>
        <p:nvPr/>
      </p:nvGrpSpPr>
      <p:grpSpPr>
        <a:xfrm>
          <a:off x="0" y="0"/>
          <a:ext cx="0" cy="0"/>
          <a:chOff x="0" y="0"/>
          <a:chExt cx="0" cy="0"/>
        </a:xfrm>
      </p:grpSpPr>
      <p:sp>
        <p:nvSpPr>
          <p:cNvPr id="7790" name="Google Shape;7790;p363"/>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791" name="Google Shape;7791;p363"/>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7 (dark)">
  <p:cSld name="CUSTOM_16_4_1">
    <p:bg>
      <p:bgPr>
        <a:blipFill>
          <a:blip r:embed="rId2">
            <a:alphaModFix/>
          </a:blip>
          <a:stretch>
            <a:fillRect/>
          </a:stretch>
        </a:blipFill>
      </p:bgPr>
    </p:bg>
    <p:spTree>
      <p:nvGrpSpPr>
        <p:cNvPr id="7792" name="Shape 7792"/>
        <p:cNvGrpSpPr/>
        <p:nvPr/>
      </p:nvGrpSpPr>
      <p:grpSpPr>
        <a:xfrm>
          <a:off x="0" y="0"/>
          <a:ext cx="0" cy="0"/>
          <a:chOff x="0" y="0"/>
          <a:chExt cx="0" cy="0"/>
        </a:xfrm>
      </p:grpSpPr>
      <p:sp>
        <p:nvSpPr>
          <p:cNvPr id="7793" name="Google Shape;7793;p364"/>
          <p:cNvSpPr txBox="1"/>
          <p:nvPr>
            <p:ph type="ctrTitle"/>
          </p:nvPr>
        </p:nvSpPr>
        <p:spPr>
          <a:xfrm>
            <a:off x="514650" y="22281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794" name="Google Shape;7794;p364"/>
          <p:cNvSpPr txBox="1"/>
          <p:nvPr>
            <p:ph idx="2" type="ctrTitle"/>
          </p:nvPr>
        </p:nvSpPr>
        <p:spPr>
          <a:xfrm>
            <a:off x="500925" y="26246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light)">
  <p:cSld name="CUSTOM_16_2">
    <p:bg>
      <p:bgPr>
        <a:blipFill>
          <a:blip r:embed="rId2">
            <a:alphaModFix/>
          </a:blip>
          <a:stretch>
            <a:fillRect/>
          </a:stretch>
        </a:blipFill>
      </p:bgPr>
    </p:bg>
    <p:spTree>
      <p:nvGrpSpPr>
        <p:cNvPr id="691" name="Shape 691"/>
        <p:cNvGrpSpPr/>
        <p:nvPr/>
      </p:nvGrpSpPr>
      <p:grpSpPr>
        <a:xfrm>
          <a:off x="0" y="0"/>
          <a:ext cx="0" cy="0"/>
          <a:chOff x="0" y="0"/>
          <a:chExt cx="0" cy="0"/>
        </a:xfrm>
      </p:grpSpPr>
      <p:sp>
        <p:nvSpPr>
          <p:cNvPr id="692" name="Google Shape;692;p131"/>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93" name="Google Shape;693;p131"/>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94" name="Google Shape;694;p131"/>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695" name="Google Shape;695;p131"/>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5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light)">
  <p:cSld name="CUSTOM_16_3">
    <p:bg>
      <p:bgPr>
        <a:blipFill>
          <a:blip r:embed="rId2">
            <a:alphaModFix/>
          </a:blip>
          <a:stretch>
            <a:fillRect/>
          </a:stretch>
        </a:blipFill>
      </p:bgPr>
    </p:bg>
    <p:spTree>
      <p:nvGrpSpPr>
        <p:cNvPr id="7795" name="Shape 7795"/>
        <p:cNvGrpSpPr/>
        <p:nvPr/>
      </p:nvGrpSpPr>
      <p:grpSpPr>
        <a:xfrm>
          <a:off x="0" y="0"/>
          <a:ext cx="0" cy="0"/>
          <a:chOff x="0" y="0"/>
          <a:chExt cx="0" cy="0"/>
        </a:xfrm>
      </p:grpSpPr>
      <p:sp>
        <p:nvSpPr>
          <p:cNvPr id="7796" name="Google Shape;7796;p365"/>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797" name="Google Shape;7797;p365"/>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798" name="Google Shape;7798;p365"/>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799" name="Google Shape;7799;p365"/>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800" name="Google Shape;7800;p365"/>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801" name="Google Shape;7801;p365"/>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802" name="Google Shape;7802;p365"/>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5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2 (dark)">
  <p:cSld name="CUSTOM_16_3_1">
    <p:bg>
      <p:bgPr>
        <a:blipFill>
          <a:blip r:embed="rId2">
            <a:alphaModFix/>
          </a:blip>
          <a:stretch>
            <a:fillRect/>
          </a:stretch>
        </a:blipFill>
      </p:bgPr>
    </p:bg>
    <p:spTree>
      <p:nvGrpSpPr>
        <p:cNvPr id="7803" name="Shape 7803"/>
        <p:cNvGrpSpPr/>
        <p:nvPr/>
      </p:nvGrpSpPr>
      <p:grpSpPr>
        <a:xfrm>
          <a:off x="0" y="0"/>
          <a:ext cx="0" cy="0"/>
          <a:chOff x="0" y="0"/>
          <a:chExt cx="0" cy="0"/>
        </a:xfrm>
      </p:grpSpPr>
      <p:sp>
        <p:nvSpPr>
          <p:cNvPr id="7804" name="Google Shape;7804;p366"/>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805" name="Google Shape;7805;p366"/>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806" name="Google Shape;7806;p366"/>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807" name="Google Shape;7807;p366"/>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808" name="Google Shape;7808;p366"/>
          <p:cNvSpPr txBox="1"/>
          <p:nvPr>
            <p:ph idx="5"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809" name="Google Shape;7809;p366"/>
          <p:cNvSpPr txBox="1"/>
          <p:nvPr>
            <p:ph idx="6"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810" name="Google Shape;7810;p366"/>
          <p:cNvSpPr txBox="1"/>
          <p:nvPr>
            <p:ph idx="7" type="ctrTitle"/>
          </p:nvPr>
        </p:nvSpPr>
        <p:spPr>
          <a:xfrm>
            <a:off x="500925" y="1642160"/>
            <a:ext cx="26433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light)">
  <p:cSld name="CUSTOM_16_2">
    <p:bg>
      <p:bgPr>
        <a:blipFill>
          <a:blip r:embed="rId2">
            <a:alphaModFix/>
          </a:blip>
          <a:stretch>
            <a:fillRect/>
          </a:stretch>
        </a:blipFill>
      </p:bgPr>
    </p:bg>
    <p:spTree>
      <p:nvGrpSpPr>
        <p:cNvPr id="7811" name="Shape 7811"/>
        <p:cNvGrpSpPr/>
        <p:nvPr/>
      </p:nvGrpSpPr>
      <p:grpSpPr>
        <a:xfrm>
          <a:off x="0" y="0"/>
          <a:ext cx="0" cy="0"/>
          <a:chOff x="0" y="0"/>
          <a:chExt cx="0" cy="0"/>
        </a:xfrm>
      </p:grpSpPr>
      <p:sp>
        <p:nvSpPr>
          <p:cNvPr id="7812" name="Google Shape;7812;p367"/>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813" name="Google Shape;7813;p367"/>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814" name="Google Shape;7814;p367"/>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815" name="Google Shape;7815;p367"/>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dark)">
  <p:cSld name="CUSTOM_16_2_1">
    <p:bg>
      <p:bgPr>
        <a:blipFill>
          <a:blip r:embed="rId2">
            <a:alphaModFix/>
          </a:blip>
          <a:stretch>
            <a:fillRect/>
          </a:stretch>
        </a:blipFill>
      </p:bgPr>
    </p:bg>
    <p:spTree>
      <p:nvGrpSpPr>
        <p:cNvPr id="7816" name="Shape 7816"/>
        <p:cNvGrpSpPr/>
        <p:nvPr/>
      </p:nvGrpSpPr>
      <p:grpSpPr>
        <a:xfrm>
          <a:off x="0" y="0"/>
          <a:ext cx="0" cy="0"/>
          <a:chOff x="0" y="0"/>
          <a:chExt cx="0" cy="0"/>
        </a:xfrm>
      </p:grpSpPr>
      <p:sp>
        <p:nvSpPr>
          <p:cNvPr id="7817" name="Google Shape;7817;p368"/>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818" name="Google Shape;7818;p368"/>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819" name="Google Shape;7819;p368"/>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820" name="Google Shape;7820;p368"/>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light)">
  <p:cSld name="CUSTOM_16_1">
    <p:bg>
      <p:bgPr>
        <a:blipFill>
          <a:blip r:embed="rId2">
            <a:alphaModFix/>
          </a:blip>
          <a:stretch>
            <a:fillRect/>
          </a:stretch>
        </a:blipFill>
      </p:bgPr>
    </p:bg>
    <p:spTree>
      <p:nvGrpSpPr>
        <p:cNvPr id="7821" name="Shape 7821"/>
        <p:cNvGrpSpPr/>
        <p:nvPr/>
      </p:nvGrpSpPr>
      <p:grpSpPr>
        <a:xfrm>
          <a:off x="0" y="0"/>
          <a:ext cx="0" cy="0"/>
          <a:chOff x="0" y="0"/>
          <a:chExt cx="0" cy="0"/>
        </a:xfrm>
      </p:grpSpPr>
      <p:sp>
        <p:nvSpPr>
          <p:cNvPr id="7822" name="Google Shape;7822;p369"/>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823" name="Google Shape;7823;p369"/>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824" name="Google Shape;7824;p369"/>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825" name="Google Shape;7825;p369"/>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826" name="Google Shape;7826;p369"/>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27" name="Google Shape;7827;p369"/>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828" name="Google Shape;7828;p369"/>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29" name="Google Shape;7829;p369"/>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830" name="Google Shape;7830;p369"/>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31" name="Google Shape;7831;p369"/>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832" name="Google Shape;7832;p369"/>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833" name="Google Shape;7833;p369"/>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834" name="Google Shape;7834;p369"/>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35" name="Google Shape;7835;p369"/>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dark)">
  <p:cSld name="CUSTOM_16_1_2">
    <p:bg>
      <p:bgPr>
        <a:blipFill>
          <a:blip r:embed="rId2">
            <a:alphaModFix/>
          </a:blip>
          <a:stretch>
            <a:fillRect/>
          </a:stretch>
        </a:blipFill>
      </p:bgPr>
    </p:bg>
    <p:spTree>
      <p:nvGrpSpPr>
        <p:cNvPr id="7836" name="Shape 7836"/>
        <p:cNvGrpSpPr/>
        <p:nvPr/>
      </p:nvGrpSpPr>
      <p:grpSpPr>
        <a:xfrm>
          <a:off x="0" y="0"/>
          <a:ext cx="0" cy="0"/>
          <a:chOff x="0" y="0"/>
          <a:chExt cx="0" cy="0"/>
        </a:xfrm>
      </p:grpSpPr>
      <p:sp>
        <p:nvSpPr>
          <p:cNvPr id="7837" name="Google Shape;7837;p370"/>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838" name="Google Shape;7838;p370"/>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839" name="Google Shape;7839;p370"/>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840" name="Google Shape;7840;p370"/>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841" name="Google Shape;7841;p370"/>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42" name="Google Shape;7842;p370"/>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843" name="Google Shape;7843;p370"/>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44" name="Google Shape;7844;p370"/>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845" name="Google Shape;7845;p370"/>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46" name="Google Shape;7846;p370"/>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847" name="Google Shape;7847;p370"/>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848" name="Google Shape;7848;p370"/>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849" name="Google Shape;7849;p370"/>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50" name="Google Shape;7850;p370"/>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light)">
  <p:cSld name="CUSTOM_16_1_1">
    <p:bg>
      <p:bgPr>
        <a:blipFill>
          <a:blip r:embed="rId2">
            <a:alphaModFix/>
          </a:blip>
          <a:stretch>
            <a:fillRect/>
          </a:stretch>
        </a:blipFill>
      </p:bgPr>
    </p:bg>
    <p:spTree>
      <p:nvGrpSpPr>
        <p:cNvPr id="7851" name="Shape 7851"/>
        <p:cNvGrpSpPr/>
        <p:nvPr/>
      </p:nvGrpSpPr>
      <p:grpSpPr>
        <a:xfrm>
          <a:off x="0" y="0"/>
          <a:ext cx="0" cy="0"/>
          <a:chOff x="0" y="0"/>
          <a:chExt cx="0" cy="0"/>
        </a:xfrm>
      </p:grpSpPr>
      <p:sp>
        <p:nvSpPr>
          <p:cNvPr id="7852" name="Google Shape;7852;p371"/>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853" name="Google Shape;7853;p371"/>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54" name="Google Shape;7854;p371"/>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855" name="Google Shape;7855;p371"/>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856" name="Google Shape;7856;p371"/>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857" name="Google Shape;7857;p371"/>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dark)">
  <p:cSld name="CUSTOM_16_1_1_2">
    <p:bg>
      <p:bgPr>
        <a:blipFill>
          <a:blip r:embed="rId2">
            <a:alphaModFix/>
          </a:blip>
          <a:stretch>
            <a:fillRect/>
          </a:stretch>
        </a:blipFill>
      </p:bgPr>
    </p:bg>
    <p:spTree>
      <p:nvGrpSpPr>
        <p:cNvPr id="7858" name="Shape 7858"/>
        <p:cNvGrpSpPr/>
        <p:nvPr/>
      </p:nvGrpSpPr>
      <p:grpSpPr>
        <a:xfrm>
          <a:off x="0" y="0"/>
          <a:ext cx="0" cy="0"/>
          <a:chOff x="0" y="0"/>
          <a:chExt cx="0" cy="0"/>
        </a:xfrm>
      </p:grpSpPr>
      <p:sp>
        <p:nvSpPr>
          <p:cNvPr id="7859" name="Google Shape;7859;p372"/>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860" name="Google Shape;7860;p372"/>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61" name="Google Shape;7861;p372"/>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862" name="Google Shape;7862;p372"/>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863" name="Google Shape;7863;p372"/>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864" name="Google Shape;7864;p372"/>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light)">
  <p:cSld name="CUSTOM_16_1_1_1">
    <p:bg>
      <p:bgPr>
        <a:blipFill>
          <a:blip r:embed="rId2">
            <a:alphaModFix/>
          </a:blip>
          <a:stretch>
            <a:fillRect/>
          </a:stretch>
        </a:blipFill>
      </p:bgPr>
    </p:bg>
    <p:spTree>
      <p:nvGrpSpPr>
        <p:cNvPr id="7865" name="Shape 7865"/>
        <p:cNvGrpSpPr/>
        <p:nvPr/>
      </p:nvGrpSpPr>
      <p:grpSpPr>
        <a:xfrm>
          <a:off x="0" y="0"/>
          <a:ext cx="0" cy="0"/>
          <a:chOff x="0" y="0"/>
          <a:chExt cx="0" cy="0"/>
        </a:xfrm>
      </p:grpSpPr>
      <p:sp>
        <p:nvSpPr>
          <p:cNvPr id="7866" name="Google Shape;7866;p373"/>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867" name="Google Shape;7867;p373"/>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868" name="Google Shape;7868;p373"/>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869" name="Google Shape;7869;p373"/>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7870" name="Google Shape;7870;p373"/>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71" name="Google Shape;7871;p373"/>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dark)">
  <p:cSld name="CUSTOM_16_1_1_1_1">
    <p:bg>
      <p:bgPr>
        <a:blipFill>
          <a:blip r:embed="rId2">
            <a:alphaModFix/>
          </a:blip>
          <a:stretch>
            <a:fillRect/>
          </a:stretch>
        </a:blipFill>
      </p:bgPr>
    </p:bg>
    <p:spTree>
      <p:nvGrpSpPr>
        <p:cNvPr id="7872" name="Shape 7872"/>
        <p:cNvGrpSpPr/>
        <p:nvPr/>
      </p:nvGrpSpPr>
      <p:grpSpPr>
        <a:xfrm>
          <a:off x="0" y="0"/>
          <a:ext cx="0" cy="0"/>
          <a:chOff x="0" y="0"/>
          <a:chExt cx="0" cy="0"/>
        </a:xfrm>
      </p:grpSpPr>
      <p:sp>
        <p:nvSpPr>
          <p:cNvPr id="7873" name="Google Shape;7873;p374"/>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874" name="Google Shape;7874;p374"/>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875" name="Google Shape;7875;p374"/>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876" name="Google Shape;7876;p374"/>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7877" name="Google Shape;7877;p374"/>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878" name="Google Shape;7878;p374"/>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3 (dark)">
  <p:cSld name="CUSTOM_16_2_1">
    <p:bg>
      <p:bgPr>
        <a:blipFill>
          <a:blip r:embed="rId2">
            <a:alphaModFix/>
          </a:blip>
          <a:stretch>
            <a:fillRect/>
          </a:stretch>
        </a:blipFill>
      </p:bgPr>
    </p:bg>
    <p:spTree>
      <p:nvGrpSpPr>
        <p:cNvPr id="696" name="Shape 696"/>
        <p:cNvGrpSpPr/>
        <p:nvPr/>
      </p:nvGrpSpPr>
      <p:grpSpPr>
        <a:xfrm>
          <a:off x="0" y="0"/>
          <a:ext cx="0" cy="0"/>
          <a:chOff x="0" y="0"/>
          <a:chExt cx="0" cy="0"/>
        </a:xfrm>
      </p:grpSpPr>
      <p:sp>
        <p:nvSpPr>
          <p:cNvPr id="697" name="Google Shape;697;p132"/>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698" name="Google Shape;698;p132"/>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699" name="Google Shape;699;p132"/>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00" name="Google Shape;700;p132"/>
          <p:cNvSpPr txBox="1"/>
          <p:nvPr>
            <p:ph idx="4" type="ctrTitle"/>
          </p:nvPr>
        </p:nvSpPr>
        <p:spPr>
          <a:xfrm>
            <a:off x="500925" y="2271200"/>
            <a:ext cx="1960200" cy="24189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Tree>
  </p:cSld>
  <p:clrMapOvr>
    <a:masterClrMapping/>
  </p:clrMapOvr>
</p:sldLayout>
</file>

<file path=ppt/slideLayouts/slideLayout86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1">
  <p:cSld name="CUSTOM_17">
    <p:bg>
      <p:bgPr>
        <a:blipFill>
          <a:blip r:embed="rId2">
            <a:alphaModFix/>
          </a:blip>
          <a:stretch>
            <a:fillRect/>
          </a:stretch>
        </a:blipFill>
      </p:bgPr>
    </p:bg>
    <p:spTree>
      <p:nvGrpSpPr>
        <p:cNvPr id="7879" name="Shape 7879"/>
        <p:cNvGrpSpPr/>
        <p:nvPr/>
      </p:nvGrpSpPr>
      <p:grpSpPr>
        <a:xfrm>
          <a:off x="0" y="0"/>
          <a:ext cx="0" cy="0"/>
          <a:chOff x="0" y="0"/>
          <a:chExt cx="0" cy="0"/>
        </a:xfrm>
      </p:grpSpPr>
      <p:sp>
        <p:nvSpPr>
          <p:cNvPr id="7880" name="Google Shape;7880;p375"/>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881" name="Google Shape;7881;p375"/>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7882" name="Google Shape;7882;p375"/>
          <p:cNvSpPr txBox="1"/>
          <p:nvPr>
            <p:ph idx="3" type="ctrTitle"/>
          </p:nvPr>
        </p:nvSpPr>
        <p:spPr>
          <a:xfrm>
            <a:off x="239375"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883" name="Google Shape;7883;p375"/>
          <p:cNvSpPr txBox="1"/>
          <p:nvPr>
            <p:ph idx="4" type="ctrTitle"/>
          </p:nvPr>
        </p:nvSpPr>
        <p:spPr>
          <a:xfrm>
            <a:off x="389858"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7884" name="Google Shape;7884;p375"/>
          <p:cNvSpPr txBox="1"/>
          <p:nvPr>
            <p:ph idx="5" type="ctrTitle"/>
          </p:nvPr>
        </p:nvSpPr>
        <p:spPr>
          <a:xfrm>
            <a:off x="1702872" y="2430325"/>
            <a:ext cx="1271400" cy="1263000"/>
          </a:xfrm>
          <a:prstGeom prst="rect">
            <a:avLst/>
          </a:prstGeom>
          <a:solidFill>
            <a:schemeClr val="dk1"/>
          </a:solidFill>
          <a:ln>
            <a:noFill/>
          </a:ln>
        </p:spPr>
        <p:txBody>
          <a:bodyPr anchorCtr="0" anchor="t" bIns="0" lIns="137150" spcFirstLastPara="1" rIns="45700" wrap="square" tIns="457200">
            <a:noAutofit/>
          </a:bodyPr>
          <a:lstStyle>
            <a:lvl1pPr lvl="0" algn="l">
              <a:lnSpc>
                <a:spcPct val="100000"/>
              </a:lnSpc>
              <a:spcBef>
                <a:spcPts val="0"/>
              </a:spcBef>
              <a:spcAft>
                <a:spcPts val="0"/>
              </a:spcAft>
              <a:buClr>
                <a:srgbClr val="FFFFFF"/>
              </a:buClr>
              <a:buSzPts val="700"/>
              <a:buFont typeface="Montserrat"/>
              <a:buNone/>
              <a:defRPr b="1" sz="7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9pPr>
          </a:lstStyle>
          <a:p/>
        </p:txBody>
      </p:sp>
      <p:sp>
        <p:nvSpPr>
          <p:cNvPr id="7885" name="Google Shape;7885;p375"/>
          <p:cNvSpPr txBox="1"/>
          <p:nvPr>
            <p:ph idx="6" type="ctrTitle"/>
          </p:nvPr>
        </p:nvSpPr>
        <p:spPr>
          <a:xfrm>
            <a:off x="1853355"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9pPr>
          </a:lstStyle>
          <a:p/>
        </p:txBody>
      </p:sp>
      <p:sp>
        <p:nvSpPr>
          <p:cNvPr id="7886" name="Google Shape;7886;p375"/>
          <p:cNvSpPr txBox="1"/>
          <p:nvPr>
            <p:ph idx="7" type="ctrTitle"/>
          </p:nvPr>
        </p:nvSpPr>
        <p:spPr>
          <a:xfrm>
            <a:off x="316636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887" name="Google Shape;7887;p375"/>
          <p:cNvSpPr txBox="1"/>
          <p:nvPr>
            <p:ph idx="8" type="ctrTitle"/>
          </p:nvPr>
        </p:nvSpPr>
        <p:spPr>
          <a:xfrm>
            <a:off x="331685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7888" name="Google Shape;7888;p375"/>
          <p:cNvSpPr txBox="1"/>
          <p:nvPr>
            <p:ph idx="9" type="ctrTitle"/>
          </p:nvPr>
        </p:nvSpPr>
        <p:spPr>
          <a:xfrm>
            <a:off x="462986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889" name="Google Shape;7889;p375"/>
          <p:cNvSpPr txBox="1"/>
          <p:nvPr>
            <p:ph idx="13" type="ctrTitle"/>
          </p:nvPr>
        </p:nvSpPr>
        <p:spPr>
          <a:xfrm>
            <a:off x="478034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cxnSp>
        <p:nvCxnSpPr>
          <p:cNvPr id="7890" name="Google Shape;7890;p375"/>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7891" name="Google Shape;7891;p375"/>
          <p:cNvSpPr txBox="1"/>
          <p:nvPr>
            <p:ph idx="14"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892" name="Google Shape;7892;p375"/>
          <p:cNvSpPr txBox="1"/>
          <p:nvPr>
            <p:ph idx="15" type="ctrTitle"/>
          </p:nvPr>
        </p:nvSpPr>
        <p:spPr>
          <a:xfrm>
            <a:off x="609337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893" name="Google Shape;7893;p375"/>
          <p:cNvSpPr txBox="1"/>
          <p:nvPr>
            <p:ph idx="16" type="ctrTitle"/>
          </p:nvPr>
        </p:nvSpPr>
        <p:spPr>
          <a:xfrm>
            <a:off x="624386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7894" name="Google Shape;7894;p375"/>
          <p:cNvSpPr txBox="1"/>
          <p:nvPr>
            <p:ph idx="17" type="ctrTitle"/>
          </p:nvPr>
        </p:nvSpPr>
        <p:spPr>
          <a:xfrm>
            <a:off x="755687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895" name="Google Shape;7895;p375"/>
          <p:cNvSpPr txBox="1"/>
          <p:nvPr>
            <p:ph idx="18" type="ctrTitle"/>
          </p:nvPr>
        </p:nvSpPr>
        <p:spPr>
          <a:xfrm>
            <a:off x="770735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7896" name="Google Shape;7896;p375"/>
          <p:cNvSpPr txBox="1"/>
          <p:nvPr>
            <p:ph idx="19"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897" name="Google Shape;7897;p375"/>
          <p:cNvSpPr txBox="1"/>
          <p:nvPr>
            <p:ph idx="20"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898" name="Google Shape;7898;p375"/>
          <p:cNvSpPr txBox="1"/>
          <p:nvPr>
            <p:ph idx="21"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899" name="Google Shape;7899;p375"/>
          <p:cNvSpPr txBox="1"/>
          <p:nvPr>
            <p:ph idx="22"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900" name="Google Shape;7900;p375"/>
          <p:cNvSpPr txBox="1"/>
          <p:nvPr>
            <p:ph idx="23"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Tree>
  </p:cSld>
  <p:clrMapOvr>
    <a:masterClrMapping/>
  </p:clrMapOvr>
</p:sldLayout>
</file>

<file path=ppt/slideLayouts/slideLayout86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2">
  <p:cSld name="CUSTOM_17_1">
    <p:bg>
      <p:bgPr>
        <a:blipFill>
          <a:blip r:embed="rId2">
            <a:alphaModFix/>
          </a:blip>
          <a:stretch>
            <a:fillRect/>
          </a:stretch>
        </a:blipFill>
      </p:bgPr>
    </p:bg>
    <p:spTree>
      <p:nvGrpSpPr>
        <p:cNvPr id="7901" name="Shape 7901"/>
        <p:cNvGrpSpPr/>
        <p:nvPr/>
      </p:nvGrpSpPr>
      <p:grpSpPr>
        <a:xfrm>
          <a:off x="0" y="0"/>
          <a:ext cx="0" cy="0"/>
          <a:chOff x="0" y="0"/>
          <a:chExt cx="0" cy="0"/>
        </a:xfrm>
      </p:grpSpPr>
      <p:sp>
        <p:nvSpPr>
          <p:cNvPr id="7902" name="Google Shape;7902;p376"/>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903" name="Google Shape;7903;p376"/>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7904" name="Google Shape;7904;p376"/>
          <p:cNvSpPr txBox="1"/>
          <p:nvPr>
            <p:ph idx="3" type="ctrTitle"/>
          </p:nvPr>
        </p:nvSpPr>
        <p:spPr>
          <a:xfrm>
            <a:off x="239373"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7905" name="Google Shape;7905;p376"/>
          <p:cNvSpPr txBox="1"/>
          <p:nvPr>
            <p:ph idx="4" type="ctrTitle"/>
          </p:nvPr>
        </p:nvSpPr>
        <p:spPr>
          <a:xfrm>
            <a:off x="23938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cxnSp>
        <p:nvCxnSpPr>
          <p:cNvPr id="7906" name="Google Shape;7906;p376"/>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7907" name="Google Shape;7907;p376"/>
          <p:cNvSpPr txBox="1"/>
          <p:nvPr>
            <p:ph idx="5" type="ctrTitle"/>
          </p:nvPr>
        </p:nvSpPr>
        <p:spPr>
          <a:xfrm>
            <a:off x="434404"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908" name="Google Shape;7908;p376"/>
          <p:cNvSpPr txBox="1"/>
          <p:nvPr>
            <p:ph idx="6" type="ctrTitle"/>
          </p:nvPr>
        </p:nvSpPr>
        <p:spPr>
          <a:xfrm>
            <a:off x="1973237"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7909" name="Google Shape;7909;p376"/>
          <p:cNvSpPr txBox="1"/>
          <p:nvPr>
            <p:ph idx="7" type="ctrTitle"/>
          </p:nvPr>
        </p:nvSpPr>
        <p:spPr>
          <a:xfrm>
            <a:off x="1973247"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7910" name="Google Shape;7910;p376"/>
          <p:cNvSpPr txBox="1"/>
          <p:nvPr>
            <p:ph idx="8" type="ctrTitle"/>
          </p:nvPr>
        </p:nvSpPr>
        <p:spPr>
          <a:xfrm>
            <a:off x="2168268"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911" name="Google Shape;7911;p376"/>
          <p:cNvSpPr txBox="1"/>
          <p:nvPr>
            <p:ph idx="9" type="ctrTitle"/>
          </p:nvPr>
        </p:nvSpPr>
        <p:spPr>
          <a:xfrm>
            <a:off x="3707100"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7912" name="Google Shape;7912;p376"/>
          <p:cNvSpPr txBox="1"/>
          <p:nvPr>
            <p:ph idx="13" type="ctrTitle"/>
          </p:nvPr>
        </p:nvSpPr>
        <p:spPr>
          <a:xfrm>
            <a:off x="3707111"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7913" name="Google Shape;7913;p376"/>
          <p:cNvSpPr txBox="1"/>
          <p:nvPr>
            <p:ph idx="14" type="ctrTitle"/>
          </p:nvPr>
        </p:nvSpPr>
        <p:spPr>
          <a:xfrm>
            <a:off x="3902131"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914" name="Google Shape;7914;p376"/>
          <p:cNvSpPr txBox="1"/>
          <p:nvPr>
            <p:ph idx="15" type="ctrTitle"/>
          </p:nvPr>
        </p:nvSpPr>
        <p:spPr>
          <a:xfrm>
            <a:off x="5440964"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7915" name="Google Shape;7915;p376"/>
          <p:cNvSpPr txBox="1"/>
          <p:nvPr>
            <p:ph idx="16" type="ctrTitle"/>
          </p:nvPr>
        </p:nvSpPr>
        <p:spPr>
          <a:xfrm>
            <a:off x="544097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7916" name="Google Shape;7916;p376"/>
          <p:cNvSpPr txBox="1"/>
          <p:nvPr>
            <p:ph idx="17" type="ctrTitle"/>
          </p:nvPr>
        </p:nvSpPr>
        <p:spPr>
          <a:xfrm>
            <a:off x="5635995"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917" name="Google Shape;7917;p376"/>
          <p:cNvSpPr txBox="1"/>
          <p:nvPr>
            <p:ph idx="18" type="ctrTitle"/>
          </p:nvPr>
        </p:nvSpPr>
        <p:spPr>
          <a:xfrm>
            <a:off x="7174839"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7918" name="Google Shape;7918;p376"/>
          <p:cNvSpPr txBox="1"/>
          <p:nvPr>
            <p:ph idx="19" type="ctrTitle"/>
          </p:nvPr>
        </p:nvSpPr>
        <p:spPr>
          <a:xfrm>
            <a:off x="7174849"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7919" name="Google Shape;7919;p376"/>
          <p:cNvSpPr txBox="1"/>
          <p:nvPr>
            <p:ph idx="20" type="ctrTitle"/>
          </p:nvPr>
        </p:nvSpPr>
        <p:spPr>
          <a:xfrm>
            <a:off x="7369870"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3">
  <p:cSld name="CUSTOM_17_1_1">
    <p:bg>
      <p:bgPr>
        <a:blipFill>
          <a:blip r:embed="rId2">
            <a:alphaModFix/>
          </a:blip>
          <a:stretch>
            <a:fillRect/>
          </a:stretch>
        </a:blipFill>
      </p:bgPr>
    </p:bg>
    <p:spTree>
      <p:nvGrpSpPr>
        <p:cNvPr id="7920" name="Shape 7920"/>
        <p:cNvGrpSpPr/>
        <p:nvPr/>
      </p:nvGrpSpPr>
      <p:grpSpPr>
        <a:xfrm>
          <a:off x="0" y="0"/>
          <a:ext cx="0" cy="0"/>
          <a:chOff x="0" y="0"/>
          <a:chExt cx="0" cy="0"/>
        </a:xfrm>
      </p:grpSpPr>
      <p:sp>
        <p:nvSpPr>
          <p:cNvPr id="7921" name="Google Shape;7921;p377"/>
          <p:cNvSpPr txBox="1"/>
          <p:nvPr>
            <p:ph type="ctrTitle"/>
          </p:nvPr>
        </p:nvSpPr>
        <p:spPr>
          <a:xfrm>
            <a:off x="810488"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7922" name="Google Shape;7922;p377"/>
          <p:cNvSpPr txBox="1"/>
          <p:nvPr>
            <p:ph idx="2" type="ctrTitle"/>
          </p:nvPr>
        </p:nvSpPr>
        <p:spPr>
          <a:xfrm>
            <a:off x="1089641"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923" name="Google Shape;7923;p377"/>
          <p:cNvSpPr txBox="1"/>
          <p:nvPr>
            <p:ph idx="3" type="ctrTitle"/>
          </p:nvPr>
        </p:nvSpPr>
        <p:spPr>
          <a:xfrm>
            <a:off x="278921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7924" name="Google Shape;7924;p377"/>
          <p:cNvSpPr txBox="1"/>
          <p:nvPr>
            <p:ph idx="4" type="ctrTitle"/>
          </p:nvPr>
        </p:nvSpPr>
        <p:spPr>
          <a:xfrm>
            <a:off x="3068369"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925" name="Google Shape;7925;p377"/>
          <p:cNvSpPr txBox="1"/>
          <p:nvPr>
            <p:ph idx="5" type="ctrTitle"/>
          </p:nvPr>
        </p:nvSpPr>
        <p:spPr>
          <a:xfrm>
            <a:off x="4700437"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7926" name="Google Shape;7926;p377"/>
          <p:cNvSpPr txBox="1"/>
          <p:nvPr>
            <p:ph idx="6" type="ctrTitle"/>
          </p:nvPr>
        </p:nvSpPr>
        <p:spPr>
          <a:xfrm>
            <a:off x="4979597"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927" name="Google Shape;7927;p377"/>
          <p:cNvSpPr txBox="1"/>
          <p:nvPr>
            <p:ph idx="7" type="ctrTitle"/>
          </p:nvPr>
        </p:nvSpPr>
        <p:spPr>
          <a:xfrm>
            <a:off x="661166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7928" name="Google Shape;7928;p377"/>
          <p:cNvSpPr txBox="1"/>
          <p:nvPr>
            <p:ph idx="8" type="ctrTitle"/>
          </p:nvPr>
        </p:nvSpPr>
        <p:spPr>
          <a:xfrm>
            <a:off x="6890824"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929" name="Google Shape;7929;p377"/>
          <p:cNvSpPr txBox="1"/>
          <p:nvPr>
            <p:ph idx="9"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930" name="Google Shape;7930;p377"/>
          <p:cNvSpPr txBox="1"/>
          <p:nvPr>
            <p:ph idx="13"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86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light)">
  <p:cSld name="CUSTOM_17_1_1_1">
    <p:bg>
      <p:bgPr>
        <a:noFill/>
      </p:bgPr>
    </p:bg>
    <p:spTree>
      <p:nvGrpSpPr>
        <p:cNvPr id="7931" name="Shape 7931"/>
        <p:cNvGrpSpPr/>
        <p:nvPr/>
      </p:nvGrpSpPr>
      <p:grpSpPr>
        <a:xfrm>
          <a:off x="0" y="0"/>
          <a:ext cx="0" cy="0"/>
          <a:chOff x="0" y="0"/>
          <a:chExt cx="0" cy="0"/>
        </a:xfrm>
      </p:grpSpPr>
      <p:sp>
        <p:nvSpPr>
          <p:cNvPr id="7932" name="Google Shape;7932;p378"/>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933" name="Google Shape;7933;p378"/>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7934" name="Google Shape;7934;p378"/>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7935" name="Google Shape;7935;p378"/>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936" name="Google Shape;7936;p378"/>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937" name="Google Shape;7937;p378"/>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938" name="Google Shape;7938;p378"/>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939" name="Google Shape;7939;p378"/>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940" name="Google Shape;7940;p378"/>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941" name="Google Shape;7941;p378"/>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942" name="Google Shape;7942;p378"/>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943" name="Google Shape;7943;p378"/>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944" name="Google Shape;7944;p378"/>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945" name="Google Shape;7945;p378"/>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86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dark)">
  <p:cSld name="CUSTOM_17_1_1_1_1">
    <p:bg>
      <p:bgPr>
        <a:solidFill>
          <a:schemeClr val="dk1"/>
        </a:solidFill>
      </p:bgPr>
    </p:bg>
    <p:spTree>
      <p:nvGrpSpPr>
        <p:cNvPr id="7946" name="Shape 7946"/>
        <p:cNvGrpSpPr/>
        <p:nvPr/>
      </p:nvGrpSpPr>
      <p:grpSpPr>
        <a:xfrm>
          <a:off x="0" y="0"/>
          <a:ext cx="0" cy="0"/>
          <a:chOff x="0" y="0"/>
          <a:chExt cx="0" cy="0"/>
        </a:xfrm>
      </p:grpSpPr>
      <p:sp>
        <p:nvSpPr>
          <p:cNvPr id="7947" name="Google Shape;7947;p379"/>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948" name="Google Shape;7948;p379"/>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7949" name="Google Shape;7949;p379"/>
          <p:cNvCxnSpPr/>
          <p:nvPr/>
        </p:nvCxnSpPr>
        <p:spPr>
          <a:xfrm>
            <a:off x="239363" y="3948500"/>
            <a:ext cx="8677200" cy="0"/>
          </a:xfrm>
          <a:prstGeom prst="straightConnector1">
            <a:avLst/>
          </a:prstGeom>
          <a:noFill/>
          <a:ln cap="flat" cmpd="sng" w="9525">
            <a:solidFill>
              <a:schemeClr val="accent3"/>
            </a:solidFill>
            <a:prstDash val="solid"/>
            <a:round/>
            <a:headEnd len="sm" w="sm" type="none"/>
            <a:tailEnd len="med" w="med" type="triangle"/>
          </a:ln>
        </p:spPr>
      </p:cxnSp>
      <p:sp>
        <p:nvSpPr>
          <p:cNvPr id="7950" name="Google Shape;7950;p379"/>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951" name="Google Shape;7951;p379"/>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952" name="Google Shape;7952;p379"/>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953" name="Google Shape;7953;p379"/>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954" name="Google Shape;7954;p379"/>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955" name="Google Shape;7955;p379"/>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7956" name="Google Shape;7956;p379"/>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957" name="Google Shape;7957;p379"/>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958" name="Google Shape;7958;p379"/>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959" name="Google Shape;7959;p379"/>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7960" name="Google Shape;7960;p379"/>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86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light)">
  <p:cSld name="CUSTOM_20">
    <p:bg>
      <p:bgPr>
        <a:blipFill>
          <a:blip r:embed="rId2">
            <a:alphaModFix/>
          </a:blip>
          <a:stretch>
            <a:fillRect/>
          </a:stretch>
        </a:blipFill>
      </p:bgPr>
    </p:bg>
    <p:spTree>
      <p:nvGrpSpPr>
        <p:cNvPr id="7961" name="Shape 7961"/>
        <p:cNvGrpSpPr/>
        <p:nvPr/>
      </p:nvGrpSpPr>
      <p:grpSpPr>
        <a:xfrm>
          <a:off x="0" y="0"/>
          <a:ext cx="0" cy="0"/>
          <a:chOff x="0" y="0"/>
          <a:chExt cx="0" cy="0"/>
        </a:xfrm>
      </p:grpSpPr>
      <p:sp>
        <p:nvSpPr>
          <p:cNvPr id="7962" name="Google Shape;7962;p380"/>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7963" name="Google Shape;7963;p380"/>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964" name="Google Shape;7964;p380"/>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7965" name="Google Shape;7965;p380"/>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966" name="Google Shape;7966;p380"/>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7967" name="Google Shape;7967;p380"/>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7968" name="Google Shape;7968;p380"/>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969" name="Google Shape;7969;p380"/>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dark)">
  <p:cSld name="CUSTOM_20_4">
    <p:bg>
      <p:bgPr>
        <a:blipFill>
          <a:blip r:embed="rId2">
            <a:alphaModFix/>
          </a:blip>
          <a:stretch>
            <a:fillRect/>
          </a:stretch>
        </a:blipFill>
      </p:bgPr>
    </p:bg>
    <p:spTree>
      <p:nvGrpSpPr>
        <p:cNvPr id="7970" name="Shape 7970"/>
        <p:cNvGrpSpPr/>
        <p:nvPr/>
      </p:nvGrpSpPr>
      <p:grpSpPr>
        <a:xfrm>
          <a:off x="0" y="0"/>
          <a:ext cx="0" cy="0"/>
          <a:chOff x="0" y="0"/>
          <a:chExt cx="0" cy="0"/>
        </a:xfrm>
      </p:grpSpPr>
      <p:sp>
        <p:nvSpPr>
          <p:cNvPr id="7971" name="Google Shape;7971;p381"/>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7972" name="Google Shape;7972;p381"/>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7973" name="Google Shape;7973;p381"/>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7974" name="Google Shape;7974;p381"/>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7975" name="Google Shape;7975;p381"/>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7976" name="Google Shape;7976;p381"/>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7977" name="Google Shape;7977;p381"/>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978" name="Google Shape;7978;p381"/>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86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light)">
  <p:cSld name="CUSTOM_20_3">
    <p:bg>
      <p:bgPr>
        <a:blipFill>
          <a:blip r:embed="rId2">
            <a:alphaModFix/>
          </a:blip>
          <a:stretch>
            <a:fillRect/>
          </a:stretch>
        </a:blipFill>
      </p:bgPr>
    </p:bg>
    <p:spTree>
      <p:nvGrpSpPr>
        <p:cNvPr id="7979" name="Shape 7979"/>
        <p:cNvGrpSpPr/>
        <p:nvPr/>
      </p:nvGrpSpPr>
      <p:grpSpPr>
        <a:xfrm>
          <a:off x="0" y="0"/>
          <a:ext cx="0" cy="0"/>
          <a:chOff x="0" y="0"/>
          <a:chExt cx="0" cy="0"/>
        </a:xfrm>
      </p:grpSpPr>
      <p:sp>
        <p:nvSpPr>
          <p:cNvPr id="7980" name="Google Shape;7980;p382"/>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7981" name="Google Shape;7981;p382"/>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982" name="Google Shape;7982;p382"/>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7983" name="Google Shape;7983;p382"/>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984" name="Google Shape;7984;p382"/>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7985" name="Google Shape;7985;p382"/>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986" name="Google Shape;7986;p382"/>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7987" name="Google Shape;7987;p382"/>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cxnSp>
        <p:nvCxnSpPr>
          <p:cNvPr id="7988" name="Google Shape;7988;p382"/>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7989" name="Google Shape;7989;p382"/>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990" name="Google Shape;7990;p382"/>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991" name="Google Shape;7991;p382"/>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6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dark)">
  <p:cSld name="CUSTOM_20_3_1">
    <p:bg>
      <p:bgPr>
        <a:blipFill>
          <a:blip r:embed="rId2">
            <a:alphaModFix/>
          </a:blip>
          <a:stretch>
            <a:fillRect/>
          </a:stretch>
        </a:blipFill>
      </p:bgPr>
    </p:bg>
    <p:spTree>
      <p:nvGrpSpPr>
        <p:cNvPr id="7992" name="Shape 7992"/>
        <p:cNvGrpSpPr/>
        <p:nvPr/>
      </p:nvGrpSpPr>
      <p:grpSpPr>
        <a:xfrm>
          <a:off x="0" y="0"/>
          <a:ext cx="0" cy="0"/>
          <a:chOff x="0" y="0"/>
          <a:chExt cx="0" cy="0"/>
        </a:xfrm>
      </p:grpSpPr>
      <p:sp>
        <p:nvSpPr>
          <p:cNvPr id="7993" name="Google Shape;7993;p383"/>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7994" name="Google Shape;7994;p383"/>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7995" name="Google Shape;7995;p383"/>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7996" name="Google Shape;7996;p383"/>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7997" name="Google Shape;7997;p383"/>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7998" name="Google Shape;7998;p383"/>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7999" name="Google Shape;7999;p383"/>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8000" name="Google Shape;8000;p383"/>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cxnSp>
        <p:nvCxnSpPr>
          <p:cNvPr id="8001" name="Google Shape;8001;p383"/>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8002" name="Google Shape;8002;p383"/>
          <p:cNvSpPr txBox="1"/>
          <p:nvPr>
            <p:ph idx="9"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003" name="Google Shape;8003;p383"/>
          <p:cNvSpPr txBox="1"/>
          <p:nvPr>
            <p:ph idx="13"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8004" name="Google Shape;8004;p383"/>
          <p:cNvSpPr txBox="1"/>
          <p:nvPr>
            <p:ph idx="14"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86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light)">
  <p:cSld name="CUSTOM_20_2">
    <p:bg>
      <p:bgPr>
        <a:solidFill>
          <a:srgbClr val="FFFFFF"/>
        </a:solidFill>
      </p:bgPr>
    </p:bg>
    <p:spTree>
      <p:nvGrpSpPr>
        <p:cNvPr id="8005" name="Shape 8005"/>
        <p:cNvGrpSpPr/>
        <p:nvPr/>
      </p:nvGrpSpPr>
      <p:grpSpPr>
        <a:xfrm>
          <a:off x="0" y="0"/>
          <a:ext cx="0" cy="0"/>
          <a:chOff x="0" y="0"/>
          <a:chExt cx="0" cy="0"/>
        </a:xfrm>
      </p:grpSpPr>
      <p:sp>
        <p:nvSpPr>
          <p:cNvPr id="8006" name="Google Shape;8006;p384"/>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SzPts val="2400"/>
              <a:buFont typeface="Montserrat"/>
              <a:buNone/>
              <a:defRPr b="1" sz="24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007" name="Google Shape;8007;p384"/>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008" name="Google Shape;8008;p384"/>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009" name="Google Shape;8009;p384"/>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010" name="Google Shape;8010;p384"/>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011" name="Google Shape;8011;p384"/>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012" name="Google Shape;8012;p384"/>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013" name="Google Shape;8013;p384"/>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014" name="Google Shape;8014;p384"/>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015" name="Google Shape;8015;p384"/>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016" name="Google Shape;8016;p384"/>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017" name="Google Shape;8017;p384"/>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018" name="Google Shape;8018;p384"/>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019" name="Google Shape;8019;p384"/>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020" name="Google Shape;8020;p384"/>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021" name="Google Shape;8021;p384"/>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8022" name="Google Shape;8022;p384"/>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light)">
  <p:cSld name="CUSTOM_16_1">
    <p:bg>
      <p:bgPr>
        <a:blipFill>
          <a:blip r:embed="rId2">
            <a:alphaModFix/>
          </a:blip>
          <a:stretch>
            <a:fillRect/>
          </a:stretch>
        </a:blipFill>
      </p:bgPr>
    </p:bg>
    <p:spTree>
      <p:nvGrpSpPr>
        <p:cNvPr id="701" name="Shape 701"/>
        <p:cNvGrpSpPr/>
        <p:nvPr/>
      </p:nvGrpSpPr>
      <p:grpSpPr>
        <a:xfrm>
          <a:off x="0" y="0"/>
          <a:ext cx="0" cy="0"/>
          <a:chOff x="0" y="0"/>
          <a:chExt cx="0" cy="0"/>
        </a:xfrm>
      </p:grpSpPr>
      <p:sp>
        <p:nvSpPr>
          <p:cNvPr id="702" name="Google Shape;702;p133"/>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03" name="Google Shape;703;p133"/>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04" name="Google Shape;704;p133"/>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705" name="Google Shape;705;p133"/>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06" name="Google Shape;706;p133"/>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07" name="Google Shape;707;p133"/>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08" name="Google Shape;708;p133"/>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09" name="Google Shape;709;p133"/>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10" name="Google Shape;710;p133"/>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11" name="Google Shape;711;p133"/>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12" name="Google Shape;712;p133"/>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13" name="Google Shape;713;p133"/>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14" name="Google Shape;714;p133"/>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15" name="Google Shape;715;p133"/>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87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3 (dark)">
  <p:cSld name="CUSTOM_20_2_1">
    <p:bg>
      <p:bgPr>
        <a:solidFill>
          <a:schemeClr val="dk1"/>
        </a:solidFill>
      </p:bgPr>
    </p:bg>
    <p:spTree>
      <p:nvGrpSpPr>
        <p:cNvPr id="8023" name="Shape 8023"/>
        <p:cNvGrpSpPr/>
        <p:nvPr/>
      </p:nvGrpSpPr>
      <p:grpSpPr>
        <a:xfrm>
          <a:off x="0" y="0"/>
          <a:ext cx="0" cy="0"/>
          <a:chOff x="0" y="0"/>
          <a:chExt cx="0" cy="0"/>
        </a:xfrm>
      </p:grpSpPr>
      <p:sp>
        <p:nvSpPr>
          <p:cNvPr id="8024" name="Google Shape;8024;p385"/>
          <p:cNvSpPr txBox="1"/>
          <p:nvPr>
            <p:ph type="ctrTitle"/>
          </p:nvPr>
        </p:nvSpPr>
        <p:spPr>
          <a:xfrm>
            <a:off x="783750" y="339375"/>
            <a:ext cx="7576500" cy="1075800"/>
          </a:xfrm>
          <a:prstGeom prst="rect">
            <a:avLst/>
          </a:prstGeom>
          <a:solidFill>
            <a:schemeClr val="accent2"/>
          </a:solidFill>
          <a:ln>
            <a:noFill/>
          </a:ln>
        </p:spPr>
        <p:txBody>
          <a:bodyPr anchorCtr="0" anchor="ctr" bIns="0" lIns="274300" spcFirstLastPara="1" rIns="274300" wrap="square" tIns="0">
            <a:noAutofit/>
          </a:bodyPr>
          <a:lstStyle>
            <a:lvl1pPr lvl="0" algn="ctr">
              <a:lnSpc>
                <a:spcPct val="100000"/>
              </a:lnSpc>
              <a:spcBef>
                <a:spcPts val="0"/>
              </a:spcBef>
              <a:spcAft>
                <a:spcPts val="0"/>
              </a:spcAft>
              <a:buClr>
                <a:schemeClr val="lt1"/>
              </a:buClr>
              <a:buSzPts val="2400"/>
              <a:buFont typeface="Montserrat"/>
              <a:buNone/>
              <a:defRPr b="1" sz="24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8025" name="Google Shape;8025;p385"/>
          <p:cNvSpPr txBox="1"/>
          <p:nvPr>
            <p:ph idx="2" type="ctrTitle"/>
          </p:nvPr>
        </p:nvSpPr>
        <p:spPr>
          <a:xfrm>
            <a:off x="15063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8026" name="Google Shape;8026;p385"/>
          <p:cNvSpPr txBox="1"/>
          <p:nvPr>
            <p:ph idx="3" type="title"/>
          </p:nvPr>
        </p:nvSpPr>
        <p:spPr>
          <a:xfrm>
            <a:off x="15063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027" name="Google Shape;8027;p385"/>
          <p:cNvSpPr txBox="1"/>
          <p:nvPr>
            <p:ph idx="4" type="ctrTitle"/>
          </p:nvPr>
        </p:nvSpPr>
        <p:spPr>
          <a:xfrm>
            <a:off x="31250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8028" name="Google Shape;8028;p385"/>
          <p:cNvSpPr txBox="1"/>
          <p:nvPr>
            <p:ph idx="5" type="title"/>
          </p:nvPr>
        </p:nvSpPr>
        <p:spPr>
          <a:xfrm>
            <a:off x="31250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029" name="Google Shape;8029;p385"/>
          <p:cNvSpPr txBox="1"/>
          <p:nvPr>
            <p:ph idx="6" type="ctrTitle"/>
          </p:nvPr>
        </p:nvSpPr>
        <p:spPr>
          <a:xfrm>
            <a:off x="474367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8030" name="Google Shape;8030;p385"/>
          <p:cNvSpPr txBox="1"/>
          <p:nvPr>
            <p:ph idx="7" type="title"/>
          </p:nvPr>
        </p:nvSpPr>
        <p:spPr>
          <a:xfrm>
            <a:off x="474367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031" name="Google Shape;8031;p385"/>
          <p:cNvSpPr txBox="1"/>
          <p:nvPr>
            <p:ph idx="8" type="ctrTitle"/>
          </p:nvPr>
        </p:nvSpPr>
        <p:spPr>
          <a:xfrm>
            <a:off x="6362325" y="267070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8032" name="Google Shape;8032;p385"/>
          <p:cNvSpPr txBox="1"/>
          <p:nvPr>
            <p:ph idx="9" type="title"/>
          </p:nvPr>
        </p:nvSpPr>
        <p:spPr>
          <a:xfrm>
            <a:off x="6362325" y="220090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033" name="Google Shape;8033;p385"/>
          <p:cNvSpPr txBox="1"/>
          <p:nvPr>
            <p:ph idx="13" type="ctrTitle"/>
          </p:nvPr>
        </p:nvSpPr>
        <p:spPr>
          <a:xfrm>
            <a:off x="15063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8034" name="Google Shape;8034;p385"/>
          <p:cNvSpPr txBox="1"/>
          <p:nvPr>
            <p:ph idx="14" type="title"/>
          </p:nvPr>
        </p:nvSpPr>
        <p:spPr>
          <a:xfrm>
            <a:off x="15063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035" name="Google Shape;8035;p385"/>
          <p:cNvSpPr txBox="1"/>
          <p:nvPr>
            <p:ph idx="15" type="ctrTitle"/>
          </p:nvPr>
        </p:nvSpPr>
        <p:spPr>
          <a:xfrm>
            <a:off x="31250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8036" name="Google Shape;8036;p385"/>
          <p:cNvSpPr txBox="1"/>
          <p:nvPr>
            <p:ph idx="16" type="title"/>
          </p:nvPr>
        </p:nvSpPr>
        <p:spPr>
          <a:xfrm>
            <a:off x="31250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037" name="Google Shape;8037;p385"/>
          <p:cNvSpPr txBox="1"/>
          <p:nvPr>
            <p:ph idx="17" type="ctrTitle"/>
          </p:nvPr>
        </p:nvSpPr>
        <p:spPr>
          <a:xfrm>
            <a:off x="474367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8038" name="Google Shape;8038;p385"/>
          <p:cNvSpPr txBox="1"/>
          <p:nvPr>
            <p:ph idx="18" type="title"/>
          </p:nvPr>
        </p:nvSpPr>
        <p:spPr>
          <a:xfrm>
            <a:off x="474367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039" name="Google Shape;8039;p385"/>
          <p:cNvSpPr txBox="1"/>
          <p:nvPr>
            <p:ph idx="19" type="ctrTitle"/>
          </p:nvPr>
        </p:nvSpPr>
        <p:spPr>
          <a:xfrm>
            <a:off x="6362325" y="3980650"/>
            <a:ext cx="1275300" cy="3120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9pPr>
          </a:lstStyle>
          <a:p/>
        </p:txBody>
      </p:sp>
      <p:sp>
        <p:nvSpPr>
          <p:cNvPr id="8040" name="Google Shape;8040;p385"/>
          <p:cNvSpPr txBox="1"/>
          <p:nvPr>
            <p:ph idx="20" type="title"/>
          </p:nvPr>
        </p:nvSpPr>
        <p:spPr>
          <a:xfrm>
            <a:off x="6362325" y="3510850"/>
            <a:ext cx="12753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dark)">
  <p:cSld name="CUSTOM_20_1">
    <p:bg>
      <p:bgPr>
        <a:blipFill>
          <a:blip r:embed="rId2">
            <a:alphaModFix/>
          </a:blip>
          <a:stretch>
            <a:fillRect/>
          </a:stretch>
        </a:blipFill>
      </p:bgPr>
    </p:bg>
    <p:spTree>
      <p:nvGrpSpPr>
        <p:cNvPr id="8041" name="Shape 8041"/>
        <p:cNvGrpSpPr/>
        <p:nvPr/>
      </p:nvGrpSpPr>
      <p:grpSpPr>
        <a:xfrm>
          <a:off x="0" y="0"/>
          <a:ext cx="0" cy="0"/>
          <a:chOff x="0" y="0"/>
          <a:chExt cx="0" cy="0"/>
        </a:xfrm>
      </p:grpSpPr>
      <p:sp>
        <p:nvSpPr>
          <p:cNvPr id="8042" name="Google Shape;8042;p386"/>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Clr>
                <a:schemeClr val="lt2"/>
              </a:buClr>
              <a:buSzPts val="1000"/>
              <a:buFont typeface="Montserrat SemiBold"/>
              <a:buNone/>
              <a:defRPr sz="10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3000"/>
              <a:buFont typeface="Montserrat"/>
              <a:buNone/>
              <a:defRPr b="1" sz="3000">
                <a:solidFill>
                  <a:schemeClr val="lt2"/>
                </a:solidFill>
                <a:latin typeface="Montserrat"/>
                <a:ea typeface="Montserrat"/>
                <a:cs typeface="Montserrat"/>
                <a:sym typeface="Montserrat"/>
              </a:defRPr>
            </a:lvl9pPr>
          </a:lstStyle>
          <a:p/>
        </p:txBody>
      </p:sp>
      <p:sp>
        <p:nvSpPr>
          <p:cNvPr id="8043" name="Google Shape;8043;p386"/>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sp>
        <p:nvSpPr>
          <p:cNvPr id="8044" name="Google Shape;8044;p386"/>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4 (light)">
  <p:cSld name="CUSTOM_20_1_1">
    <p:bg>
      <p:bgPr>
        <a:blipFill>
          <a:blip r:embed="rId2">
            <a:alphaModFix/>
          </a:blip>
          <a:stretch>
            <a:fillRect/>
          </a:stretch>
        </a:blipFill>
      </p:bgPr>
    </p:bg>
    <p:spTree>
      <p:nvGrpSpPr>
        <p:cNvPr id="8045" name="Shape 8045"/>
        <p:cNvGrpSpPr/>
        <p:nvPr/>
      </p:nvGrpSpPr>
      <p:grpSpPr>
        <a:xfrm>
          <a:off x="0" y="0"/>
          <a:ext cx="0" cy="0"/>
          <a:chOff x="0" y="0"/>
          <a:chExt cx="0" cy="0"/>
        </a:xfrm>
      </p:grpSpPr>
      <p:sp>
        <p:nvSpPr>
          <p:cNvPr id="8046" name="Google Shape;8046;p387"/>
          <p:cNvSpPr txBox="1"/>
          <p:nvPr>
            <p:ph type="ctrTitle"/>
          </p:nvPr>
        </p:nvSpPr>
        <p:spPr>
          <a:xfrm>
            <a:off x="2889925" y="2935738"/>
            <a:ext cx="3364200" cy="312000"/>
          </a:xfrm>
          <a:prstGeom prst="rect">
            <a:avLst/>
          </a:prstGeom>
          <a:noFill/>
          <a:ln>
            <a:noFill/>
          </a:ln>
        </p:spPr>
        <p:txBody>
          <a:bodyPr anchorCtr="0" anchor="t" bIns="0" lIns="0" spcFirstLastPara="1" rIns="0" wrap="square" tIns="0">
            <a:normAutofit/>
          </a:bodyPr>
          <a:lstStyle>
            <a:lvl1pPr lvl="0" algn="ctr">
              <a:lnSpc>
                <a:spcPct val="100000"/>
              </a:lnSpc>
              <a:spcBef>
                <a:spcPts val="0"/>
              </a:spcBef>
              <a:spcAft>
                <a:spcPts val="0"/>
              </a:spcAft>
              <a:buSzPts val="1000"/>
              <a:buFont typeface="Montserrat SemiBold"/>
              <a:buNone/>
              <a:defRPr sz="1000">
                <a:latin typeface="Montserrat SemiBold"/>
                <a:ea typeface="Montserrat SemiBold"/>
                <a:cs typeface="Montserrat SemiBold"/>
                <a:sym typeface="Montserrat SemiBold"/>
              </a:defRPr>
            </a:lvl1pPr>
            <a:lvl2pPr lvl="1" algn="ctr">
              <a:lnSpc>
                <a:spcPct val="100000"/>
              </a:lnSpc>
              <a:spcBef>
                <a:spcPts val="0"/>
              </a:spcBef>
              <a:spcAft>
                <a:spcPts val="0"/>
              </a:spcAft>
              <a:buSzPts val="3000"/>
              <a:buFont typeface="Montserrat"/>
              <a:buNone/>
              <a:defRPr b="1"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b="1"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b="1"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b="1"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b="1"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b="1"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b="1"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b="1" sz="3000">
                <a:latin typeface="Montserrat"/>
                <a:ea typeface="Montserrat"/>
                <a:cs typeface="Montserrat"/>
                <a:sym typeface="Montserrat"/>
              </a:defRPr>
            </a:lvl9pPr>
          </a:lstStyle>
          <a:p/>
        </p:txBody>
      </p:sp>
      <p:sp>
        <p:nvSpPr>
          <p:cNvPr id="8047" name="Google Shape;8047;p387"/>
          <p:cNvSpPr txBox="1"/>
          <p:nvPr>
            <p:ph idx="2" type="ctrTitle"/>
          </p:nvPr>
        </p:nvSpPr>
        <p:spPr>
          <a:xfrm>
            <a:off x="1618675" y="1895763"/>
            <a:ext cx="5906700" cy="4326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500"/>
              <a:buFont typeface="Montserrat"/>
              <a:buNone/>
              <a:defRPr b="1" sz="3500">
                <a:solidFill>
                  <a:schemeClr val="lt1"/>
                </a:solidFill>
                <a:latin typeface="Montserrat"/>
                <a:ea typeface="Montserrat"/>
                <a:cs typeface="Montserrat"/>
                <a:sym typeface="Montserrat"/>
              </a:defRPr>
            </a:lvl9pPr>
          </a:lstStyle>
          <a:p/>
        </p:txBody>
      </p:sp>
      <p:sp>
        <p:nvSpPr>
          <p:cNvPr id="8048" name="Google Shape;8048;p387"/>
          <p:cNvSpPr txBox="1"/>
          <p:nvPr>
            <p:ph idx="3" type="title"/>
          </p:nvPr>
        </p:nvSpPr>
        <p:spPr>
          <a:xfrm>
            <a:off x="2754550" y="2428075"/>
            <a:ext cx="3634800" cy="408000"/>
          </a:xfrm>
          <a:prstGeom prst="rect">
            <a:avLst/>
          </a:prstGeom>
          <a:noFill/>
          <a:ln>
            <a:noFill/>
          </a:ln>
        </p:spPr>
        <p:txBody>
          <a:bodyPr anchorCtr="0" anchor="ctr"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Tree>
  </p:cSld>
  <p:clrMapOvr>
    <a:masterClrMapping/>
  </p:clrMapOvr>
</p:sldLayout>
</file>

<file path=ppt/slideLayouts/slideLayout87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1">
  <p:cSld name="CUSTOM_18">
    <p:bg>
      <p:bgPr>
        <a:blipFill>
          <a:blip r:embed="rId2">
            <a:alphaModFix/>
          </a:blip>
          <a:stretch>
            <a:fillRect/>
          </a:stretch>
        </a:blipFill>
      </p:bgPr>
    </p:bg>
    <p:spTree>
      <p:nvGrpSpPr>
        <p:cNvPr id="8049" name="Shape 8049"/>
        <p:cNvGrpSpPr/>
        <p:nvPr/>
      </p:nvGrpSpPr>
      <p:grpSpPr>
        <a:xfrm>
          <a:off x="0" y="0"/>
          <a:ext cx="0" cy="0"/>
          <a:chOff x="0" y="0"/>
          <a:chExt cx="0" cy="0"/>
        </a:xfrm>
      </p:grpSpPr>
      <p:sp>
        <p:nvSpPr>
          <p:cNvPr id="8050" name="Google Shape;8050;p388"/>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7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2">
  <p:cSld name="CUSTOM_19">
    <p:bg>
      <p:bgPr>
        <a:blipFill>
          <a:blip r:embed="rId2">
            <a:alphaModFix/>
          </a:blip>
          <a:stretch>
            <a:fillRect/>
          </a:stretch>
        </a:blipFill>
      </p:bgPr>
    </p:bg>
    <p:spTree>
      <p:nvGrpSpPr>
        <p:cNvPr id="8051" name="Shape 8051"/>
        <p:cNvGrpSpPr/>
        <p:nvPr/>
      </p:nvGrpSpPr>
      <p:grpSpPr>
        <a:xfrm>
          <a:off x="0" y="0"/>
          <a:ext cx="0" cy="0"/>
          <a:chOff x="0" y="0"/>
          <a:chExt cx="0" cy="0"/>
        </a:xfrm>
      </p:grpSpPr>
      <p:sp>
        <p:nvSpPr>
          <p:cNvPr id="8052" name="Google Shape;8052;p389"/>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7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3">
  <p:cSld name="CUSTOM_19_1">
    <p:bg>
      <p:bgPr>
        <a:blipFill>
          <a:blip r:embed="rId2">
            <a:alphaModFix/>
          </a:blip>
          <a:stretch>
            <a:fillRect/>
          </a:stretch>
        </a:blipFill>
      </p:bgPr>
    </p:bg>
    <p:spTree>
      <p:nvGrpSpPr>
        <p:cNvPr id="8053" name="Shape 8053"/>
        <p:cNvGrpSpPr/>
        <p:nvPr/>
      </p:nvGrpSpPr>
      <p:grpSpPr>
        <a:xfrm>
          <a:off x="0" y="0"/>
          <a:ext cx="0" cy="0"/>
          <a:chOff x="0" y="0"/>
          <a:chExt cx="0" cy="0"/>
        </a:xfrm>
      </p:grpSpPr>
      <p:sp>
        <p:nvSpPr>
          <p:cNvPr id="8054" name="Google Shape;8054;p390"/>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4">
  <p:cSld name="CUSTOM_19_1_1">
    <p:bg>
      <p:bgPr>
        <a:blipFill>
          <a:blip r:embed="rId2">
            <a:alphaModFix/>
          </a:blip>
          <a:stretch>
            <a:fillRect/>
          </a:stretch>
        </a:blipFill>
      </p:bgPr>
    </p:bg>
    <p:spTree>
      <p:nvGrpSpPr>
        <p:cNvPr id="8055" name="Shape 8055"/>
        <p:cNvGrpSpPr/>
        <p:nvPr/>
      </p:nvGrpSpPr>
      <p:grpSpPr>
        <a:xfrm>
          <a:off x="0" y="0"/>
          <a:ext cx="0" cy="0"/>
          <a:chOff x="0" y="0"/>
          <a:chExt cx="0" cy="0"/>
        </a:xfrm>
      </p:grpSpPr>
      <p:sp>
        <p:nvSpPr>
          <p:cNvPr id="8056" name="Google Shape;8056;p391"/>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7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5">
  <p:cSld name="CUSTOM_19_1_1_1">
    <p:bg>
      <p:bgPr>
        <a:blipFill>
          <a:blip r:embed="rId2">
            <a:alphaModFix/>
          </a:blip>
          <a:stretch>
            <a:fillRect/>
          </a:stretch>
        </a:blipFill>
      </p:bgPr>
    </p:bg>
    <p:spTree>
      <p:nvGrpSpPr>
        <p:cNvPr id="8057" name="Shape 8057"/>
        <p:cNvGrpSpPr/>
        <p:nvPr/>
      </p:nvGrpSpPr>
      <p:grpSpPr>
        <a:xfrm>
          <a:off x="0" y="0"/>
          <a:ext cx="0" cy="0"/>
          <a:chOff x="0" y="0"/>
          <a:chExt cx="0" cy="0"/>
        </a:xfrm>
      </p:grpSpPr>
      <p:sp>
        <p:nvSpPr>
          <p:cNvPr id="8058" name="Google Shape;8058;p392"/>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Achievement 6">
  <p:cSld name="CUSTOM_19_1_1_1_1">
    <p:bg>
      <p:bgPr>
        <a:blipFill>
          <a:blip r:embed="rId2">
            <a:alphaModFix/>
          </a:blip>
          <a:stretch>
            <a:fillRect/>
          </a:stretch>
        </a:blipFill>
      </p:bgPr>
    </p:bg>
    <p:spTree>
      <p:nvGrpSpPr>
        <p:cNvPr id="8059" name="Shape 8059"/>
        <p:cNvGrpSpPr/>
        <p:nvPr/>
      </p:nvGrpSpPr>
      <p:grpSpPr>
        <a:xfrm>
          <a:off x="0" y="0"/>
          <a:ext cx="0" cy="0"/>
          <a:chOff x="0" y="0"/>
          <a:chExt cx="0" cy="0"/>
        </a:xfrm>
      </p:grpSpPr>
      <p:sp>
        <p:nvSpPr>
          <p:cNvPr id="8060" name="Google Shape;8060;p393"/>
          <p:cNvSpPr txBox="1"/>
          <p:nvPr>
            <p:ph type="ctrTitle"/>
          </p:nvPr>
        </p:nvSpPr>
        <p:spPr>
          <a:xfrm>
            <a:off x="467500" y="2502350"/>
            <a:ext cx="2003700" cy="2907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400"/>
              <a:buFont typeface="Montserrat"/>
              <a:buNone/>
              <a:defRPr b="1" sz="24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light)">
  <p:cSld name="CUSTOM_24">
    <p:spTree>
      <p:nvGrpSpPr>
        <p:cNvPr id="8061" name="Shape 8061"/>
        <p:cNvGrpSpPr/>
        <p:nvPr/>
      </p:nvGrpSpPr>
      <p:grpSpPr>
        <a:xfrm>
          <a:off x="0" y="0"/>
          <a:ext cx="0" cy="0"/>
          <a:chOff x="0" y="0"/>
          <a:chExt cx="0" cy="0"/>
        </a:xfrm>
      </p:grpSpPr>
      <p:sp>
        <p:nvSpPr>
          <p:cNvPr id="8062" name="Google Shape;8062;p394"/>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8063" name="Google Shape;8063;p394"/>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8064" name="Google Shape;8064;p394"/>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065" name="Google Shape;8065;p394"/>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066" name="Google Shape;8066;p394"/>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067" name="Google Shape;8067;p394"/>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068" name="Google Shape;8068;p394"/>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069" name="Google Shape;8069;p394"/>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70" name="Google Shape;8070;p394"/>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71" name="Google Shape;8071;p394"/>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72" name="Google Shape;8072;p394"/>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73" name="Google Shape;8073;p394"/>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74" name="Google Shape;8074;p394"/>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75" name="Google Shape;8075;p394"/>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76" name="Google Shape;8076;p394"/>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77" name="Google Shape;8077;p394"/>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78" name="Google Shape;8078;p394"/>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79" name="Google Shape;8079;p394"/>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80" name="Google Shape;8080;p394"/>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4 (dark)">
  <p:cSld name="CUSTOM_16_1_2">
    <p:bg>
      <p:bgPr>
        <a:blipFill>
          <a:blip r:embed="rId2">
            <a:alphaModFix/>
          </a:blip>
          <a:stretch>
            <a:fillRect/>
          </a:stretch>
        </a:blipFill>
      </p:bgPr>
    </p:bg>
    <p:spTree>
      <p:nvGrpSpPr>
        <p:cNvPr id="716" name="Shape 716"/>
        <p:cNvGrpSpPr/>
        <p:nvPr/>
      </p:nvGrpSpPr>
      <p:grpSpPr>
        <a:xfrm>
          <a:off x="0" y="0"/>
          <a:ext cx="0" cy="0"/>
          <a:chOff x="0" y="0"/>
          <a:chExt cx="0" cy="0"/>
        </a:xfrm>
      </p:grpSpPr>
      <p:sp>
        <p:nvSpPr>
          <p:cNvPr id="717" name="Google Shape;717;p134"/>
          <p:cNvSpPr txBox="1"/>
          <p:nvPr>
            <p:ph type="ctrTitle"/>
          </p:nvPr>
        </p:nvSpPr>
        <p:spPr>
          <a:xfrm>
            <a:off x="4566650" y="958725"/>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18" name="Google Shape;718;p134"/>
          <p:cNvSpPr txBox="1"/>
          <p:nvPr>
            <p:ph idx="2" type="ctrTitle"/>
          </p:nvPr>
        </p:nvSpPr>
        <p:spPr>
          <a:xfrm>
            <a:off x="4566650" y="1239638"/>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19" name="Google Shape;719;p134"/>
          <p:cNvSpPr txBox="1"/>
          <p:nvPr>
            <p:ph idx="3" type="ctrTitle"/>
          </p:nvPr>
        </p:nvSpPr>
        <p:spPr>
          <a:xfrm>
            <a:off x="4566650" y="2911023"/>
            <a:ext cx="39387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720" name="Google Shape;720;p134"/>
          <p:cNvSpPr txBox="1"/>
          <p:nvPr>
            <p:ph idx="4" type="ctrTitle"/>
          </p:nvPr>
        </p:nvSpPr>
        <p:spPr>
          <a:xfrm>
            <a:off x="4566650" y="3191950"/>
            <a:ext cx="3938700" cy="13380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2pPr>
            <a:lvl3pPr lvl="2"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3pPr>
            <a:lvl4pPr lvl="3"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4pPr>
            <a:lvl5pPr lvl="4"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5pPr>
            <a:lvl6pPr lvl="5"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6pPr>
            <a:lvl7pPr lvl="6"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7pPr>
            <a:lvl8pPr lvl="7"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8pPr>
            <a:lvl9pPr lvl="8" algn="ctr">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9pPr>
          </a:lstStyle>
          <a:p/>
        </p:txBody>
      </p:sp>
      <p:sp>
        <p:nvSpPr>
          <p:cNvPr id="721" name="Google Shape;721;p134"/>
          <p:cNvSpPr txBox="1"/>
          <p:nvPr>
            <p:ph idx="5" type="ctrTitle"/>
          </p:nvPr>
        </p:nvSpPr>
        <p:spPr>
          <a:xfrm>
            <a:off x="500925" y="212985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22" name="Google Shape;722;p134"/>
          <p:cNvSpPr txBox="1"/>
          <p:nvPr>
            <p:ph idx="6" type="title"/>
          </p:nvPr>
        </p:nvSpPr>
        <p:spPr>
          <a:xfrm>
            <a:off x="5009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23" name="Google Shape;723;p134"/>
          <p:cNvSpPr txBox="1"/>
          <p:nvPr>
            <p:ph idx="7" type="ctrTitle"/>
          </p:nvPr>
        </p:nvSpPr>
        <p:spPr>
          <a:xfrm>
            <a:off x="1983825" y="2129850"/>
            <a:ext cx="9321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24" name="Google Shape;724;p134"/>
          <p:cNvSpPr txBox="1"/>
          <p:nvPr>
            <p:ph idx="8" type="title"/>
          </p:nvPr>
        </p:nvSpPr>
        <p:spPr>
          <a:xfrm>
            <a:off x="1983825" y="1695125"/>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25" name="Google Shape;725;p134"/>
          <p:cNvSpPr txBox="1"/>
          <p:nvPr>
            <p:ph idx="9" type="ctrTitle"/>
          </p:nvPr>
        </p:nvSpPr>
        <p:spPr>
          <a:xfrm>
            <a:off x="5009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26" name="Google Shape;726;p134"/>
          <p:cNvSpPr txBox="1"/>
          <p:nvPr>
            <p:ph idx="13" type="title"/>
          </p:nvPr>
        </p:nvSpPr>
        <p:spPr>
          <a:xfrm>
            <a:off x="5009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27" name="Google Shape;727;p134"/>
          <p:cNvSpPr txBox="1"/>
          <p:nvPr>
            <p:ph idx="1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28" name="Google Shape;728;p134"/>
          <p:cNvSpPr txBox="1"/>
          <p:nvPr>
            <p:ph idx="1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29" name="Google Shape;729;p134"/>
          <p:cNvSpPr txBox="1"/>
          <p:nvPr>
            <p:ph idx="16" type="ctrTitle"/>
          </p:nvPr>
        </p:nvSpPr>
        <p:spPr>
          <a:xfrm>
            <a:off x="1983825" y="3092100"/>
            <a:ext cx="9810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30" name="Google Shape;730;p134"/>
          <p:cNvSpPr txBox="1"/>
          <p:nvPr>
            <p:ph idx="17" type="title"/>
          </p:nvPr>
        </p:nvSpPr>
        <p:spPr>
          <a:xfrm>
            <a:off x="1983825" y="2657363"/>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88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eam structure (dark)">
  <p:cSld name="CUSTOM_24_1">
    <p:bg>
      <p:bgPr>
        <a:solidFill>
          <a:schemeClr val="dk1"/>
        </a:solidFill>
      </p:bgPr>
    </p:bg>
    <p:spTree>
      <p:nvGrpSpPr>
        <p:cNvPr id="8081" name="Shape 8081"/>
        <p:cNvGrpSpPr/>
        <p:nvPr/>
      </p:nvGrpSpPr>
      <p:grpSpPr>
        <a:xfrm>
          <a:off x="0" y="0"/>
          <a:ext cx="0" cy="0"/>
          <a:chOff x="0" y="0"/>
          <a:chExt cx="0" cy="0"/>
        </a:xfrm>
      </p:grpSpPr>
      <p:sp>
        <p:nvSpPr>
          <p:cNvPr id="8082" name="Google Shape;8082;p395"/>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8083" name="Google Shape;8083;p395"/>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8084" name="Google Shape;8084;p395"/>
          <p:cNvSpPr txBox="1"/>
          <p:nvPr>
            <p:ph idx="1" type="subTitle"/>
          </p:nvPr>
        </p:nvSpPr>
        <p:spPr>
          <a:xfrm>
            <a:off x="3709100" y="1405500"/>
            <a:ext cx="1725600" cy="447600"/>
          </a:xfrm>
          <a:prstGeom prst="rect">
            <a:avLst/>
          </a:prstGeom>
          <a:solidFill>
            <a:schemeClr val="accent4"/>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085" name="Google Shape;8085;p395"/>
          <p:cNvSpPr txBox="1"/>
          <p:nvPr>
            <p:ph idx="3" type="subTitle"/>
          </p:nvPr>
        </p:nvSpPr>
        <p:spPr>
          <a:xfrm>
            <a:off x="1004100"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086" name="Google Shape;8086;p395"/>
          <p:cNvSpPr txBox="1"/>
          <p:nvPr>
            <p:ph idx="4" type="subTitle"/>
          </p:nvPr>
        </p:nvSpPr>
        <p:spPr>
          <a:xfrm>
            <a:off x="2855935"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087" name="Google Shape;8087;p395"/>
          <p:cNvSpPr txBox="1"/>
          <p:nvPr>
            <p:ph idx="5" type="subTitle"/>
          </p:nvPr>
        </p:nvSpPr>
        <p:spPr>
          <a:xfrm>
            <a:off x="4707771"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088" name="Google Shape;8088;p395"/>
          <p:cNvSpPr txBox="1"/>
          <p:nvPr>
            <p:ph idx="6" type="subTitle"/>
          </p:nvPr>
        </p:nvSpPr>
        <p:spPr>
          <a:xfrm>
            <a:off x="6559606" y="2248775"/>
            <a:ext cx="1580100" cy="443100"/>
          </a:xfrm>
          <a:prstGeom prst="rect">
            <a:avLst/>
          </a:prstGeom>
          <a:solidFill>
            <a:schemeClr val="accent5"/>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089" name="Google Shape;8089;p395"/>
          <p:cNvSpPr txBox="1"/>
          <p:nvPr>
            <p:ph idx="7" type="subTitle"/>
          </p:nvPr>
        </p:nvSpPr>
        <p:spPr>
          <a:xfrm>
            <a:off x="10041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90" name="Google Shape;8090;p395"/>
          <p:cNvSpPr txBox="1"/>
          <p:nvPr>
            <p:ph idx="8" type="subTitle"/>
          </p:nvPr>
        </p:nvSpPr>
        <p:spPr>
          <a:xfrm>
            <a:off x="10041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91" name="Google Shape;8091;p395"/>
          <p:cNvSpPr txBox="1"/>
          <p:nvPr>
            <p:ph idx="9" type="subTitle"/>
          </p:nvPr>
        </p:nvSpPr>
        <p:spPr>
          <a:xfrm>
            <a:off x="10041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92" name="Google Shape;8092;p395"/>
          <p:cNvSpPr txBox="1"/>
          <p:nvPr>
            <p:ph idx="13" type="subTitle"/>
          </p:nvPr>
        </p:nvSpPr>
        <p:spPr>
          <a:xfrm>
            <a:off x="2855925"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93" name="Google Shape;8093;p395"/>
          <p:cNvSpPr txBox="1"/>
          <p:nvPr>
            <p:ph idx="14" type="subTitle"/>
          </p:nvPr>
        </p:nvSpPr>
        <p:spPr>
          <a:xfrm>
            <a:off x="2855925"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94" name="Google Shape;8094;p395"/>
          <p:cNvSpPr txBox="1"/>
          <p:nvPr>
            <p:ph idx="15" type="subTitle"/>
          </p:nvPr>
        </p:nvSpPr>
        <p:spPr>
          <a:xfrm>
            <a:off x="2855925"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95" name="Google Shape;8095;p395"/>
          <p:cNvSpPr txBox="1"/>
          <p:nvPr>
            <p:ph idx="16" type="subTitle"/>
          </p:nvPr>
        </p:nvSpPr>
        <p:spPr>
          <a:xfrm>
            <a:off x="470775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96" name="Google Shape;8096;p395"/>
          <p:cNvSpPr txBox="1"/>
          <p:nvPr>
            <p:ph idx="17" type="subTitle"/>
          </p:nvPr>
        </p:nvSpPr>
        <p:spPr>
          <a:xfrm>
            <a:off x="470775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97" name="Google Shape;8097;p395"/>
          <p:cNvSpPr txBox="1"/>
          <p:nvPr>
            <p:ph idx="18" type="subTitle"/>
          </p:nvPr>
        </p:nvSpPr>
        <p:spPr>
          <a:xfrm>
            <a:off x="470775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98" name="Google Shape;8098;p395"/>
          <p:cNvSpPr txBox="1"/>
          <p:nvPr>
            <p:ph idx="19" type="subTitle"/>
          </p:nvPr>
        </p:nvSpPr>
        <p:spPr>
          <a:xfrm>
            <a:off x="6559600" y="2984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099" name="Google Shape;8099;p395"/>
          <p:cNvSpPr txBox="1"/>
          <p:nvPr>
            <p:ph idx="20" type="subTitle"/>
          </p:nvPr>
        </p:nvSpPr>
        <p:spPr>
          <a:xfrm>
            <a:off x="6559600" y="3631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
        <p:nvSpPr>
          <p:cNvPr id="8100" name="Google Shape;8100;p395"/>
          <p:cNvSpPr txBox="1"/>
          <p:nvPr>
            <p:ph idx="21" type="subTitle"/>
          </p:nvPr>
        </p:nvSpPr>
        <p:spPr>
          <a:xfrm>
            <a:off x="6559600" y="4278725"/>
            <a:ext cx="1580100" cy="443100"/>
          </a:xfrm>
          <a:prstGeom prst="rect">
            <a:avLst/>
          </a:prstGeom>
          <a:solidFill>
            <a:schemeClr val="accent2"/>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2 Buyers profile">
  <p:cSld name="CUSTOM_22">
    <p:bg>
      <p:bgPr>
        <a:solidFill>
          <a:srgbClr val="FFFFFF"/>
        </a:solidFill>
      </p:bgPr>
    </p:bg>
    <p:spTree>
      <p:nvGrpSpPr>
        <p:cNvPr id="8101" name="Shape 8101"/>
        <p:cNvGrpSpPr/>
        <p:nvPr/>
      </p:nvGrpSpPr>
      <p:grpSpPr>
        <a:xfrm>
          <a:off x="0" y="0"/>
          <a:ext cx="0" cy="0"/>
          <a:chOff x="0" y="0"/>
          <a:chExt cx="0" cy="0"/>
        </a:xfrm>
      </p:grpSpPr>
      <p:sp>
        <p:nvSpPr>
          <p:cNvPr id="8102" name="Google Shape;8102;p396"/>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8103" name="Google Shape;8103;p396"/>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pic>
        <p:nvPicPr>
          <p:cNvPr id="8104" name="Google Shape;8104;p396"/>
          <p:cNvPicPr preferRelativeResize="0"/>
          <p:nvPr/>
        </p:nvPicPr>
        <p:blipFill rotWithShape="1">
          <a:blip r:embed="rId2">
            <a:alphaModFix/>
          </a:blip>
          <a:srcRect b="0" l="0" r="0" t="0"/>
          <a:stretch/>
        </p:blipFill>
        <p:spPr>
          <a:xfrm>
            <a:off x="561475" y="1241213"/>
            <a:ext cx="3837947" cy="2661075"/>
          </a:xfrm>
          <a:prstGeom prst="rect">
            <a:avLst/>
          </a:prstGeom>
          <a:noFill/>
          <a:ln>
            <a:noFill/>
          </a:ln>
        </p:spPr>
      </p:pic>
      <p:pic>
        <p:nvPicPr>
          <p:cNvPr id="8105" name="Google Shape;8105;p396"/>
          <p:cNvPicPr preferRelativeResize="0"/>
          <p:nvPr/>
        </p:nvPicPr>
        <p:blipFill rotWithShape="1">
          <a:blip r:embed="rId3">
            <a:alphaModFix/>
          </a:blip>
          <a:srcRect b="0" l="0" r="0" t="0"/>
          <a:stretch/>
        </p:blipFill>
        <p:spPr>
          <a:xfrm>
            <a:off x="4817452" y="1241213"/>
            <a:ext cx="3837923" cy="2661075"/>
          </a:xfrm>
          <a:prstGeom prst="rect">
            <a:avLst/>
          </a:prstGeom>
          <a:noFill/>
          <a:ln>
            <a:noFill/>
          </a:ln>
        </p:spPr>
      </p:pic>
      <p:sp>
        <p:nvSpPr>
          <p:cNvPr id="8106" name="Google Shape;8106;p396"/>
          <p:cNvSpPr txBox="1"/>
          <p:nvPr>
            <p:ph idx="3" type="ctrTitle"/>
          </p:nvPr>
        </p:nvSpPr>
        <p:spPr>
          <a:xfrm>
            <a:off x="2589075"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8107" name="Google Shape;8107;p396"/>
          <p:cNvSpPr txBox="1"/>
          <p:nvPr>
            <p:ph idx="4" type="ctrTitle"/>
          </p:nvPr>
        </p:nvSpPr>
        <p:spPr>
          <a:xfrm>
            <a:off x="2589075"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8108" name="Google Shape;8108;p396"/>
          <p:cNvSpPr txBox="1"/>
          <p:nvPr>
            <p:ph idx="5" type="ctrTitle"/>
          </p:nvPr>
        </p:nvSpPr>
        <p:spPr>
          <a:xfrm>
            <a:off x="6782450" y="1666388"/>
            <a:ext cx="1604400" cy="2181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8109" name="Google Shape;8109;p396"/>
          <p:cNvSpPr txBox="1"/>
          <p:nvPr>
            <p:ph idx="6" type="ctrTitle"/>
          </p:nvPr>
        </p:nvSpPr>
        <p:spPr>
          <a:xfrm>
            <a:off x="6782450" y="2223588"/>
            <a:ext cx="1604400" cy="14439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8110" name="Google Shape;8110;p396"/>
          <p:cNvSpPr txBox="1"/>
          <p:nvPr>
            <p:ph idx="1" type="subTitle"/>
          </p:nvPr>
        </p:nvSpPr>
        <p:spPr>
          <a:xfrm>
            <a:off x="774925" y="3480263"/>
            <a:ext cx="1395000" cy="290700"/>
          </a:xfrm>
          <a:prstGeom prst="rect">
            <a:avLst/>
          </a:prstGeom>
          <a:solidFill>
            <a:schemeClr val="dk1"/>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15000"/>
              </a:lnSpc>
              <a:spcBef>
                <a:spcPts val="100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15000"/>
              </a:lnSpc>
              <a:spcBef>
                <a:spcPts val="1000"/>
              </a:spcBef>
              <a:spcAft>
                <a:spcPts val="100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8111" name="Google Shape;8111;p396"/>
          <p:cNvSpPr txBox="1"/>
          <p:nvPr>
            <p:ph idx="7" type="subTitle"/>
          </p:nvPr>
        </p:nvSpPr>
        <p:spPr>
          <a:xfrm>
            <a:off x="5052225" y="3480263"/>
            <a:ext cx="1395000" cy="290700"/>
          </a:xfrm>
          <a:prstGeom prst="rect">
            <a:avLst/>
          </a:prstGeom>
          <a:solidFill>
            <a:srgbClr val="FFFFFF"/>
          </a:solidFill>
          <a:ln>
            <a:noFill/>
          </a:ln>
        </p:spPr>
        <p:txBody>
          <a:bodyPr anchorCtr="0" anchor="ctr" bIns="182875" lIns="182875" spcFirstLastPara="1" rIns="182875" wrap="square" tIns="182875">
            <a:noAutofit/>
          </a:bodyPr>
          <a:lstStyle>
            <a:lvl1pPr lvl="0" algn="ctr">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ctr">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ctr">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88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1 Buyer profile">
  <p:cSld name="CUSTOM_22_1">
    <p:bg>
      <p:bgPr>
        <a:solidFill>
          <a:srgbClr val="FFFFFF"/>
        </a:solidFill>
      </p:bgPr>
    </p:bg>
    <p:spTree>
      <p:nvGrpSpPr>
        <p:cNvPr id="8112" name="Shape 8112"/>
        <p:cNvGrpSpPr/>
        <p:nvPr/>
      </p:nvGrpSpPr>
      <p:grpSpPr>
        <a:xfrm>
          <a:off x="0" y="0"/>
          <a:ext cx="0" cy="0"/>
          <a:chOff x="0" y="0"/>
          <a:chExt cx="0" cy="0"/>
        </a:xfrm>
      </p:grpSpPr>
      <p:pic>
        <p:nvPicPr>
          <p:cNvPr id="8113" name="Google Shape;8113;p397"/>
          <p:cNvPicPr preferRelativeResize="0"/>
          <p:nvPr/>
        </p:nvPicPr>
        <p:blipFill rotWithShape="1">
          <a:blip r:embed="rId2">
            <a:alphaModFix/>
          </a:blip>
          <a:srcRect b="0" l="0" r="0" t="0"/>
          <a:stretch/>
        </p:blipFill>
        <p:spPr>
          <a:xfrm>
            <a:off x="633138" y="1418075"/>
            <a:ext cx="5484125" cy="2713338"/>
          </a:xfrm>
          <a:prstGeom prst="rect">
            <a:avLst/>
          </a:prstGeom>
          <a:noFill/>
          <a:ln>
            <a:noFill/>
          </a:ln>
        </p:spPr>
      </p:pic>
      <p:sp>
        <p:nvSpPr>
          <p:cNvPr id="8114" name="Google Shape;8114;p397"/>
          <p:cNvSpPr txBox="1"/>
          <p:nvPr>
            <p:ph type="ctrTitle"/>
          </p:nvPr>
        </p:nvSpPr>
        <p:spPr>
          <a:xfrm>
            <a:off x="633150" y="43700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8115" name="Google Shape;8115;p397"/>
          <p:cNvSpPr txBox="1"/>
          <p:nvPr>
            <p:ph idx="2" type="ctrTitle"/>
          </p:nvPr>
        </p:nvSpPr>
        <p:spPr>
          <a:xfrm>
            <a:off x="633150" y="768889"/>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8116" name="Google Shape;8116;p397"/>
          <p:cNvSpPr txBox="1"/>
          <p:nvPr>
            <p:ph idx="3" type="ctrTitle"/>
          </p:nvPr>
        </p:nvSpPr>
        <p:spPr>
          <a:xfrm>
            <a:off x="2816225" y="1905350"/>
            <a:ext cx="2958000" cy="2181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8117" name="Google Shape;8117;p397"/>
          <p:cNvSpPr txBox="1"/>
          <p:nvPr>
            <p:ph idx="4" type="ctrTitle"/>
          </p:nvPr>
        </p:nvSpPr>
        <p:spPr>
          <a:xfrm>
            <a:off x="2816225" y="2281025"/>
            <a:ext cx="2958000" cy="1425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8118" name="Google Shape;8118;p397"/>
          <p:cNvSpPr/>
          <p:nvPr/>
        </p:nvSpPr>
        <p:spPr>
          <a:xfrm>
            <a:off x="6117250" y="521104"/>
            <a:ext cx="2757300" cy="4024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Add a product mockup here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light)">
  <p:cSld name="CUSTOM_22_1_1">
    <p:bg>
      <p:bgPr>
        <a:solidFill>
          <a:srgbClr val="FFFFFF"/>
        </a:solidFill>
      </p:bgPr>
    </p:bg>
    <p:spTree>
      <p:nvGrpSpPr>
        <p:cNvPr id="8119" name="Shape 8119"/>
        <p:cNvGrpSpPr/>
        <p:nvPr/>
      </p:nvGrpSpPr>
      <p:grpSpPr>
        <a:xfrm>
          <a:off x="0" y="0"/>
          <a:ext cx="0" cy="0"/>
          <a:chOff x="0" y="0"/>
          <a:chExt cx="0" cy="0"/>
        </a:xfrm>
      </p:grpSpPr>
      <p:sp>
        <p:nvSpPr>
          <p:cNvPr id="8120" name="Google Shape;8120;p398"/>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121" name="Google Shape;8121;p398"/>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8122" name="Google Shape;8122;p398"/>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l">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l">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l">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l">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l">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l">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l">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8123" name="Google Shape;8123;p398"/>
          <p:cNvPicPr preferRelativeResize="0"/>
          <p:nvPr/>
        </p:nvPicPr>
        <p:blipFill rotWithShape="1">
          <a:blip r:embed="rId2">
            <a:alphaModFix/>
          </a:blip>
          <a:srcRect b="0" l="0" r="0" t="0"/>
          <a:stretch/>
        </p:blipFill>
        <p:spPr>
          <a:xfrm>
            <a:off x="793400" y="1438826"/>
            <a:ext cx="262450" cy="229650"/>
          </a:xfrm>
          <a:prstGeom prst="rect">
            <a:avLst/>
          </a:prstGeom>
          <a:noFill/>
          <a:ln>
            <a:noFill/>
          </a:ln>
        </p:spPr>
      </p:pic>
      <p:sp>
        <p:nvSpPr>
          <p:cNvPr id="8124" name="Google Shape;8124;p398"/>
          <p:cNvSpPr/>
          <p:nvPr/>
        </p:nvSpPr>
        <p:spPr>
          <a:xfrm>
            <a:off x="4571850" y="-11775"/>
            <a:ext cx="45720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1">
  <p:cSld name="CUSTOM_22_1_1_2">
    <p:bg>
      <p:bgPr>
        <a:solidFill>
          <a:srgbClr val="FFFFFF"/>
        </a:solidFill>
      </p:bgPr>
    </p:bg>
    <p:spTree>
      <p:nvGrpSpPr>
        <p:cNvPr id="8125" name="Shape 8125"/>
        <p:cNvGrpSpPr/>
        <p:nvPr/>
      </p:nvGrpSpPr>
      <p:grpSpPr>
        <a:xfrm>
          <a:off x="0" y="0"/>
          <a:ext cx="0" cy="0"/>
          <a:chOff x="0" y="0"/>
          <a:chExt cx="0" cy="0"/>
        </a:xfrm>
      </p:grpSpPr>
      <p:sp>
        <p:nvSpPr>
          <p:cNvPr id="8126" name="Google Shape;8126;p399"/>
          <p:cNvSpPr/>
          <p:nvPr/>
        </p:nvSpPr>
        <p:spPr>
          <a:xfrm>
            <a:off x="2935675" y="3102625"/>
            <a:ext cx="6208200" cy="20409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399"/>
          <p:cNvSpPr txBox="1"/>
          <p:nvPr>
            <p:ph type="ctrTitle"/>
          </p:nvPr>
        </p:nvSpPr>
        <p:spPr>
          <a:xfrm>
            <a:off x="4043225" y="35138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pic>
        <p:nvPicPr>
          <p:cNvPr id="8128" name="Google Shape;8128;p399"/>
          <p:cNvPicPr preferRelativeResize="0"/>
          <p:nvPr/>
        </p:nvPicPr>
        <p:blipFill rotWithShape="1">
          <a:blip r:embed="rId2">
            <a:alphaModFix/>
          </a:blip>
          <a:srcRect b="0" l="0" r="0" t="0"/>
          <a:stretch/>
        </p:blipFill>
        <p:spPr>
          <a:xfrm>
            <a:off x="3456725" y="3513826"/>
            <a:ext cx="262450" cy="229650"/>
          </a:xfrm>
          <a:prstGeom prst="rect">
            <a:avLst/>
          </a:prstGeom>
          <a:noFill/>
          <a:ln>
            <a:noFill/>
          </a:ln>
        </p:spPr>
      </p:pic>
      <p:sp>
        <p:nvSpPr>
          <p:cNvPr id="8129" name="Google Shape;8129;p399"/>
          <p:cNvSpPr txBox="1"/>
          <p:nvPr>
            <p:ph idx="2" type="ctrTitle"/>
          </p:nvPr>
        </p:nvSpPr>
        <p:spPr>
          <a:xfrm>
            <a:off x="2978650" y="1090825"/>
            <a:ext cx="30831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1pPr>
            <a:lvl2pPr lvl="1"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300"/>
              <a:buFont typeface="Montserrat"/>
              <a:buNone/>
              <a:defRPr sz="1300">
                <a:solidFill>
                  <a:schemeClr val="lt1"/>
                </a:solidFill>
                <a:latin typeface="Montserrat"/>
                <a:ea typeface="Montserrat"/>
                <a:cs typeface="Montserrat"/>
                <a:sym typeface="Montserrat"/>
              </a:defRPr>
            </a:lvl9pPr>
          </a:lstStyle>
          <a:p/>
        </p:txBody>
      </p:sp>
      <p:sp>
        <p:nvSpPr>
          <p:cNvPr id="8130" name="Google Shape;8130;p399"/>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1" name="Google Shape;8131;p399"/>
          <p:cNvSpPr txBox="1"/>
          <p:nvPr>
            <p:ph idx="3" type="ctrTitle"/>
          </p:nvPr>
        </p:nvSpPr>
        <p:spPr>
          <a:xfrm>
            <a:off x="29786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8132" name="Google Shape;8132;p399"/>
          <p:cNvSpPr txBox="1"/>
          <p:nvPr>
            <p:ph idx="4" type="title"/>
          </p:nvPr>
        </p:nvSpPr>
        <p:spPr>
          <a:xfrm>
            <a:off x="29786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8133" name="Google Shape;8133;p399"/>
          <p:cNvSpPr txBox="1"/>
          <p:nvPr>
            <p:ph idx="5" type="ctrTitle"/>
          </p:nvPr>
        </p:nvSpPr>
        <p:spPr>
          <a:xfrm>
            <a:off x="4247950" y="2145775"/>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8134" name="Google Shape;8134;p399"/>
          <p:cNvSpPr txBox="1"/>
          <p:nvPr>
            <p:ph idx="6" type="title"/>
          </p:nvPr>
        </p:nvSpPr>
        <p:spPr>
          <a:xfrm>
            <a:off x="4247950"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8135" name="Google Shape;8135;p399"/>
          <p:cNvSpPr txBox="1"/>
          <p:nvPr>
            <p:ph idx="7" type="ctrTitle"/>
          </p:nvPr>
        </p:nvSpPr>
        <p:spPr>
          <a:xfrm>
            <a:off x="5424475" y="2145775"/>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Clr>
                <a:schemeClr val="lt1"/>
              </a:buClr>
              <a:buSzPts val="800"/>
              <a:buFont typeface="Montserrat SemiBold"/>
              <a:buNone/>
              <a:defRPr sz="800">
                <a:solidFill>
                  <a:schemeClr val="lt1"/>
                </a:solidFill>
                <a:latin typeface="Montserrat SemiBold"/>
                <a:ea typeface="Montserrat SemiBold"/>
                <a:cs typeface="Montserrat SemiBold"/>
                <a:sym typeface="Montserrat SemiBold"/>
              </a:defRPr>
            </a:lvl1pPr>
            <a:lvl2pPr lvl="1"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2pPr>
            <a:lvl3pPr lvl="2"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3pPr>
            <a:lvl4pPr lvl="3"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4pPr>
            <a:lvl5pPr lvl="4"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5pPr>
            <a:lvl6pPr lvl="5"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6pPr>
            <a:lvl7pPr lvl="6"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7pPr>
            <a:lvl8pPr lvl="7"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8pPr>
            <a:lvl9pPr lvl="8"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9pPr>
          </a:lstStyle>
          <a:p/>
        </p:txBody>
      </p:sp>
      <p:sp>
        <p:nvSpPr>
          <p:cNvPr id="8136" name="Google Shape;8136;p399"/>
          <p:cNvSpPr txBox="1"/>
          <p:nvPr>
            <p:ph idx="8" type="title"/>
          </p:nvPr>
        </p:nvSpPr>
        <p:spPr>
          <a:xfrm>
            <a:off x="5424475" y="196512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1pPr>
            <a:lvl2pPr lvl="1"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
        <p:nvSpPr>
          <p:cNvPr id="8137" name="Google Shape;8137;p399"/>
          <p:cNvSpPr txBox="1"/>
          <p:nvPr>
            <p:ph idx="9" type="ctrTitle"/>
          </p:nvPr>
        </p:nvSpPr>
        <p:spPr>
          <a:xfrm>
            <a:off x="7697675" y="768650"/>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138" name="Google Shape;8138;p399"/>
          <p:cNvSpPr txBox="1"/>
          <p:nvPr>
            <p:ph idx="13" type="title"/>
          </p:nvPr>
        </p:nvSpPr>
        <p:spPr>
          <a:xfrm>
            <a:off x="7697675" y="619525"/>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139" name="Google Shape;8139;p399"/>
          <p:cNvSpPr txBox="1"/>
          <p:nvPr>
            <p:ph idx="14" type="ctrTitle"/>
          </p:nvPr>
        </p:nvSpPr>
        <p:spPr>
          <a:xfrm>
            <a:off x="7697675" y="1188313"/>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140" name="Google Shape;8140;p399"/>
          <p:cNvSpPr txBox="1"/>
          <p:nvPr>
            <p:ph idx="15" type="title"/>
          </p:nvPr>
        </p:nvSpPr>
        <p:spPr>
          <a:xfrm>
            <a:off x="7697675" y="103918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141" name="Google Shape;8141;p399"/>
          <p:cNvSpPr txBox="1"/>
          <p:nvPr>
            <p:ph idx="16" type="ctrTitle"/>
          </p:nvPr>
        </p:nvSpPr>
        <p:spPr>
          <a:xfrm>
            <a:off x="7697675" y="1611938"/>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142" name="Google Shape;8142;p399"/>
          <p:cNvSpPr txBox="1"/>
          <p:nvPr>
            <p:ph idx="17" type="title"/>
          </p:nvPr>
        </p:nvSpPr>
        <p:spPr>
          <a:xfrm>
            <a:off x="7697675" y="14628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143" name="Google Shape;8143;p399"/>
          <p:cNvSpPr txBox="1"/>
          <p:nvPr>
            <p:ph idx="18" type="ctrTitle"/>
          </p:nvPr>
        </p:nvSpPr>
        <p:spPr>
          <a:xfrm>
            <a:off x="7697675" y="2035575"/>
            <a:ext cx="8433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144" name="Google Shape;8144;p399"/>
          <p:cNvSpPr txBox="1"/>
          <p:nvPr>
            <p:ph idx="19" type="title"/>
          </p:nvPr>
        </p:nvSpPr>
        <p:spPr>
          <a:xfrm>
            <a:off x="7697675" y="18864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145" name="Google Shape;8145;p399"/>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8146" name="Google Shape;8146;p399"/>
          <p:cNvSpPr txBox="1"/>
          <p:nvPr>
            <p:ph idx="20"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147" name="Google Shape;8147;p399"/>
          <p:cNvSpPr txBox="1"/>
          <p:nvPr>
            <p:ph idx="21" type="ctrTitle"/>
          </p:nvPr>
        </p:nvSpPr>
        <p:spPr>
          <a:xfrm>
            <a:off x="4043213" y="467235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dark)">
  <p:cSld name="CUSTOM_22_1_1_1">
    <p:bg>
      <p:bgPr>
        <a:solidFill>
          <a:schemeClr val="dk1"/>
        </a:solidFill>
      </p:bgPr>
    </p:bg>
    <p:spTree>
      <p:nvGrpSpPr>
        <p:cNvPr id="8148" name="Shape 8148"/>
        <p:cNvGrpSpPr/>
        <p:nvPr/>
      </p:nvGrpSpPr>
      <p:grpSpPr>
        <a:xfrm>
          <a:off x="0" y="0"/>
          <a:ext cx="0" cy="0"/>
          <a:chOff x="0" y="0"/>
          <a:chExt cx="0" cy="0"/>
        </a:xfrm>
      </p:grpSpPr>
      <p:sp>
        <p:nvSpPr>
          <p:cNvPr id="8149" name="Google Shape;8149;p400"/>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8150" name="Google Shape;8150;p400"/>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FFFFFF"/>
              </a:buClr>
              <a:buSzPts val="800"/>
              <a:buFont typeface="Montserrat SemiBold"/>
              <a:buNone/>
              <a:defRPr sz="8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sp>
        <p:nvSpPr>
          <p:cNvPr id="8151" name="Google Shape;8151;p400"/>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2pPr>
            <a:lvl3pPr lvl="2"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3pPr>
            <a:lvl4pPr lvl="3"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4pPr>
            <a:lvl5pPr lvl="4"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5pPr>
            <a:lvl6pPr lvl="5"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6pPr>
            <a:lvl7pPr lvl="6"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7pPr>
            <a:lvl8pPr lvl="7"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8pPr>
            <a:lvl9pPr lvl="8" algn="l">
              <a:lnSpc>
                <a:spcPct val="115000"/>
              </a:lnSpc>
              <a:spcBef>
                <a:spcPts val="0"/>
              </a:spcBef>
              <a:spcAft>
                <a:spcPts val="0"/>
              </a:spcAft>
              <a:buClr>
                <a:srgbClr val="FFFFFF"/>
              </a:buClr>
              <a:buSzPts val="900"/>
              <a:buFont typeface="Montserrat"/>
              <a:buNone/>
              <a:defRPr sz="900">
                <a:solidFill>
                  <a:srgbClr val="FFFFFF"/>
                </a:solidFill>
                <a:latin typeface="Montserrat"/>
                <a:ea typeface="Montserrat"/>
                <a:cs typeface="Montserrat"/>
                <a:sym typeface="Montserrat"/>
              </a:defRPr>
            </a:lvl9pPr>
          </a:lstStyle>
          <a:p/>
        </p:txBody>
      </p:sp>
      <p:pic>
        <p:nvPicPr>
          <p:cNvPr id="8152" name="Google Shape;8152;p400"/>
          <p:cNvPicPr preferRelativeResize="0"/>
          <p:nvPr/>
        </p:nvPicPr>
        <p:blipFill rotWithShape="1">
          <a:blip r:embed="rId2">
            <a:alphaModFix/>
          </a:blip>
          <a:srcRect b="0" l="0" r="0" t="0"/>
          <a:stretch/>
        </p:blipFill>
        <p:spPr>
          <a:xfrm>
            <a:off x="796527" y="1440600"/>
            <a:ext cx="262450" cy="226100"/>
          </a:xfrm>
          <a:prstGeom prst="rect">
            <a:avLst/>
          </a:prstGeom>
          <a:noFill/>
          <a:ln>
            <a:noFill/>
          </a:ln>
        </p:spPr>
      </p:pic>
      <p:sp>
        <p:nvSpPr>
          <p:cNvPr id="8153" name="Google Shape;8153;p400"/>
          <p:cNvSpPr/>
          <p:nvPr/>
        </p:nvSpPr>
        <p:spPr>
          <a:xfrm>
            <a:off x="4571950" y="-11775"/>
            <a:ext cx="4572000" cy="5143500"/>
          </a:xfrm>
          <a:prstGeom prst="rect">
            <a:avLst/>
          </a:prstGeom>
          <a:solidFill>
            <a:srgbClr val="434472">
              <a:alpha val="49019"/>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3"/>
                </a:solidFill>
                <a:latin typeface="Montserrat"/>
                <a:ea typeface="Montserrat"/>
                <a:cs typeface="Montserrat"/>
                <a:sym typeface="Montserrat"/>
              </a:rPr>
              <a:t>Place brand image here to cover this area</a:t>
            </a:r>
            <a:endParaRPr b="0" i="0" sz="1000" u="none" cap="none" strike="noStrike">
              <a:solidFill>
                <a:schemeClr val="accent3"/>
              </a:solidFill>
              <a:latin typeface="Montserrat"/>
              <a:ea typeface="Montserrat"/>
              <a:cs typeface="Montserrat"/>
              <a:sym typeface="Montserrat"/>
            </a:endParaRPr>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clean)">
  <p:cSld name="CUSTOM_22_1_1_1_1">
    <p:bg>
      <p:bgPr>
        <a:solidFill>
          <a:srgbClr val="FFFFFF"/>
        </a:solidFill>
      </p:bgPr>
    </p:bg>
    <p:spTree>
      <p:nvGrpSpPr>
        <p:cNvPr id="8154" name="Shape 8154"/>
        <p:cNvGrpSpPr/>
        <p:nvPr/>
      </p:nvGrpSpPr>
      <p:grpSpPr>
        <a:xfrm>
          <a:off x="0" y="0"/>
          <a:ext cx="0" cy="0"/>
          <a:chOff x="0" y="0"/>
          <a:chExt cx="0" cy="0"/>
        </a:xfrm>
      </p:grpSpPr>
      <p:cxnSp>
        <p:nvCxnSpPr>
          <p:cNvPr id="8155" name="Google Shape;8155;p401"/>
          <p:cNvCxnSpPr/>
          <p:nvPr/>
        </p:nvCxnSpPr>
        <p:spPr>
          <a:xfrm>
            <a:off x="1154550" y="2806075"/>
            <a:ext cx="6834900" cy="0"/>
          </a:xfrm>
          <a:prstGeom prst="straightConnector1">
            <a:avLst/>
          </a:prstGeom>
          <a:noFill/>
          <a:ln cap="flat" cmpd="sng" w="9525">
            <a:solidFill>
              <a:schemeClr val="accent1"/>
            </a:solidFill>
            <a:prstDash val="solid"/>
            <a:round/>
            <a:headEnd len="sm" w="sm" type="none"/>
            <a:tailEnd len="sm" w="sm" type="none"/>
          </a:ln>
        </p:spPr>
      </p:cxnSp>
      <p:sp>
        <p:nvSpPr>
          <p:cNvPr id="8156" name="Google Shape;8156;p401"/>
          <p:cNvSpPr txBox="1"/>
          <p:nvPr>
            <p:ph idx="1" type="subTitle"/>
          </p:nvPr>
        </p:nvSpPr>
        <p:spPr>
          <a:xfrm>
            <a:off x="1154550" y="2926800"/>
            <a:ext cx="6882000" cy="3861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chemeClr val="dk1"/>
              </a:buClr>
              <a:buSzPts val="1300"/>
              <a:buFont typeface="Montserrat"/>
              <a:buNone/>
              <a:defRPr sz="1300">
                <a:solidFill>
                  <a:schemeClr val="dk1"/>
                </a:solidFill>
                <a:latin typeface="Montserrat"/>
                <a:ea typeface="Montserrat"/>
                <a:cs typeface="Montserrat"/>
                <a:sym typeface="Montserrat"/>
              </a:defRPr>
            </a:lvl1pPr>
            <a:lvl2pPr lvl="1"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2pPr>
            <a:lvl3pPr lvl="2"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3pPr>
            <a:lvl4pPr lvl="3"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4pPr>
            <a:lvl5pPr lvl="4"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5pPr>
            <a:lvl6pPr lvl="5"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6pPr>
            <a:lvl7pPr lvl="6"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7pPr>
            <a:lvl8pPr lvl="7"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8pPr>
            <a:lvl9pPr lvl="8" algn="ctr">
              <a:lnSpc>
                <a:spcPct val="100000"/>
              </a:lnSpc>
              <a:spcBef>
                <a:spcPts val="0"/>
              </a:spcBef>
              <a:spcAft>
                <a:spcPts val="0"/>
              </a:spcAft>
              <a:buClr>
                <a:srgbClr val="8F8FA0"/>
              </a:buClr>
              <a:buSzPts val="1300"/>
              <a:buFont typeface="Montserrat"/>
              <a:buNone/>
              <a:defRPr b="1" sz="1300">
                <a:solidFill>
                  <a:srgbClr val="8F8FA0"/>
                </a:solidFill>
                <a:latin typeface="Montserrat"/>
                <a:ea typeface="Montserrat"/>
                <a:cs typeface="Montserrat"/>
                <a:sym typeface="Montserrat"/>
              </a:defRPr>
            </a:lvl9pPr>
          </a:lstStyle>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Yotpo &amp; Brand opening (detailed)">
  <p:cSld name="CUSTOM_22_1_1_1_1_1">
    <p:bg>
      <p:bgPr>
        <a:blipFill>
          <a:blip r:embed="rId2">
            <a:alphaModFix/>
          </a:blip>
          <a:stretch>
            <a:fillRect/>
          </a:stretch>
        </a:blipFill>
      </p:bgPr>
    </p:bg>
    <p:spTree>
      <p:nvGrpSpPr>
        <p:cNvPr id="8157" name="Shape 8157"/>
        <p:cNvGrpSpPr/>
        <p:nvPr/>
      </p:nvGrpSpPr>
      <p:grpSpPr>
        <a:xfrm>
          <a:off x="0" y="0"/>
          <a:ext cx="0" cy="0"/>
          <a:chOff x="0" y="0"/>
          <a:chExt cx="0" cy="0"/>
        </a:xfrm>
      </p:grpSpPr>
      <p:sp>
        <p:nvSpPr>
          <p:cNvPr id="8158" name="Google Shape;8158;p402"/>
          <p:cNvSpPr txBox="1"/>
          <p:nvPr>
            <p:ph type="ctrTitle"/>
          </p:nvPr>
        </p:nvSpPr>
        <p:spPr>
          <a:xfrm>
            <a:off x="423200" y="3620475"/>
            <a:ext cx="24747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2000"/>
              <a:buFont typeface="Montserrat"/>
              <a:buNone/>
              <a:defRPr b="1" sz="2000">
                <a:solidFill>
                  <a:srgbClr val="FFFFFF"/>
                </a:solidFill>
                <a:latin typeface="Montserrat"/>
                <a:ea typeface="Montserrat"/>
                <a:cs typeface="Montserrat"/>
                <a:sym typeface="Montserrat"/>
              </a:defRPr>
            </a:lvl9pPr>
          </a:lstStyle>
          <a:p/>
        </p:txBody>
      </p:sp>
      <p:sp>
        <p:nvSpPr>
          <p:cNvPr id="8159" name="Google Shape;8159;p402"/>
          <p:cNvSpPr txBox="1"/>
          <p:nvPr>
            <p:ph idx="2" type="ctrTitle"/>
          </p:nvPr>
        </p:nvSpPr>
        <p:spPr>
          <a:xfrm>
            <a:off x="423200" y="4032800"/>
            <a:ext cx="2474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9pPr>
          </a:lstStyle>
          <a:p/>
        </p:txBody>
      </p:sp>
      <p:pic>
        <p:nvPicPr>
          <p:cNvPr id="8160" name="Google Shape;8160;p402"/>
          <p:cNvPicPr preferRelativeResize="0"/>
          <p:nvPr/>
        </p:nvPicPr>
        <p:blipFill rotWithShape="1">
          <a:blip r:embed="rId3">
            <a:alphaModFix/>
          </a:blip>
          <a:srcRect b="0" l="0" r="0" t="0"/>
          <a:stretch/>
        </p:blipFill>
        <p:spPr>
          <a:xfrm>
            <a:off x="857946" y="771350"/>
            <a:ext cx="1608513" cy="440658"/>
          </a:xfrm>
          <a:prstGeom prst="rect">
            <a:avLst/>
          </a:prstGeom>
          <a:noFill/>
          <a:ln>
            <a:noFill/>
          </a:ln>
        </p:spPr>
      </p:pic>
      <p:cxnSp>
        <p:nvCxnSpPr>
          <p:cNvPr id="8161" name="Google Shape;8161;p402"/>
          <p:cNvCxnSpPr/>
          <p:nvPr/>
        </p:nvCxnSpPr>
        <p:spPr>
          <a:xfrm>
            <a:off x="564100" y="1363275"/>
            <a:ext cx="2218200" cy="0"/>
          </a:xfrm>
          <a:prstGeom prst="straightConnector1">
            <a:avLst/>
          </a:prstGeom>
          <a:noFill/>
          <a:ln cap="flat" cmpd="sng" w="9525">
            <a:solidFill>
              <a:schemeClr val="lt2"/>
            </a:solidFill>
            <a:prstDash val="solid"/>
            <a:round/>
            <a:headEnd len="sm" w="sm" type="none"/>
            <a:tailEnd len="sm" w="sm" type="none"/>
          </a:ln>
        </p:spPr>
      </p:cxnSp>
      <p:sp>
        <p:nvSpPr>
          <p:cNvPr id="8162" name="Google Shape;8162;p402"/>
          <p:cNvSpPr/>
          <p:nvPr/>
        </p:nvSpPr>
        <p:spPr>
          <a:xfrm>
            <a:off x="3880900" y="0"/>
            <a:ext cx="2277000" cy="2596200"/>
          </a:xfrm>
          <a:prstGeom prst="rect">
            <a:avLst/>
          </a:prstGeom>
          <a:solidFill>
            <a:srgbClr val="FFFFFF">
              <a:alpha val="67058"/>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402"/>
          <p:cNvSpPr/>
          <p:nvPr/>
        </p:nvSpPr>
        <p:spPr>
          <a:xfrm>
            <a:off x="7107100" y="842075"/>
            <a:ext cx="1804800" cy="22473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visual (behind the website image)</a:t>
            </a:r>
            <a:endParaRPr b="0" i="0" sz="1000" u="none" cap="none" strike="noStrike">
              <a:solidFill>
                <a:schemeClr val="accent1"/>
              </a:solidFill>
              <a:latin typeface="Montserrat"/>
              <a:ea typeface="Montserrat"/>
              <a:cs typeface="Montserrat"/>
              <a:sym typeface="Montserrat"/>
            </a:endParaRPr>
          </a:p>
        </p:txBody>
      </p:sp>
      <p:sp>
        <p:nvSpPr>
          <p:cNvPr id="8164" name="Google Shape;8164;p402"/>
          <p:cNvSpPr/>
          <p:nvPr/>
        </p:nvSpPr>
        <p:spPr>
          <a:xfrm>
            <a:off x="3899175" y="2743475"/>
            <a:ext cx="4030200" cy="19674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Insert screenshot of brand website</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88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1">
  <p:cSld name="CUSTOM_23">
    <p:bg>
      <p:bgPr>
        <a:blipFill>
          <a:blip r:embed="rId2">
            <a:alphaModFix/>
          </a:blip>
          <a:stretch>
            <a:fillRect/>
          </a:stretch>
        </a:blipFill>
      </p:bgPr>
    </p:bg>
    <p:spTree>
      <p:nvGrpSpPr>
        <p:cNvPr id="8165" name="Shape 8165"/>
        <p:cNvGrpSpPr/>
        <p:nvPr/>
      </p:nvGrpSpPr>
      <p:grpSpPr>
        <a:xfrm>
          <a:off x="0" y="0"/>
          <a:ext cx="0" cy="0"/>
          <a:chOff x="0" y="0"/>
          <a:chExt cx="0" cy="0"/>
        </a:xfrm>
      </p:grpSpPr>
      <p:sp>
        <p:nvSpPr>
          <p:cNvPr id="8166" name="Google Shape;8166;p403"/>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8167" name="Google Shape;8167;p403"/>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8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losing 2">
  <p:cSld name="CUSTOM_23_1">
    <p:bg>
      <p:bgPr>
        <a:blipFill>
          <a:blip r:embed="rId2">
            <a:alphaModFix/>
          </a:blip>
          <a:stretch>
            <a:fillRect/>
          </a:stretch>
        </a:blipFill>
      </p:bgPr>
    </p:bg>
    <p:spTree>
      <p:nvGrpSpPr>
        <p:cNvPr id="8168" name="Shape 8168"/>
        <p:cNvGrpSpPr/>
        <p:nvPr/>
      </p:nvGrpSpPr>
      <p:grpSpPr>
        <a:xfrm>
          <a:off x="0" y="0"/>
          <a:ext cx="0" cy="0"/>
          <a:chOff x="0" y="0"/>
          <a:chExt cx="0" cy="0"/>
        </a:xfrm>
      </p:grpSpPr>
      <p:sp>
        <p:nvSpPr>
          <p:cNvPr id="8169" name="Google Shape;8169;p404"/>
          <p:cNvSpPr txBox="1"/>
          <p:nvPr>
            <p:ph type="ctrTitle"/>
          </p:nvPr>
        </p:nvSpPr>
        <p:spPr>
          <a:xfrm>
            <a:off x="518375" y="1340850"/>
            <a:ext cx="6834900" cy="1488300"/>
          </a:xfrm>
          <a:prstGeom prst="rect">
            <a:avLst/>
          </a:prstGeom>
          <a:noFill/>
          <a:ln>
            <a:noFill/>
          </a:ln>
        </p:spPr>
        <p:txBody>
          <a:bodyPr anchorCtr="0" anchor="b" bIns="0" lIns="0" spcFirstLastPara="1" rIns="0" wrap="square" tIns="0">
            <a:normAutofit/>
          </a:bodyPr>
          <a:lstStyle>
            <a:lvl1pPr lvl="0" algn="l">
              <a:lnSpc>
                <a:spcPct val="100000"/>
              </a:lnSpc>
              <a:spcBef>
                <a:spcPts val="0"/>
              </a:spcBef>
              <a:spcAft>
                <a:spcPts val="0"/>
              </a:spcAft>
              <a:buClr>
                <a:srgbClr val="FFFFFF"/>
              </a:buClr>
              <a:buSzPts val="2400"/>
              <a:buFont typeface="Montserrat SemiBold"/>
              <a:buNone/>
              <a:defRPr sz="2400">
                <a:solidFill>
                  <a:srgbClr val="FFFFFF"/>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2pPr>
            <a:lvl3pPr lvl="2"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3pPr>
            <a:lvl4pPr lvl="3"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4pPr>
            <a:lvl5pPr lvl="4"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5pPr>
            <a:lvl6pPr lvl="5"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6pPr>
            <a:lvl7pPr lvl="6"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7pPr>
            <a:lvl8pPr lvl="7"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8pPr>
            <a:lvl9pPr lvl="8" algn="l">
              <a:lnSpc>
                <a:spcPct val="100000"/>
              </a:lnSpc>
              <a:spcBef>
                <a:spcPts val="0"/>
              </a:spcBef>
              <a:spcAft>
                <a:spcPts val="0"/>
              </a:spcAft>
              <a:buClr>
                <a:srgbClr val="FFFFFF"/>
              </a:buClr>
              <a:buSzPts val="3500"/>
              <a:buFont typeface="Montserrat"/>
              <a:buNone/>
              <a:defRPr b="1" sz="3500">
                <a:solidFill>
                  <a:srgbClr val="FFFFFF"/>
                </a:solidFill>
                <a:latin typeface="Montserrat"/>
                <a:ea typeface="Montserrat"/>
                <a:cs typeface="Montserrat"/>
                <a:sym typeface="Montserrat"/>
              </a:defRPr>
            </a:lvl9pPr>
          </a:lstStyle>
          <a:p/>
        </p:txBody>
      </p:sp>
      <p:pic>
        <p:nvPicPr>
          <p:cNvPr id="8170" name="Google Shape;8170;p404"/>
          <p:cNvPicPr preferRelativeResize="0"/>
          <p:nvPr/>
        </p:nvPicPr>
        <p:blipFill rotWithShape="1">
          <a:blip r:embed="rId3">
            <a:alphaModFix/>
          </a:blip>
          <a:srcRect b="0" l="0" r="0" t="0"/>
          <a:stretch/>
        </p:blipFill>
        <p:spPr>
          <a:xfrm>
            <a:off x="523224" y="1704100"/>
            <a:ext cx="2106301" cy="577000"/>
          </a:xfrm>
          <a:prstGeom prst="rect">
            <a:avLst/>
          </a:prstGeom>
          <a:noFill/>
          <a:ln>
            <a:noFill/>
          </a:ln>
        </p:spPr>
      </p:pic>
    </p:spTree>
  </p:cSld>
  <p:clrMapOvr>
    <a:masterClrMapping/>
  </p:clrMapOvr>
</p:sldLayout>
</file>

<file path=ppt/slideLayouts/slideLayout8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light)">
  <p:cSld name="CUSTOM_16_1_1">
    <p:bg>
      <p:bgPr>
        <a:blipFill>
          <a:blip r:embed="rId2">
            <a:alphaModFix/>
          </a:blip>
          <a:stretch>
            <a:fillRect/>
          </a:stretch>
        </a:blipFill>
      </p:bgPr>
    </p:bg>
    <p:spTree>
      <p:nvGrpSpPr>
        <p:cNvPr id="731" name="Shape 731"/>
        <p:cNvGrpSpPr/>
        <p:nvPr/>
      </p:nvGrpSpPr>
      <p:grpSpPr>
        <a:xfrm>
          <a:off x="0" y="0"/>
          <a:ext cx="0" cy="0"/>
          <a:chOff x="0" y="0"/>
          <a:chExt cx="0" cy="0"/>
        </a:xfrm>
      </p:grpSpPr>
      <p:sp>
        <p:nvSpPr>
          <p:cNvPr id="732" name="Google Shape;732;p135"/>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33" name="Google Shape;733;p135"/>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34" name="Google Shape;734;p135"/>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35" name="Google Shape;735;p135"/>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36" name="Google Shape;736;p135"/>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37" name="Google Shape;737;p135"/>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case study 2">
  <p:cSld name="CUSTOM_22_1_1_2_1">
    <p:bg>
      <p:bgPr>
        <a:solidFill>
          <a:srgbClr val="FFFFFF"/>
        </a:solidFill>
      </p:bgPr>
    </p:bg>
    <p:spTree>
      <p:nvGrpSpPr>
        <p:cNvPr id="8171" name="Shape 8171"/>
        <p:cNvGrpSpPr/>
        <p:nvPr/>
      </p:nvGrpSpPr>
      <p:grpSpPr>
        <a:xfrm>
          <a:off x="0" y="0"/>
          <a:ext cx="0" cy="0"/>
          <a:chOff x="0" y="0"/>
          <a:chExt cx="0" cy="0"/>
        </a:xfrm>
      </p:grpSpPr>
      <p:sp>
        <p:nvSpPr>
          <p:cNvPr id="8172" name="Google Shape;8172;p405"/>
          <p:cNvSpPr/>
          <p:nvPr/>
        </p:nvSpPr>
        <p:spPr>
          <a:xfrm>
            <a:off x="5863050" y="566250"/>
            <a:ext cx="3280800" cy="4011000"/>
          </a:xfrm>
          <a:prstGeom prst="rect">
            <a:avLst/>
          </a:pr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3" name="Google Shape;8173;p405"/>
          <p:cNvSpPr txBox="1"/>
          <p:nvPr>
            <p:ph type="ctrTitle"/>
          </p:nvPr>
        </p:nvSpPr>
        <p:spPr>
          <a:xfrm>
            <a:off x="3070950" y="1224975"/>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pic>
        <p:nvPicPr>
          <p:cNvPr id="8174" name="Google Shape;8174;p405"/>
          <p:cNvPicPr preferRelativeResize="0"/>
          <p:nvPr/>
        </p:nvPicPr>
        <p:blipFill rotWithShape="1">
          <a:blip r:embed="rId2">
            <a:alphaModFix/>
          </a:blip>
          <a:srcRect b="0" l="0" r="0" t="0"/>
          <a:stretch/>
        </p:blipFill>
        <p:spPr>
          <a:xfrm>
            <a:off x="6415100" y="1888026"/>
            <a:ext cx="262450" cy="229650"/>
          </a:xfrm>
          <a:prstGeom prst="rect">
            <a:avLst/>
          </a:prstGeom>
          <a:noFill/>
          <a:ln>
            <a:noFill/>
          </a:ln>
        </p:spPr>
      </p:pic>
      <p:sp>
        <p:nvSpPr>
          <p:cNvPr id="8175" name="Google Shape;8175;p405"/>
          <p:cNvSpPr txBox="1"/>
          <p:nvPr>
            <p:ph idx="2" type="ctrTitle"/>
          </p:nvPr>
        </p:nvSpPr>
        <p:spPr>
          <a:xfrm>
            <a:off x="6415100" y="2227325"/>
            <a:ext cx="2313000" cy="14976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8176" name="Google Shape;8176;p405"/>
          <p:cNvSpPr txBox="1"/>
          <p:nvPr>
            <p:ph idx="3" type="ctrTitle"/>
          </p:nvPr>
        </p:nvSpPr>
        <p:spPr>
          <a:xfrm>
            <a:off x="3070950" y="15453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8177" name="Google Shape;8177;p405"/>
          <p:cNvSpPr txBox="1"/>
          <p:nvPr>
            <p:ph idx="4" type="ctrTitle"/>
          </p:nvPr>
        </p:nvSpPr>
        <p:spPr>
          <a:xfrm>
            <a:off x="3070950" y="1973468"/>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8178" name="Google Shape;8178;p405"/>
          <p:cNvSpPr txBox="1"/>
          <p:nvPr>
            <p:ph idx="5" type="ctrTitle"/>
          </p:nvPr>
        </p:nvSpPr>
        <p:spPr>
          <a:xfrm>
            <a:off x="3070950" y="2293875"/>
            <a:ext cx="2313000" cy="3621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50000"/>
              </a:lnSpc>
              <a:spcBef>
                <a:spcPts val="0"/>
              </a:spcBef>
              <a:spcAft>
                <a:spcPts val="0"/>
              </a:spcAft>
              <a:buSzPts val="800"/>
              <a:buFont typeface="Montserrat"/>
              <a:buNone/>
              <a:defRPr sz="800">
                <a:latin typeface="Montserrat"/>
                <a:ea typeface="Montserrat"/>
                <a:cs typeface="Montserrat"/>
                <a:sym typeface="Montserrat"/>
              </a:defRPr>
            </a:lvl2pPr>
            <a:lvl3pPr lvl="2" algn="l">
              <a:lnSpc>
                <a:spcPct val="150000"/>
              </a:lnSpc>
              <a:spcBef>
                <a:spcPts val="0"/>
              </a:spcBef>
              <a:spcAft>
                <a:spcPts val="0"/>
              </a:spcAft>
              <a:buSzPts val="800"/>
              <a:buFont typeface="Montserrat"/>
              <a:buNone/>
              <a:defRPr sz="800">
                <a:latin typeface="Montserrat"/>
                <a:ea typeface="Montserrat"/>
                <a:cs typeface="Montserrat"/>
                <a:sym typeface="Montserrat"/>
              </a:defRPr>
            </a:lvl3pPr>
            <a:lvl4pPr lvl="3" algn="l">
              <a:lnSpc>
                <a:spcPct val="150000"/>
              </a:lnSpc>
              <a:spcBef>
                <a:spcPts val="0"/>
              </a:spcBef>
              <a:spcAft>
                <a:spcPts val="0"/>
              </a:spcAft>
              <a:buSzPts val="800"/>
              <a:buFont typeface="Montserrat"/>
              <a:buNone/>
              <a:defRPr sz="800">
                <a:latin typeface="Montserrat"/>
                <a:ea typeface="Montserrat"/>
                <a:cs typeface="Montserrat"/>
                <a:sym typeface="Montserrat"/>
              </a:defRPr>
            </a:lvl4pPr>
            <a:lvl5pPr lvl="4" algn="l">
              <a:lnSpc>
                <a:spcPct val="150000"/>
              </a:lnSpc>
              <a:spcBef>
                <a:spcPts val="0"/>
              </a:spcBef>
              <a:spcAft>
                <a:spcPts val="0"/>
              </a:spcAft>
              <a:buSzPts val="800"/>
              <a:buFont typeface="Montserrat"/>
              <a:buNone/>
              <a:defRPr sz="800">
                <a:latin typeface="Montserrat"/>
                <a:ea typeface="Montserrat"/>
                <a:cs typeface="Montserrat"/>
                <a:sym typeface="Montserrat"/>
              </a:defRPr>
            </a:lvl5pPr>
            <a:lvl6pPr lvl="5" algn="l">
              <a:lnSpc>
                <a:spcPct val="150000"/>
              </a:lnSpc>
              <a:spcBef>
                <a:spcPts val="0"/>
              </a:spcBef>
              <a:spcAft>
                <a:spcPts val="0"/>
              </a:spcAft>
              <a:buSzPts val="800"/>
              <a:buFont typeface="Montserrat"/>
              <a:buNone/>
              <a:defRPr sz="800">
                <a:latin typeface="Montserrat"/>
                <a:ea typeface="Montserrat"/>
                <a:cs typeface="Montserrat"/>
                <a:sym typeface="Montserrat"/>
              </a:defRPr>
            </a:lvl6pPr>
            <a:lvl7pPr lvl="6" algn="l">
              <a:lnSpc>
                <a:spcPct val="150000"/>
              </a:lnSpc>
              <a:spcBef>
                <a:spcPts val="0"/>
              </a:spcBef>
              <a:spcAft>
                <a:spcPts val="0"/>
              </a:spcAft>
              <a:buSzPts val="800"/>
              <a:buFont typeface="Montserrat"/>
              <a:buNone/>
              <a:defRPr sz="800">
                <a:latin typeface="Montserrat"/>
                <a:ea typeface="Montserrat"/>
                <a:cs typeface="Montserrat"/>
                <a:sym typeface="Montserrat"/>
              </a:defRPr>
            </a:lvl7pPr>
            <a:lvl8pPr lvl="7" algn="l">
              <a:lnSpc>
                <a:spcPct val="150000"/>
              </a:lnSpc>
              <a:spcBef>
                <a:spcPts val="0"/>
              </a:spcBef>
              <a:spcAft>
                <a:spcPts val="0"/>
              </a:spcAft>
              <a:buSzPts val="800"/>
              <a:buFont typeface="Montserrat"/>
              <a:buNone/>
              <a:defRPr sz="800">
                <a:latin typeface="Montserrat"/>
                <a:ea typeface="Montserrat"/>
                <a:cs typeface="Montserrat"/>
                <a:sym typeface="Montserrat"/>
              </a:defRPr>
            </a:lvl8pPr>
            <a:lvl9pPr lvl="8" algn="l">
              <a:lnSpc>
                <a:spcPct val="15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8179" name="Google Shape;8179;p405"/>
          <p:cNvSpPr txBox="1"/>
          <p:nvPr>
            <p:ph idx="6" type="ctrTitle"/>
          </p:nvPr>
        </p:nvSpPr>
        <p:spPr>
          <a:xfrm>
            <a:off x="3070950" y="3156667"/>
            <a:ext cx="2313000" cy="2544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2pPr>
            <a:lvl3pPr lvl="2"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3pPr>
            <a:lvl4pPr lvl="3"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4pPr>
            <a:lvl5pPr lvl="4"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5pPr>
            <a:lvl6pPr lvl="5"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6pPr>
            <a:lvl7pPr lvl="6"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7pPr>
            <a:lvl8pPr lvl="7"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8pPr>
            <a:lvl9pPr lvl="8" algn="l">
              <a:lnSpc>
                <a:spcPct val="150000"/>
              </a:lnSpc>
              <a:spcBef>
                <a:spcPts val="0"/>
              </a:spcBef>
              <a:spcAft>
                <a:spcPts val="0"/>
              </a:spcAft>
              <a:buClr>
                <a:schemeClr val="lt1"/>
              </a:buClr>
              <a:buSzPts val="1000"/>
              <a:buFont typeface="Montserrat"/>
              <a:buNone/>
              <a:defRPr sz="1000">
                <a:solidFill>
                  <a:schemeClr val="lt1"/>
                </a:solidFill>
                <a:latin typeface="Montserrat"/>
                <a:ea typeface="Montserrat"/>
                <a:cs typeface="Montserrat"/>
                <a:sym typeface="Montserrat"/>
              </a:defRPr>
            </a:lvl9pPr>
          </a:lstStyle>
          <a:p/>
        </p:txBody>
      </p:sp>
      <p:sp>
        <p:nvSpPr>
          <p:cNvPr id="8180" name="Google Shape;8180;p405"/>
          <p:cNvSpPr txBox="1"/>
          <p:nvPr>
            <p:ph idx="7" type="ctrTitle"/>
          </p:nvPr>
        </p:nvSpPr>
        <p:spPr>
          <a:xfrm>
            <a:off x="6415095" y="1162475"/>
            <a:ext cx="2226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181" name="Google Shape;8181;p405"/>
          <p:cNvSpPr txBox="1"/>
          <p:nvPr>
            <p:ph idx="8" type="ctrTitle"/>
          </p:nvPr>
        </p:nvSpPr>
        <p:spPr>
          <a:xfrm>
            <a:off x="6415095" y="1488970"/>
            <a:ext cx="19545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8182" name="Google Shape;8182;p405"/>
          <p:cNvSpPr/>
          <p:nvPr/>
        </p:nvSpPr>
        <p:spPr>
          <a:xfrm>
            <a:off x="125" y="-11775"/>
            <a:ext cx="23496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
        <p:nvSpPr>
          <p:cNvPr id="8183" name="Google Shape;8183;p405"/>
          <p:cNvSpPr txBox="1"/>
          <p:nvPr>
            <p:ph idx="9" type="ctrTitle"/>
          </p:nvPr>
        </p:nvSpPr>
        <p:spPr>
          <a:xfrm>
            <a:off x="3070950" y="3830992"/>
            <a:ext cx="10164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8184" name="Google Shape;8184;p405"/>
          <p:cNvSpPr txBox="1"/>
          <p:nvPr>
            <p:ph idx="13" type="title"/>
          </p:nvPr>
        </p:nvSpPr>
        <p:spPr>
          <a:xfrm>
            <a:off x="3070950" y="3626775"/>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8185" name="Google Shape;8185;p405"/>
          <p:cNvSpPr txBox="1"/>
          <p:nvPr>
            <p:ph idx="14" type="ctrTitle"/>
          </p:nvPr>
        </p:nvSpPr>
        <p:spPr>
          <a:xfrm>
            <a:off x="4356000" y="3830992"/>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8186" name="Google Shape;8186;p405"/>
          <p:cNvSpPr txBox="1"/>
          <p:nvPr>
            <p:ph idx="15" type="title"/>
          </p:nvPr>
        </p:nvSpPr>
        <p:spPr>
          <a:xfrm>
            <a:off x="4356000" y="3626775"/>
            <a:ext cx="8982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8187" name="Google Shape;8187;p405"/>
          <p:cNvSpPr txBox="1"/>
          <p:nvPr>
            <p:ph idx="16" type="ctrTitle"/>
          </p:nvPr>
        </p:nvSpPr>
        <p:spPr>
          <a:xfrm>
            <a:off x="3070950" y="4486868"/>
            <a:ext cx="984900" cy="290700"/>
          </a:xfrm>
          <a:prstGeom prst="rect">
            <a:avLst/>
          </a:prstGeom>
          <a:noFill/>
          <a:ln>
            <a:noFill/>
          </a:ln>
        </p:spPr>
        <p:txBody>
          <a:bodyPr anchorCtr="0" anchor="t" bIns="0" lIns="0" spcFirstLastPara="1" rIns="0" wrap="square" tIns="0">
            <a:sp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2pPr>
            <a:lvl3pPr lvl="2"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3pPr>
            <a:lvl4pPr lvl="3"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4pPr>
            <a:lvl5pPr lvl="4"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5pPr>
            <a:lvl6pPr lvl="5"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6pPr>
            <a:lvl7pPr lvl="6"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7pPr>
            <a:lvl8pPr lvl="7"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8pPr>
            <a:lvl9pPr lvl="8" algn="l">
              <a:lnSpc>
                <a:spcPct val="100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9pPr>
          </a:lstStyle>
          <a:p/>
        </p:txBody>
      </p:sp>
      <p:sp>
        <p:nvSpPr>
          <p:cNvPr id="8188" name="Google Shape;8188;p405"/>
          <p:cNvSpPr txBox="1"/>
          <p:nvPr>
            <p:ph idx="17" type="title"/>
          </p:nvPr>
        </p:nvSpPr>
        <p:spPr>
          <a:xfrm>
            <a:off x="3070950" y="4282651"/>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SzPts val="1300"/>
              <a:buFont typeface="Montserrat"/>
              <a:buNone/>
              <a:defRPr b="1" sz="1300">
                <a:latin typeface="Montserrat"/>
                <a:ea typeface="Montserrat"/>
                <a:cs typeface="Montserrat"/>
                <a:sym typeface="Montserrat"/>
              </a:defRPr>
            </a:lvl1pPr>
            <a:lvl2pPr lvl="1" algn="l">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8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light)">
  <p:cSld name="CUSTOM_14_1">
    <p:bg>
      <p:bgPr>
        <a:solidFill>
          <a:srgbClr val="FFFFFF"/>
        </a:solidFill>
      </p:bgPr>
    </p:bg>
    <p:spTree>
      <p:nvGrpSpPr>
        <p:cNvPr id="8189" name="Shape 8189"/>
        <p:cNvGrpSpPr/>
        <p:nvPr/>
      </p:nvGrpSpPr>
      <p:grpSpPr>
        <a:xfrm>
          <a:off x="0" y="0"/>
          <a:ext cx="0" cy="0"/>
          <a:chOff x="0" y="0"/>
          <a:chExt cx="0" cy="0"/>
        </a:xfrm>
      </p:grpSpPr>
      <p:sp>
        <p:nvSpPr>
          <p:cNvPr id="8190" name="Google Shape;8190;p406"/>
          <p:cNvSpPr txBox="1"/>
          <p:nvPr>
            <p:ph idx="1" type="subTitle"/>
          </p:nvPr>
        </p:nvSpPr>
        <p:spPr>
          <a:xfrm>
            <a:off x="5034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191" name="Google Shape;8191;p406"/>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8192" name="Google Shape;8192;p406"/>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272850"/>
              </a:buClr>
              <a:buSzPts val="1300"/>
              <a:buFont typeface="Montserrat SemiBold"/>
              <a:buNone/>
              <a:defRPr sz="1300">
                <a:solidFill>
                  <a:srgbClr val="272850"/>
                </a:solidFill>
                <a:latin typeface="Montserrat SemiBold"/>
                <a:ea typeface="Montserrat SemiBold"/>
                <a:cs typeface="Montserrat SemiBold"/>
                <a:sym typeface="Montserrat SemiBold"/>
              </a:defRPr>
            </a:lvl9pPr>
          </a:lstStyle>
          <a:p/>
        </p:txBody>
      </p:sp>
      <p:sp>
        <p:nvSpPr>
          <p:cNvPr id="8193" name="Google Shape;8193;p406"/>
          <p:cNvSpPr txBox="1"/>
          <p:nvPr>
            <p:ph idx="3" type="ctrTitle"/>
          </p:nvPr>
        </p:nvSpPr>
        <p:spPr>
          <a:xfrm>
            <a:off x="67588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8194" name="Google Shape;8194;p406"/>
          <p:cNvSpPr txBox="1"/>
          <p:nvPr>
            <p:ph idx="4" type="subTitle"/>
          </p:nvPr>
        </p:nvSpPr>
        <p:spPr>
          <a:xfrm>
            <a:off x="25615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195" name="Google Shape;8195;p406"/>
          <p:cNvSpPr txBox="1"/>
          <p:nvPr>
            <p:ph idx="5" type="ctrTitle"/>
          </p:nvPr>
        </p:nvSpPr>
        <p:spPr>
          <a:xfrm>
            <a:off x="2737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8196" name="Google Shape;8196;p406"/>
          <p:cNvSpPr txBox="1"/>
          <p:nvPr>
            <p:ph idx="6" type="subTitle"/>
          </p:nvPr>
        </p:nvSpPr>
        <p:spPr>
          <a:xfrm>
            <a:off x="461971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197" name="Google Shape;8197;p406"/>
          <p:cNvSpPr txBox="1"/>
          <p:nvPr>
            <p:ph idx="7" type="ctrTitle"/>
          </p:nvPr>
        </p:nvSpPr>
        <p:spPr>
          <a:xfrm>
            <a:off x="4800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15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15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15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15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15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15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15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15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
        <p:nvSpPr>
          <p:cNvPr id="8198" name="Google Shape;8198;p406"/>
          <p:cNvSpPr txBox="1"/>
          <p:nvPr>
            <p:ph idx="8" type="subTitle"/>
          </p:nvPr>
        </p:nvSpPr>
        <p:spPr>
          <a:xfrm>
            <a:off x="6677863" y="1250675"/>
            <a:ext cx="1962600" cy="3254400"/>
          </a:xfrm>
          <a:prstGeom prst="rect">
            <a:avLst/>
          </a:prstGeom>
          <a:noFill/>
          <a:ln cap="flat" cmpd="sng" w="9525">
            <a:solidFill>
              <a:schemeClr val="accent1"/>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chemeClr val="dk1"/>
              </a:buClr>
              <a:buSzPts val="800"/>
              <a:buFont typeface="Montserrat"/>
              <a:buNone/>
              <a:defRPr sz="800">
                <a:solidFill>
                  <a:schemeClr val="dk1"/>
                </a:solidFill>
                <a:latin typeface="Montserrat"/>
                <a:ea typeface="Montserrat"/>
                <a:cs typeface="Montserrat"/>
                <a:sym typeface="Montserrat"/>
              </a:defRPr>
            </a:lvl1pPr>
            <a:lvl2pPr lvl="1"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50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199" name="Google Shape;8199;p406"/>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1000"/>
              <a:buFont typeface="Montserrat"/>
              <a:buNone/>
              <a:defRPr b="1" sz="1000">
                <a:latin typeface="Montserrat"/>
                <a:ea typeface="Montserrat"/>
                <a:cs typeface="Montserrat"/>
                <a:sym typeface="Montserrat"/>
              </a:defRPr>
            </a:lvl2pPr>
            <a:lvl3pPr lvl="2" algn="ctr">
              <a:lnSpc>
                <a:spcPct val="100000"/>
              </a:lnSpc>
              <a:spcBef>
                <a:spcPts val="0"/>
              </a:spcBef>
              <a:spcAft>
                <a:spcPts val="0"/>
              </a:spcAft>
              <a:buSzPts val="1000"/>
              <a:buFont typeface="Montserrat"/>
              <a:buNone/>
              <a:defRPr b="1" sz="1000">
                <a:latin typeface="Montserrat"/>
                <a:ea typeface="Montserrat"/>
                <a:cs typeface="Montserrat"/>
                <a:sym typeface="Montserrat"/>
              </a:defRPr>
            </a:lvl3pPr>
            <a:lvl4pPr lvl="3" algn="ctr">
              <a:lnSpc>
                <a:spcPct val="100000"/>
              </a:lnSpc>
              <a:spcBef>
                <a:spcPts val="0"/>
              </a:spcBef>
              <a:spcAft>
                <a:spcPts val="0"/>
              </a:spcAft>
              <a:buSzPts val="1000"/>
              <a:buFont typeface="Montserrat"/>
              <a:buNone/>
              <a:defRPr b="1" sz="1000">
                <a:latin typeface="Montserrat"/>
                <a:ea typeface="Montserrat"/>
                <a:cs typeface="Montserrat"/>
                <a:sym typeface="Montserrat"/>
              </a:defRPr>
            </a:lvl4pPr>
            <a:lvl5pPr lvl="4" algn="ctr">
              <a:lnSpc>
                <a:spcPct val="100000"/>
              </a:lnSpc>
              <a:spcBef>
                <a:spcPts val="0"/>
              </a:spcBef>
              <a:spcAft>
                <a:spcPts val="0"/>
              </a:spcAft>
              <a:buSzPts val="1000"/>
              <a:buFont typeface="Montserrat"/>
              <a:buNone/>
              <a:defRPr b="1" sz="1000">
                <a:latin typeface="Montserrat"/>
                <a:ea typeface="Montserrat"/>
                <a:cs typeface="Montserrat"/>
                <a:sym typeface="Montserrat"/>
              </a:defRPr>
            </a:lvl5pPr>
            <a:lvl6pPr lvl="5" algn="ctr">
              <a:lnSpc>
                <a:spcPct val="100000"/>
              </a:lnSpc>
              <a:spcBef>
                <a:spcPts val="0"/>
              </a:spcBef>
              <a:spcAft>
                <a:spcPts val="0"/>
              </a:spcAft>
              <a:buSzPts val="1000"/>
              <a:buFont typeface="Montserrat"/>
              <a:buNone/>
              <a:defRPr b="1" sz="1000">
                <a:latin typeface="Montserrat"/>
                <a:ea typeface="Montserrat"/>
                <a:cs typeface="Montserrat"/>
                <a:sym typeface="Montserrat"/>
              </a:defRPr>
            </a:lvl6pPr>
            <a:lvl7pPr lvl="6" algn="ctr">
              <a:lnSpc>
                <a:spcPct val="100000"/>
              </a:lnSpc>
              <a:spcBef>
                <a:spcPts val="0"/>
              </a:spcBef>
              <a:spcAft>
                <a:spcPts val="0"/>
              </a:spcAft>
              <a:buSzPts val="1000"/>
              <a:buFont typeface="Montserrat"/>
              <a:buNone/>
              <a:defRPr b="1" sz="1000">
                <a:latin typeface="Montserrat"/>
                <a:ea typeface="Montserrat"/>
                <a:cs typeface="Montserrat"/>
                <a:sym typeface="Montserrat"/>
              </a:defRPr>
            </a:lvl7pPr>
            <a:lvl8pPr lvl="7" algn="ctr">
              <a:lnSpc>
                <a:spcPct val="100000"/>
              </a:lnSpc>
              <a:spcBef>
                <a:spcPts val="0"/>
              </a:spcBef>
              <a:spcAft>
                <a:spcPts val="0"/>
              </a:spcAft>
              <a:buSzPts val="1000"/>
              <a:buFont typeface="Montserrat"/>
              <a:buNone/>
              <a:defRPr b="1" sz="1000">
                <a:latin typeface="Montserrat"/>
                <a:ea typeface="Montserrat"/>
                <a:cs typeface="Montserrat"/>
                <a:sym typeface="Montserrat"/>
              </a:defRPr>
            </a:lvl8pPr>
            <a:lvl9pPr lvl="8" algn="ctr">
              <a:lnSpc>
                <a:spcPct val="100000"/>
              </a:lnSpc>
              <a:spcBef>
                <a:spcPts val="0"/>
              </a:spcBef>
              <a:spcAft>
                <a:spcPts val="0"/>
              </a:spcAft>
              <a:buSzPts val="1000"/>
              <a:buFont typeface="Montserrat"/>
              <a:buNone/>
              <a:defRPr b="1" sz="1000">
                <a:latin typeface="Montserrat"/>
                <a:ea typeface="Montserrat"/>
                <a:cs typeface="Montserrat"/>
                <a:sym typeface="Montserrat"/>
              </a:defRPr>
            </a:lvl9pPr>
          </a:lstStyle>
          <a:p/>
        </p:txBody>
      </p:sp>
    </p:spTree>
  </p:cSld>
  <p:clrMapOvr>
    <a:masterClrMapping/>
  </p:clrMapOvr>
</p:sldLayout>
</file>

<file path=ppt/slideLayouts/slideLayout8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tegories &amp; text  11 (dark)">
  <p:cSld name="CUSTOM_14_1_1">
    <p:bg>
      <p:bgPr>
        <a:solidFill>
          <a:schemeClr val="dk1"/>
        </a:solidFill>
      </p:bgPr>
    </p:bg>
    <p:spTree>
      <p:nvGrpSpPr>
        <p:cNvPr id="8200" name="Shape 8200"/>
        <p:cNvGrpSpPr/>
        <p:nvPr/>
      </p:nvGrpSpPr>
      <p:grpSpPr>
        <a:xfrm>
          <a:off x="0" y="0"/>
          <a:ext cx="0" cy="0"/>
          <a:chOff x="0" y="0"/>
          <a:chExt cx="0" cy="0"/>
        </a:xfrm>
      </p:grpSpPr>
      <p:sp>
        <p:nvSpPr>
          <p:cNvPr id="8201" name="Google Shape;8201;p407"/>
          <p:cNvSpPr txBox="1"/>
          <p:nvPr>
            <p:ph idx="1" type="subTitle"/>
          </p:nvPr>
        </p:nvSpPr>
        <p:spPr>
          <a:xfrm>
            <a:off x="5034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8202" name="Google Shape;8202;p407"/>
          <p:cNvSpPr txBox="1"/>
          <p:nvPr>
            <p:ph type="ctrTitle"/>
          </p:nvPr>
        </p:nvSpPr>
        <p:spPr>
          <a:xfrm>
            <a:off x="2773450" y="437000"/>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3F3F3"/>
              </a:buClr>
              <a:buSzPts val="1600"/>
              <a:buFont typeface="Montserrat"/>
              <a:buNone/>
              <a:defRPr b="1" sz="16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2pPr>
            <a:lvl3pPr lvl="2"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3pPr>
            <a:lvl4pPr lvl="3"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4pPr>
            <a:lvl5pPr lvl="4"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5pPr>
            <a:lvl6pPr lvl="5"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6pPr>
            <a:lvl7pPr lvl="6"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7pPr>
            <a:lvl8pPr lvl="7"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8pPr>
            <a:lvl9pPr lvl="8" algn="ctr">
              <a:lnSpc>
                <a:spcPct val="100000"/>
              </a:lnSpc>
              <a:spcBef>
                <a:spcPts val="0"/>
              </a:spcBef>
              <a:spcAft>
                <a:spcPts val="0"/>
              </a:spcAft>
              <a:buClr>
                <a:srgbClr val="F3F3F3"/>
              </a:buClr>
              <a:buSzPts val="2000"/>
              <a:buFont typeface="Montserrat"/>
              <a:buNone/>
              <a:defRPr b="1" sz="2000">
                <a:solidFill>
                  <a:srgbClr val="F3F3F3"/>
                </a:solidFill>
                <a:latin typeface="Montserrat"/>
                <a:ea typeface="Montserrat"/>
                <a:cs typeface="Montserrat"/>
                <a:sym typeface="Montserrat"/>
              </a:defRPr>
            </a:lvl9pPr>
          </a:lstStyle>
          <a:p/>
        </p:txBody>
      </p:sp>
      <p:sp>
        <p:nvSpPr>
          <p:cNvPr id="8203" name="Google Shape;8203;p407"/>
          <p:cNvSpPr txBox="1"/>
          <p:nvPr>
            <p:ph idx="2" type="ctrTitle"/>
          </p:nvPr>
        </p:nvSpPr>
        <p:spPr>
          <a:xfrm>
            <a:off x="2992975" y="768889"/>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3F3F3"/>
              </a:buClr>
              <a:buSzPts val="1300"/>
              <a:buFont typeface="Montserrat"/>
              <a:buNone/>
              <a:defRPr sz="1300">
                <a:solidFill>
                  <a:srgbClr val="F3F3F3"/>
                </a:solidFill>
                <a:latin typeface="Montserrat"/>
                <a:ea typeface="Montserrat"/>
                <a:cs typeface="Montserrat"/>
                <a:sym typeface="Montserrat"/>
              </a:defRPr>
            </a:lvl1pPr>
            <a:lvl2pPr lvl="1"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rgbClr val="F3F3F3"/>
              </a:buClr>
              <a:buSzPts val="1300"/>
              <a:buFont typeface="Montserrat SemiBold"/>
              <a:buNone/>
              <a:defRPr sz="1300">
                <a:solidFill>
                  <a:srgbClr val="F3F3F3"/>
                </a:solidFill>
                <a:latin typeface="Montserrat SemiBold"/>
                <a:ea typeface="Montserrat SemiBold"/>
                <a:cs typeface="Montserrat SemiBold"/>
                <a:sym typeface="Montserrat SemiBold"/>
              </a:defRPr>
            </a:lvl9pPr>
          </a:lstStyle>
          <a:p/>
        </p:txBody>
      </p:sp>
      <p:sp>
        <p:nvSpPr>
          <p:cNvPr id="8204" name="Google Shape;8204;p407"/>
          <p:cNvSpPr txBox="1"/>
          <p:nvPr>
            <p:ph idx="3" type="ctrTitle"/>
          </p:nvPr>
        </p:nvSpPr>
        <p:spPr>
          <a:xfrm>
            <a:off x="67596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8205" name="Google Shape;8205;p407"/>
          <p:cNvSpPr txBox="1"/>
          <p:nvPr>
            <p:ph idx="4" type="subTitle"/>
          </p:nvPr>
        </p:nvSpPr>
        <p:spPr>
          <a:xfrm>
            <a:off x="25616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8206" name="Google Shape;8206;p407"/>
          <p:cNvSpPr txBox="1"/>
          <p:nvPr>
            <p:ph idx="5" type="ctrTitle"/>
          </p:nvPr>
        </p:nvSpPr>
        <p:spPr>
          <a:xfrm>
            <a:off x="27380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8207" name="Google Shape;8207;p407"/>
          <p:cNvSpPr txBox="1"/>
          <p:nvPr>
            <p:ph idx="6" type="subTitle"/>
          </p:nvPr>
        </p:nvSpPr>
        <p:spPr>
          <a:xfrm>
            <a:off x="461978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8208" name="Google Shape;8208;p407"/>
          <p:cNvSpPr txBox="1"/>
          <p:nvPr>
            <p:ph idx="7" type="ctrTitle"/>
          </p:nvPr>
        </p:nvSpPr>
        <p:spPr>
          <a:xfrm>
            <a:off x="4800114"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
        <p:nvSpPr>
          <p:cNvPr id="8209" name="Google Shape;8209;p407"/>
          <p:cNvSpPr txBox="1"/>
          <p:nvPr>
            <p:ph idx="8" type="subTitle"/>
          </p:nvPr>
        </p:nvSpPr>
        <p:spPr>
          <a:xfrm>
            <a:off x="6677938" y="1250675"/>
            <a:ext cx="1962600" cy="3254400"/>
          </a:xfrm>
          <a:prstGeom prst="rect">
            <a:avLst/>
          </a:prstGeom>
          <a:noFill/>
          <a:ln cap="flat" cmpd="sng" w="9525">
            <a:solidFill>
              <a:schemeClr val="accent3"/>
            </a:solidFill>
            <a:prstDash val="solid"/>
            <a:round/>
            <a:headEnd len="sm" w="sm" type="none"/>
            <a:tailEnd len="sm" w="sm" type="none"/>
          </a:ln>
        </p:spPr>
        <p:txBody>
          <a:bodyPr anchorCtr="0" anchor="t" bIns="182875" lIns="182875" spcFirstLastPara="1" rIns="182875" wrap="square" tIns="1234425">
            <a:noAutofit/>
          </a:bodyPr>
          <a:lstStyle>
            <a:lvl1pPr lvl="0" algn="l">
              <a:lnSpc>
                <a:spcPct val="150000"/>
              </a:lnSpc>
              <a:spcBef>
                <a:spcPts val="0"/>
              </a:spcBef>
              <a:spcAft>
                <a:spcPts val="0"/>
              </a:spcAft>
              <a:buClr>
                <a:srgbClr val="FFFFFF"/>
              </a:buClr>
              <a:buSzPts val="800"/>
              <a:buFont typeface="Montserrat"/>
              <a:buNone/>
              <a:defRPr sz="800">
                <a:solidFill>
                  <a:srgbClr val="FFFFFF"/>
                </a:solidFill>
                <a:latin typeface="Montserrat"/>
                <a:ea typeface="Montserrat"/>
                <a:cs typeface="Montserrat"/>
                <a:sym typeface="Montserrat"/>
              </a:defRPr>
            </a:lvl1pPr>
            <a:lvl2pPr lvl="1"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l">
              <a:lnSpc>
                <a:spcPct val="15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8210" name="Google Shape;8210;p407"/>
          <p:cNvSpPr txBox="1"/>
          <p:nvPr>
            <p:ph idx="9" type="ctrTitle"/>
          </p:nvPr>
        </p:nvSpPr>
        <p:spPr>
          <a:xfrm>
            <a:off x="6850339" y="2106200"/>
            <a:ext cx="1566000" cy="2070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1000"/>
              <a:buFont typeface="Montserrat"/>
              <a:buNone/>
              <a:defRPr b="1" sz="1000">
                <a:solidFill>
                  <a:srgbClr val="FFFFFF"/>
                </a:solidFill>
                <a:latin typeface="Montserrat"/>
                <a:ea typeface="Montserrat"/>
                <a:cs typeface="Montserrat"/>
                <a:sym typeface="Montserrat"/>
              </a:defRPr>
            </a:lvl9pPr>
          </a:lstStyle>
          <a:p/>
        </p:txBody>
      </p:sp>
    </p:spTree>
  </p:cSld>
  <p:clrMapOvr>
    <a:masterClrMapping/>
  </p:clrMapOvr>
</p:sldLayout>
</file>

<file path=ppt/slideLayouts/slideLayout8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_AND_BODY_1">
  <p:cSld name="TITLE_AND_BODY_1">
    <p:spTree>
      <p:nvGrpSpPr>
        <p:cNvPr id="8211" name="Shape 8211"/>
        <p:cNvGrpSpPr/>
        <p:nvPr/>
      </p:nvGrpSpPr>
      <p:grpSpPr>
        <a:xfrm>
          <a:off x="0" y="0"/>
          <a:ext cx="0" cy="0"/>
          <a:chOff x="0" y="0"/>
          <a:chExt cx="0" cy="0"/>
        </a:xfrm>
      </p:grpSpPr>
      <p:sp>
        <p:nvSpPr>
          <p:cNvPr id="8212" name="Google Shape;8212;p408"/>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p:txBody>
      </p:sp>
      <p:sp>
        <p:nvSpPr>
          <p:cNvPr id="8213" name="Google Shape;8213;p408"/>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algn="l">
              <a:lnSpc>
                <a:spcPct val="115000"/>
              </a:lnSpc>
              <a:spcBef>
                <a:spcPts val="0"/>
              </a:spcBef>
              <a:spcAft>
                <a:spcPts val="0"/>
              </a:spcAft>
              <a:buSzPts val="18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0"/>
              </a:spcBef>
              <a:spcAft>
                <a:spcPts val="0"/>
              </a:spcAft>
              <a:buSzPts val="1400"/>
              <a:buChar char="■"/>
              <a:defRPr/>
            </a:lvl3pPr>
            <a:lvl4pPr indent="-317500" lvl="3" marL="1828800" algn="l">
              <a:lnSpc>
                <a:spcPct val="115000"/>
              </a:lnSpc>
              <a:spcBef>
                <a:spcPts val="0"/>
              </a:spcBef>
              <a:spcAft>
                <a:spcPts val="0"/>
              </a:spcAft>
              <a:buSzPts val="1400"/>
              <a:buChar char="●"/>
              <a:defRPr/>
            </a:lvl4pPr>
            <a:lvl5pPr indent="-317500" lvl="4" marL="2286000" algn="l">
              <a:lnSpc>
                <a:spcPct val="115000"/>
              </a:lnSpc>
              <a:spcBef>
                <a:spcPts val="0"/>
              </a:spcBef>
              <a:spcAft>
                <a:spcPts val="0"/>
              </a:spcAft>
              <a:buSzPts val="1400"/>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8214" name="Google Shape;8214;p408"/>
          <p:cNvSpPr txBox="1"/>
          <p:nvPr>
            <p:ph idx="12" type="sldNum"/>
          </p:nvPr>
        </p:nvSpPr>
        <p:spPr>
          <a:xfrm>
            <a:off x="8472458" y="4663217"/>
            <a:ext cx="548700" cy="393600"/>
          </a:xfrm>
          <a:prstGeom prst="rect">
            <a:avLst/>
          </a:prstGeom>
          <a:noFill/>
          <a:ln>
            <a:noFill/>
          </a:ln>
        </p:spPr>
        <p:txBody>
          <a:bodyPr anchorCtr="0" anchor="ctr" bIns="34275" lIns="34275" spcFirstLastPara="1" rIns="34275" wrap="square" tIns="34275">
            <a:noAutofit/>
          </a:bodyPr>
          <a:lstStyle>
            <a:lvl1pPr indent="0" lvl="0" marL="0" marR="0" rtl="0" algn="l">
              <a:lnSpc>
                <a:spcPct val="100000"/>
              </a:lnSpc>
              <a:spcBef>
                <a:spcPts val="0"/>
              </a:spcBef>
              <a:spcAft>
                <a:spcPts val="0"/>
              </a:spcAft>
              <a:buClr>
                <a:srgbClr val="000000"/>
              </a:buClr>
              <a:buSzPts val="500"/>
              <a:buFont typeface="Arial"/>
              <a:buNone/>
              <a:defRPr b="0" i="0" sz="500" u="none" cap="none" strike="noStrike">
                <a:solidFill>
                  <a:srgbClr val="000000"/>
                </a:solidFill>
                <a:latin typeface="Arial"/>
                <a:ea typeface="Arial"/>
                <a:cs typeface="Arial"/>
                <a:sym typeface="Arial"/>
              </a:defRPr>
            </a:lvl1pPr>
            <a:lvl2pPr indent="0" lvl="1" marL="0" marR="0" rtl="0" algn="l">
              <a:lnSpc>
                <a:spcPct val="100000"/>
              </a:lnSpc>
              <a:spcBef>
                <a:spcPts val="0"/>
              </a:spcBef>
              <a:spcAft>
                <a:spcPts val="0"/>
              </a:spcAft>
              <a:buClr>
                <a:srgbClr val="000000"/>
              </a:buClr>
              <a:buSzPts val="500"/>
              <a:buFont typeface="Arial"/>
              <a:buNone/>
              <a:defRPr b="0" i="0" sz="500" u="none" cap="none" strike="noStrike">
                <a:solidFill>
                  <a:srgbClr val="000000"/>
                </a:solidFill>
                <a:latin typeface="Arial"/>
                <a:ea typeface="Arial"/>
                <a:cs typeface="Arial"/>
                <a:sym typeface="Arial"/>
              </a:defRPr>
            </a:lvl2pPr>
            <a:lvl3pPr indent="0" lvl="2" marL="0" marR="0" rtl="0" algn="l">
              <a:lnSpc>
                <a:spcPct val="100000"/>
              </a:lnSpc>
              <a:spcBef>
                <a:spcPts val="0"/>
              </a:spcBef>
              <a:spcAft>
                <a:spcPts val="0"/>
              </a:spcAft>
              <a:buClr>
                <a:srgbClr val="000000"/>
              </a:buClr>
              <a:buSzPts val="500"/>
              <a:buFont typeface="Arial"/>
              <a:buNone/>
              <a:defRPr b="0" i="0" sz="500" u="none" cap="none" strike="noStrike">
                <a:solidFill>
                  <a:srgbClr val="000000"/>
                </a:solidFill>
                <a:latin typeface="Arial"/>
                <a:ea typeface="Arial"/>
                <a:cs typeface="Arial"/>
                <a:sym typeface="Arial"/>
              </a:defRPr>
            </a:lvl3pPr>
            <a:lvl4pPr indent="0" lvl="3" marL="0" marR="0" rtl="0" algn="l">
              <a:lnSpc>
                <a:spcPct val="100000"/>
              </a:lnSpc>
              <a:spcBef>
                <a:spcPts val="0"/>
              </a:spcBef>
              <a:spcAft>
                <a:spcPts val="0"/>
              </a:spcAft>
              <a:buClr>
                <a:srgbClr val="000000"/>
              </a:buClr>
              <a:buSzPts val="500"/>
              <a:buFont typeface="Arial"/>
              <a:buNone/>
              <a:defRPr b="0" i="0" sz="500" u="none" cap="none" strike="noStrike">
                <a:solidFill>
                  <a:srgbClr val="000000"/>
                </a:solidFill>
                <a:latin typeface="Arial"/>
                <a:ea typeface="Arial"/>
                <a:cs typeface="Arial"/>
                <a:sym typeface="Arial"/>
              </a:defRPr>
            </a:lvl4pPr>
            <a:lvl5pPr indent="0" lvl="4" marL="0" marR="0" rtl="0" algn="l">
              <a:lnSpc>
                <a:spcPct val="100000"/>
              </a:lnSpc>
              <a:spcBef>
                <a:spcPts val="0"/>
              </a:spcBef>
              <a:spcAft>
                <a:spcPts val="0"/>
              </a:spcAft>
              <a:buClr>
                <a:srgbClr val="000000"/>
              </a:buClr>
              <a:buSzPts val="500"/>
              <a:buFont typeface="Arial"/>
              <a:buNone/>
              <a:defRPr b="0" i="0" sz="500" u="none" cap="none" strike="noStrike">
                <a:solidFill>
                  <a:srgbClr val="000000"/>
                </a:solidFill>
                <a:latin typeface="Arial"/>
                <a:ea typeface="Arial"/>
                <a:cs typeface="Arial"/>
                <a:sym typeface="Arial"/>
              </a:defRPr>
            </a:lvl5pPr>
            <a:lvl6pPr indent="0" lvl="5" marL="0" marR="0" rtl="0" algn="l">
              <a:lnSpc>
                <a:spcPct val="100000"/>
              </a:lnSpc>
              <a:spcBef>
                <a:spcPts val="0"/>
              </a:spcBef>
              <a:spcAft>
                <a:spcPts val="0"/>
              </a:spcAft>
              <a:buClr>
                <a:srgbClr val="000000"/>
              </a:buClr>
              <a:buSzPts val="500"/>
              <a:buFont typeface="Arial"/>
              <a:buNone/>
              <a:defRPr b="0" i="0" sz="500" u="none" cap="none" strike="noStrike">
                <a:solidFill>
                  <a:srgbClr val="000000"/>
                </a:solidFill>
                <a:latin typeface="Arial"/>
                <a:ea typeface="Arial"/>
                <a:cs typeface="Arial"/>
                <a:sym typeface="Arial"/>
              </a:defRPr>
            </a:lvl6pPr>
            <a:lvl7pPr indent="0" lvl="6" marL="0" marR="0" rtl="0" algn="l">
              <a:lnSpc>
                <a:spcPct val="100000"/>
              </a:lnSpc>
              <a:spcBef>
                <a:spcPts val="0"/>
              </a:spcBef>
              <a:spcAft>
                <a:spcPts val="0"/>
              </a:spcAft>
              <a:buClr>
                <a:srgbClr val="000000"/>
              </a:buClr>
              <a:buSzPts val="500"/>
              <a:buFont typeface="Arial"/>
              <a:buNone/>
              <a:defRPr b="0" i="0" sz="500" u="none" cap="none" strike="noStrike">
                <a:solidFill>
                  <a:srgbClr val="000000"/>
                </a:solidFill>
                <a:latin typeface="Arial"/>
                <a:ea typeface="Arial"/>
                <a:cs typeface="Arial"/>
                <a:sym typeface="Arial"/>
              </a:defRPr>
            </a:lvl7pPr>
            <a:lvl8pPr indent="0" lvl="7" marL="0" marR="0" rtl="0" algn="l">
              <a:lnSpc>
                <a:spcPct val="100000"/>
              </a:lnSpc>
              <a:spcBef>
                <a:spcPts val="0"/>
              </a:spcBef>
              <a:spcAft>
                <a:spcPts val="0"/>
              </a:spcAft>
              <a:buClr>
                <a:srgbClr val="000000"/>
              </a:buClr>
              <a:buSzPts val="500"/>
              <a:buFont typeface="Arial"/>
              <a:buNone/>
              <a:defRPr b="0" i="0" sz="500" u="none" cap="none" strike="noStrike">
                <a:solidFill>
                  <a:srgbClr val="000000"/>
                </a:solidFill>
                <a:latin typeface="Arial"/>
                <a:ea typeface="Arial"/>
                <a:cs typeface="Arial"/>
                <a:sym typeface="Arial"/>
              </a:defRPr>
            </a:lvl8pPr>
            <a:lvl9pPr indent="0" lvl="8" marL="0" marR="0" rtl="0" algn="l">
              <a:lnSpc>
                <a:spcPct val="100000"/>
              </a:lnSpc>
              <a:spcBef>
                <a:spcPts val="0"/>
              </a:spcBef>
              <a:spcAft>
                <a:spcPts val="0"/>
              </a:spcAft>
              <a:buClr>
                <a:srgbClr val="000000"/>
              </a:buClr>
              <a:buSzPts val="500"/>
              <a:buFont typeface="Arial"/>
              <a:buNone/>
              <a:defRPr b="0" i="0" sz="500" u="none" cap="none" strike="noStrike">
                <a:solidFill>
                  <a:srgbClr val="000000"/>
                </a:solidFill>
                <a:latin typeface="Arial"/>
                <a:ea typeface="Arial"/>
                <a:cs typeface="Arial"/>
                <a:sym typeface="Arial"/>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AND_BODY_1_1">
    <p:spTree>
      <p:nvGrpSpPr>
        <p:cNvPr id="8215" name="Shape 8215"/>
        <p:cNvGrpSpPr/>
        <p:nvPr/>
      </p:nvGrpSpPr>
      <p:grpSpPr>
        <a:xfrm>
          <a:off x="0" y="0"/>
          <a:ext cx="0" cy="0"/>
          <a:chOff x="0" y="0"/>
          <a:chExt cx="0" cy="0"/>
        </a:xfrm>
      </p:grpSpPr>
    </p:spTree>
  </p:cSld>
  <p:clrMapOvr>
    <a:masterClrMapping/>
  </p:clrMapOvr>
</p:sldLayout>
</file>

<file path=ppt/slideLayouts/slideLayout8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2 1">
  <p:cSld name="CUSTOM_20_3_1_1">
    <p:spTree>
      <p:nvGrpSpPr>
        <p:cNvPr id="8216" name="Shape 8216"/>
        <p:cNvGrpSpPr/>
        <p:nvPr/>
      </p:nvGrpSpPr>
      <p:grpSpPr>
        <a:xfrm>
          <a:off x="0" y="0"/>
          <a:ext cx="0" cy="0"/>
          <a:chOff x="0" y="0"/>
          <a:chExt cx="0" cy="0"/>
        </a:xfrm>
      </p:grpSpPr>
      <p:sp>
        <p:nvSpPr>
          <p:cNvPr id="8217" name="Google Shape;8217;p410"/>
          <p:cNvSpPr txBox="1"/>
          <p:nvPr>
            <p:ph type="ctrTitle"/>
          </p:nvPr>
        </p:nvSpPr>
        <p:spPr>
          <a:xfrm>
            <a:off x="4507200"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8218" name="Google Shape;8218;p410"/>
          <p:cNvSpPr txBox="1"/>
          <p:nvPr>
            <p:ph idx="2" type="title"/>
          </p:nvPr>
        </p:nvSpPr>
        <p:spPr>
          <a:xfrm>
            <a:off x="440002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219" name="Google Shape;8219;p410"/>
          <p:cNvSpPr txBox="1"/>
          <p:nvPr>
            <p:ph idx="3" type="ctrTitle"/>
          </p:nvPr>
        </p:nvSpPr>
        <p:spPr>
          <a:xfrm>
            <a:off x="450712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8220" name="Google Shape;8220;p410"/>
          <p:cNvSpPr txBox="1"/>
          <p:nvPr>
            <p:ph idx="4" type="title"/>
          </p:nvPr>
        </p:nvSpPr>
        <p:spPr>
          <a:xfrm>
            <a:off x="440002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221" name="Google Shape;8221;p410"/>
          <p:cNvSpPr txBox="1"/>
          <p:nvPr>
            <p:ph idx="5" type="ctrTitle"/>
          </p:nvPr>
        </p:nvSpPr>
        <p:spPr>
          <a:xfrm>
            <a:off x="6630775" y="17622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8222" name="Google Shape;8222;p410"/>
          <p:cNvSpPr txBox="1"/>
          <p:nvPr>
            <p:ph idx="6" type="title"/>
          </p:nvPr>
        </p:nvSpPr>
        <p:spPr>
          <a:xfrm>
            <a:off x="6523675" y="12924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223" name="Google Shape;8223;p410"/>
          <p:cNvSpPr txBox="1"/>
          <p:nvPr>
            <p:ph idx="7" type="ctrTitle"/>
          </p:nvPr>
        </p:nvSpPr>
        <p:spPr>
          <a:xfrm>
            <a:off x="6630775" y="3539050"/>
            <a:ext cx="14937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8224" name="Google Shape;8224;p410"/>
          <p:cNvSpPr txBox="1"/>
          <p:nvPr>
            <p:ph idx="8" type="title"/>
          </p:nvPr>
        </p:nvSpPr>
        <p:spPr>
          <a:xfrm>
            <a:off x="6523675" y="3069250"/>
            <a:ext cx="17079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225" name="Google Shape;8225;p410"/>
          <p:cNvSpPr txBox="1"/>
          <p:nvPr>
            <p:ph idx="9" type="ctrTitle"/>
          </p:nvPr>
        </p:nvSpPr>
        <p:spPr>
          <a:xfrm>
            <a:off x="514650" y="2074250"/>
            <a:ext cx="25383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226" name="Google Shape;8226;p410"/>
          <p:cNvSpPr txBox="1"/>
          <p:nvPr>
            <p:ph idx="13" type="ctrTitle"/>
          </p:nvPr>
        </p:nvSpPr>
        <p:spPr>
          <a:xfrm>
            <a:off x="514650" y="2735350"/>
            <a:ext cx="2423400" cy="1075800"/>
          </a:xfrm>
          <a:prstGeom prst="rect">
            <a:avLst/>
          </a:prstGeom>
          <a:solidFill>
            <a:schemeClr val="accent1"/>
          </a:solidFill>
          <a:ln>
            <a:noFill/>
          </a:ln>
        </p:spPr>
        <p:txBody>
          <a:bodyPr anchorCtr="0" anchor="ctr" bIns="0" lIns="274300" spcFirstLastPara="1" rIns="27430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8227" name="Google Shape;8227;p410"/>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Tree>
  </p:cSld>
  <p:clrMapOvr>
    <a:masterClrMapping/>
  </p:clrMapOvr>
</p:sldLayout>
</file>

<file path=ppt/slideLayouts/slideLayout8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4">
  <p:cSld name="CUSTOM_22_1_1_2_7">
    <p:spTree>
      <p:nvGrpSpPr>
        <p:cNvPr id="8228" name="Shape 8228"/>
        <p:cNvGrpSpPr/>
        <p:nvPr/>
      </p:nvGrpSpPr>
      <p:grpSpPr>
        <a:xfrm>
          <a:off x="0" y="0"/>
          <a:ext cx="0" cy="0"/>
          <a:chOff x="0" y="0"/>
          <a:chExt cx="0" cy="0"/>
        </a:xfrm>
      </p:grpSpPr>
      <p:sp>
        <p:nvSpPr>
          <p:cNvPr id="8229" name="Google Shape;8229;p411"/>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411"/>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1" name="Google Shape;8231;p411"/>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8232" name="Google Shape;8232;p411"/>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8233" name="Google Shape;8233;p411"/>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8234" name="Google Shape;8234;p411"/>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8235" name="Google Shape;8235;p411"/>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8236" name="Google Shape;8236;p411"/>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8237" name="Google Shape;8237;p411"/>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8238" name="Google Shape;8238;p411"/>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8239" name="Google Shape;8239;p411"/>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8240" name="Google Shape;8240;p411"/>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8241" name="Google Shape;8241;p411"/>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8242" name="Google Shape;8242;p411"/>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43" name="Google Shape;8243;p411"/>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244" name="Google Shape;8244;p411"/>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45" name="Google Shape;8245;p411"/>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246" name="Google Shape;8246;p411"/>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47" name="Google Shape;8247;p411"/>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248" name="Google Shape;8248;p411"/>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49" name="Google Shape;8249;p411"/>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8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1">
  <p:cSld name="CUSTOM_22_1_1_2_3">
    <p:spTree>
      <p:nvGrpSpPr>
        <p:cNvPr id="8250" name="Shape 8250"/>
        <p:cNvGrpSpPr/>
        <p:nvPr/>
      </p:nvGrpSpPr>
      <p:grpSpPr>
        <a:xfrm>
          <a:off x="0" y="0"/>
          <a:ext cx="0" cy="0"/>
          <a:chOff x="0" y="0"/>
          <a:chExt cx="0" cy="0"/>
        </a:xfrm>
      </p:grpSpPr>
      <p:sp>
        <p:nvSpPr>
          <p:cNvPr id="8251" name="Google Shape;8251;p412"/>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412"/>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412"/>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8254" name="Google Shape;8254;p412"/>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8255" name="Google Shape;8255;p412"/>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8256" name="Google Shape;8256;p412"/>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8257" name="Google Shape;8257;p412"/>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8258" name="Google Shape;8258;p412"/>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8259" name="Google Shape;8259;p412"/>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8260" name="Google Shape;8260;p412"/>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8261" name="Google Shape;8261;p412"/>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8262" name="Google Shape;8262;p412"/>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8263" name="Google Shape;8263;p412"/>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8264" name="Google Shape;8264;p412"/>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65" name="Google Shape;8265;p412"/>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266" name="Google Shape;8266;p412"/>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67" name="Google Shape;8267;p412"/>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268" name="Google Shape;8268;p412"/>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69" name="Google Shape;8269;p412"/>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270" name="Google Shape;8270;p412"/>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71" name="Google Shape;8271;p412"/>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8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mmon slides - Brand Quote extended 1 1">
  <p:cSld name="CUSTOM_22_1_1_2_4">
    <p:spTree>
      <p:nvGrpSpPr>
        <p:cNvPr id="8272" name="Shape 8272"/>
        <p:cNvGrpSpPr/>
        <p:nvPr/>
      </p:nvGrpSpPr>
      <p:grpSpPr>
        <a:xfrm>
          <a:off x="0" y="0"/>
          <a:ext cx="0" cy="0"/>
          <a:chOff x="0" y="0"/>
          <a:chExt cx="0" cy="0"/>
        </a:xfrm>
      </p:grpSpPr>
      <p:sp>
        <p:nvSpPr>
          <p:cNvPr id="8273" name="Google Shape;8273;p413"/>
          <p:cNvSpPr/>
          <p:nvPr/>
        </p:nvSpPr>
        <p:spPr>
          <a:xfrm>
            <a:off x="7468850" y="425725"/>
            <a:ext cx="1445700" cy="1958700"/>
          </a:xfrm>
          <a:prstGeom prst="rect">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413"/>
          <p:cNvSpPr/>
          <p:nvPr/>
        </p:nvSpPr>
        <p:spPr>
          <a:xfrm>
            <a:off x="2935675" y="3102625"/>
            <a:ext cx="6208200" cy="2040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413"/>
          <p:cNvSpPr txBox="1"/>
          <p:nvPr>
            <p:ph type="ctrTitle"/>
          </p:nvPr>
        </p:nvSpPr>
        <p:spPr>
          <a:xfrm>
            <a:off x="4043225" y="3515725"/>
            <a:ext cx="3812100" cy="8703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Clr>
                <a:srgbClr val="272850"/>
              </a:buClr>
              <a:buSzPts val="800"/>
              <a:buFont typeface="Montserrat"/>
              <a:buNone/>
              <a:defRPr sz="800">
                <a:solidFill>
                  <a:srgbClr val="272850"/>
                </a:solidFill>
                <a:latin typeface="Montserrat"/>
                <a:ea typeface="Montserrat"/>
                <a:cs typeface="Montserrat"/>
                <a:sym typeface="Montserrat"/>
              </a:defRPr>
            </a:lvl1pPr>
            <a:lvl2pPr lvl="1"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2pPr>
            <a:lvl3pPr lvl="2"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3pPr>
            <a:lvl4pPr lvl="3"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4pPr>
            <a:lvl5pPr lvl="4"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5pPr>
            <a:lvl6pPr lvl="5"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6pPr>
            <a:lvl7pPr lvl="6"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7pPr>
            <a:lvl8pPr lvl="7"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8pPr>
            <a:lvl9pPr lvl="8" algn="ctr">
              <a:lnSpc>
                <a:spcPct val="150000"/>
              </a:lnSpc>
              <a:spcBef>
                <a:spcPts val="0"/>
              </a:spcBef>
              <a:spcAft>
                <a:spcPts val="0"/>
              </a:spcAft>
              <a:buClr>
                <a:srgbClr val="272850"/>
              </a:buClr>
              <a:buSzPts val="900"/>
              <a:buFont typeface="Montserrat"/>
              <a:buNone/>
              <a:defRPr sz="900">
                <a:solidFill>
                  <a:srgbClr val="272850"/>
                </a:solidFill>
                <a:latin typeface="Montserrat"/>
                <a:ea typeface="Montserrat"/>
                <a:cs typeface="Montserrat"/>
                <a:sym typeface="Montserrat"/>
              </a:defRPr>
            </a:lvl9pPr>
          </a:lstStyle>
          <a:p/>
        </p:txBody>
      </p:sp>
      <p:pic>
        <p:nvPicPr>
          <p:cNvPr id="8276" name="Google Shape;8276;p413"/>
          <p:cNvPicPr preferRelativeResize="0"/>
          <p:nvPr/>
        </p:nvPicPr>
        <p:blipFill rotWithShape="1">
          <a:blip r:embed="rId2">
            <a:alphaModFix/>
          </a:blip>
          <a:srcRect b="0" l="0" r="0" t="0"/>
          <a:stretch/>
        </p:blipFill>
        <p:spPr>
          <a:xfrm>
            <a:off x="3414325" y="3529051"/>
            <a:ext cx="262450" cy="229650"/>
          </a:xfrm>
          <a:prstGeom prst="rect">
            <a:avLst/>
          </a:prstGeom>
          <a:noFill/>
          <a:ln>
            <a:noFill/>
          </a:ln>
        </p:spPr>
      </p:pic>
      <p:sp>
        <p:nvSpPr>
          <p:cNvPr id="8277" name="Google Shape;8277;p413"/>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8278" name="Google Shape;8278;p413"/>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rgbClr val="272850"/>
              </a:buClr>
              <a:buSzPts val="800"/>
              <a:buFont typeface="Montserrat SemiBold"/>
              <a:buNone/>
              <a:defRPr sz="800">
                <a:solidFill>
                  <a:srgbClr val="272850"/>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8279" name="Google Shape;8279;p413"/>
          <p:cNvSpPr txBox="1"/>
          <p:nvPr>
            <p:ph idx="4" type="ctrTitle"/>
          </p:nvPr>
        </p:nvSpPr>
        <p:spPr>
          <a:xfrm>
            <a:off x="29786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8280" name="Google Shape;8280;p413"/>
          <p:cNvSpPr txBox="1"/>
          <p:nvPr>
            <p:ph idx="5" type="title"/>
          </p:nvPr>
        </p:nvSpPr>
        <p:spPr>
          <a:xfrm>
            <a:off x="29786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8281" name="Google Shape;8281;p413"/>
          <p:cNvSpPr txBox="1"/>
          <p:nvPr>
            <p:ph idx="6" type="ctrTitle"/>
          </p:nvPr>
        </p:nvSpPr>
        <p:spPr>
          <a:xfrm>
            <a:off x="4247950" y="2139150"/>
            <a:ext cx="10164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8282" name="Google Shape;8282;p413"/>
          <p:cNvSpPr txBox="1"/>
          <p:nvPr>
            <p:ph idx="7" type="title"/>
          </p:nvPr>
        </p:nvSpPr>
        <p:spPr>
          <a:xfrm>
            <a:off x="4247950" y="1958500"/>
            <a:ext cx="10164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8283" name="Google Shape;8283;p413"/>
          <p:cNvSpPr txBox="1"/>
          <p:nvPr>
            <p:ph idx="8" type="ctrTitle"/>
          </p:nvPr>
        </p:nvSpPr>
        <p:spPr>
          <a:xfrm>
            <a:off x="5424600" y="2139150"/>
            <a:ext cx="984900" cy="1233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rgbClr val="0042E4"/>
              </a:buClr>
              <a:buSzPts val="800"/>
              <a:buFont typeface="Montserrat SemiBold"/>
              <a:buNone/>
              <a:defRPr sz="800">
                <a:solidFill>
                  <a:srgbClr val="0042E4"/>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2pPr>
            <a:lvl3pPr lvl="2"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3pPr>
            <a:lvl4pPr lvl="3"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4pPr>
            <a:lvl5pPr lvl="4"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5pPr>
            <a:lvl6pPr lvl="5"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6pPr>
            <a:lvl7pPr lvl="6"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7pPr>
            <a:lvl8pPr lvl="7"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8pPr>
            <a:lvl9pPr lvl="8" algn="l">
              <a:lnSpc>
                <a:spcPct val="100000"/>
              </a:lnSpc>
              <a:spcBef>
                <a:spcPts val="0"/>
              </a:spcBef>
              <a:spcAft>
                <a:spcPts val="0"/>
              </a:spcAft>
              <a:buClr>
                <a:srgbClr val="0042E4"/>
              </a:buClr>
              <a:buSzPts val="1300"/>
              <a:buFont typeface="Montserrat SemiBold"/>
              <a:buNone/>
              <a:defRPr sz="1300">
                <a:solidFill>
                  <a:srgbClr val="0042E4"/>
                </a:solidFill>
                <a:latin typeface="Montserrat SemiBold"/>
                <a:ea typeface="Montserrat SemiBold"/>
                <a:cs typeface="Montserrat SemiBold"/>
                <a:sym typeface="Montserrat SemiBold"/>
              </a:defRPr>
            </a:lvl9pPr>
          </a:lstStyle>
          <a:p/>
        </p:txBody>
      </p:sp>
      <p:sp>
        <p:nvSpPr>
          <p:cNvPr id="8284" name="Google Shape;8284;p413"/>
          <p:cNvSpPr txBox="1"/>
          <p:nvPr>
            <p:ph idx="9" type="title"/>
          </p:nvPr>
        </p:nvSpPr>
        <p:spPr>
          <a:xfrm>
            <a:off x="5424600" y="1958500"/>
            <a:ext cx="984900" cy="155100"/>
          </a:xfrm>
          <a:prstGeom prst="rect">
            <a:avLst/>
          </a:prstGeom>
          <a:noFill/>
          <a:ln>
            <a:noFill/>
          </a:ln>
        </p:spPr>
        <p:txBody>
          <a:bodyPr anchorCtr="0" anchor="ctr" bIns="0" lIns="0" spcFirstLastPara="1" rIns="0" wrap="square" tIns="0">
            <a:noAutofit/>
          </a:bodyPr>
          <a:lstStyle>
            <a:lvl1pPr lvl="0"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1pPr>
            <a:lvl2pPr lvl="1"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2pPr>
            <a:lvl3pPr lvl="2"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3pPr>
            <a:lvl4pPr lvl="3"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4pPr>
            <a:lvl5pPr lvl="4"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5pPr>
            <a:lvl6pPr lvl="5"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6pPr>
            <a:lvl7pPr lvl="6"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7pPr>
            <a:lvl8pPr lvl="7"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8pPr>
            <a:lvl9pPr lvl="8" algn="l">
              <a:lnSpc>
                <a:spcPct val="100000"/>
              </a:lnSpc>
              <a:spcBef>
                <a:spcPts val="0"/>
              </a:spcBef>
              <a:spcAft>
                <a:spcPts val="0"/>
              </a:spcAft>
              <a:buClr>
                <a:srgbClr val="0042E4"/>
              </a:buClr>
              <a:buSzPts val="1300"/>
              <a:buFont typeface="Montserrat"/>
              <a:buNone/>
              <a:defRPr b="1" sz="1300">
                <a:solidFill>
                  <a:srgbClr val="0042E4"/>
                </a:solidFill>
                <a:latin typeface="Montserrat"/>
                <a:ea typeface="Montserrat"/>
                <a:cs typeface="Montserrat"/>
                <a:sym typeface="Montserrat"/>
              </a:defRPr>
            </a:lvl9pPr>
          </a:lstStyle>
          <a:p/>
        </p:txBody>
      </p:sp>
      <p:sp>
        <p:nvSpPr>
          <p:cNvPr id="8285" name="Google Shape;8285;p413"/>
          <p:cNvSpPr txBox="1"/>
          <p:nvPr>
            <p:ph idx="13" type="ctrTitle"/>
          </p:nvPr>
        </p:nvSpPr>
        <p:spPr>
          <a:xfrm>
            <a:off x="2978650" y="1090825"/>
            <a:ext cx="3114600" cy="6285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Clr>
                <a:srgbClr val="0042E4"/>
              </a:buClr>
              <a:buSzPts val="1300"/>
              <a:buFont typeface="Montserrat"/>
              <a:buNone/>
              <a:defRPr sz="1300">
                <a:solidFill>
                  <a:srgbClr val="0042E4"/>
                </a:solidFill>
                <a:latin typeface="Montserrat"/>
                <a:ea typeface="Montserrat"/>
                <a:cs typeface="Montserrat"/>
                <a:sym typeface="Montserrat"/>
              </a:defRPr>
            </a:lvl1pPr>
            <a:lvl2pPr lvl="1"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l">
              <a:lnSpc>
                <a:spcPct val="15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8286" name="Google Shape;8286;p413"/>
          <p:cNvSpPr txBox="1"/>
          <p:nvPr>
            <p:ph idx="14" type="ctrTitle"/>
          </p:nvPr>
        </p:nvSpPr>
        <p:spPr>
          <a:xfrm>
            <a:off x="7697675" y="7686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87" name="Google Shape;8287;p413"/>
          <p:cNvSpPr txBox="1"/>
          <p:nvPr>
            <p:ph idx="15" type="title"/>
          </p:nvPr>
        </p:nvSpPr>
        <p:spPr>
          <a:xfrm>
            <a:off x="7697675" y="6195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288" name="Google Shape;8288;p413"/>
          <p:cNvSpPr txBox="1"/>
          <p:nvPr>
            <p:ph idx="16" type="ctrTitle"/>
          </p:nvPr>
        </p:nvSpPr>
        <p:spPr>
          <a:xfrm>
            <a:off x="7697675" y="1180375"/>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89" name="Google Shape;8289;p413"/>
          <p:cNvSpPr txBox="1"/>
          <p:nvPr>
            <p:ph idx="17" type="title"/>
          </p:nvPr>
        </p:nvSpPr>
        <p:spPr>
          <a:xfrm>
            <a:off x="7697675" y="1031250"/>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290" name="Google Shape;8290;p413"/>
          <p:cNvSpPr txBox="1"/>
          <p:nvPr>
            <p:ph idx="18" type="ctrTitle"/>
          </p:nvPr>
        </p:nvSpPr>
        <p:spPr>
          <a:xfrm>
            <a:off x="7697675" y="1607963"/>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91" name="Google Shape;8291;p413"/>
          <p:cNvSpPr txBox="1"/>
          <p:nvPr>
            <p:ph idx="19" type="title"/>
          </p:nvPr>
        </p:nvSpPr>
        <p:spPr>
          <a:xfrm>
            <a:off x="7697675" y="1458838"/>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
        <p:nvSpPr>
          <p:cNvPr id="8292" name="Google Shape;8292;p413"/>
          <p:cNvSpPr txBox="1"/>
          <p:nvPr>
            <p:ph idx="20" type="ctrTitle"/>
          </p:nvPr>
        </p:nvSpPr>
        <p:spPr>
          <a:xfrm>
            <a:off x="7697675" y="2035538"/>
            <a:ext cx="984900" cy="1551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sz="700">
                <a:solidFill>
                  <a:schemeClr val="dk2"/>
                </a:solidFill>
                <a:latin typeface="Montserrat"/>
                <a:ea typeface="Montserrat"/>
                <a:cs typeface="Montserrat"/>
                <a:sym typeface="Montserrat"/>
              </a:defRPr>
            </a:lvl9pPr>
          </a:lstStyle>
          <a:p/>
        </p:txBody>
      </p:sp>
      <p:sp>
        <p:nvSpPr>
          <p:cNvPr id="8293" name="Google Shape;8293;p413"/>
          <p:cNvSpPr txBox="1"/>
          <p:nvPr>
            <p:ph idx="21" type="title"/>
          </p:nvPr>
        </p:nvSpPr>
        <p:spPr>
          <a:xfrm>
            <a:off x="7697675" y="1886413"/>
            <a:ext cx="843300" cy="155100"/>
          </a:xfrm>
          <a:prstGeom prst="rect">
            <a:avLst/>
          </a:prstGeom>
          <a:noFill/>
          <a:ln>
            <a:noFill/>
          </a:ln>
        </p:spPr>
        <p:txBody>
          <a:bodyPr anchorCtr="0" anchor="ctr" bIns="0" lIns="0" spcFirstLastPara="1" rIns="0" wrap="square" tIns="0">
            <a:spAutoFit/>
          </a:bodyPr>
          <a:lstStyle>
            <a:lvl1pPr lvl="0"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1pPr>
            <a:lvl2pPr lvl="1"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2pPr>
            <a:lvl3pPr lvl="2"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3pPr>
            <a:lvl4pPr lvl="3"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4pPr>
            <a:lvl5pPr lvl="4"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5pPr>
            <a:lvl6pPr lvl="5"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6pPr>
            <a:lvl7pPr lvl="6"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7pPr>
            <a:lvl8pPr lvl="7"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8pPr>
            <a:lvl9pPr lvl="8" algn="l">
              <a:lnSpc>
                <a:spcPct val="100000"/>
              </a:lnSpc>
              <a:spcBef>
                <a:spcPts val="0"/>
              </a:spcBef>
              <a:spcAft>
                <a:spcPts val="0"/>
              </a:spcAft>
              <a:buClr>
                <a:schemeClr val="dk2"/>
              </a:buClr>
              <a:buSzPts val="700"/>
              <a:buFont typeface="Montserrat"/>
              <a:buNone/>
              <a:defRPr b="1" sz="700">
                <a:solidFill>
                  <a:schemeClr val="dk2"/>
                </a:solidFill>
                <a:latin typeface="Montserrat"/>
                <a:ea typeface="Montserrat"/>
                <a:cs typeface="Montserrat"/>
                <a:sym typeface="Montserrat"/>
              </a:defRPr>
            </a:lvl9pPr>
          </a:lstStyle>
          <a:p/>
        </p:txBody>
      </p:sp>
    </p:spTree>
  </p:cSld>
  <p:clrMapOvr>
    <a:masterClrMapping/>
  </p:clrMapOvr>
</p:sldLayout>
</file>

<file path=ppt/slideLayouts/slideLayout8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8294" name="Shape 8294"/>
        <p:cNvGrpSpPr/>
        <p:nvPr/>
      </p:nvGrpSpPr>
      <p:grpSpPr>
        <a:xfrm>
          <a:off x="0" y="0"/>
          <a:ext cx="0" cy="0"/>
          <a:chOff x="0" y="0"/>
          <a:chExt cx="0" cy="0"/>
        </a:xfrm>
      </p:grpSpPr>
      <p:sp>
        <p:nvSpPr>
          <p:cNvPr id="8295" name="Google Shape;8295;p414"/>
          <p:cNvSpPr txBox="1"/>
          <p:nvPr>
            <p:ph type="title"/>
          </p:nvPr>
        </p:nvSpPr>
        <p:spPr>
          <a:xfrm>
            <a:off x="457200" y="205978"/>
            <a:ext cx="8229600" cy="857400"/>
          </a:xfrm>
          <a:prstGeom prst="rect">
            <a:avLst/>
          </a:prstGeom>
          <a:noFill/>
          <a:ln>
            <a:noFill/>
          </a:ln>
        </p:spPr>
        <p:txBody>
          <a:bodyPr anchorCtr="0" anchor="ctr" bIns="91425" lIns="91425" spcFirstLastPara="1" rIns="91425" wrap="square" tIns="91425">
            <a:normAutofit/>
          </a:bodyPr>
          <a:lstStyle>
            <a:lvl1pPr lvl="0" marR="0" rtl="1" algn="ctr">
              <a:lnSpc>
                <a:spcPct val="100000"/>
              </a:lnSpc>
              <a:spcBef>
                <a:spcPts val="0"/>
              </a:spcBef>
              <a:spcAft>
                <a:spcPts val="0"/>
              </a:spcAft>
              <a:buClr>
                <a:schemeClr val="dk1"/>
              </a:buClr>
              <a:buSzPts val="4400"/>
              <a:buFont typeface="Calibri"/>
              <a:buNone/>
              <a:defRPr b="0" i="0" sz="4400" u="none" cap="none" strike="noStrike">
                <a:solidFill>
                  <a:schemeClr val="dk1"/>
                </a:solidFill>
                <a:latin typeface="Calibri"/>
                <a:ea typeface="Calibri"/>
                <a:cs typeface="Calibri"/>
                <a:sym typeface="Calibri"/>
              </a:defRPr>
            </a:lvl1pPr>
            <a:lvl2pPr lvl="1" algn="l">
              <a:lnSpc>
                <a:spcPct val="100000"/>
              </a:lnSpc>
              <a:spcBef>
                <a:spcPts val="0"/>
              </a:spcBef>
              <a:spcAft>
                <a:spcPts val="0"/>
              </a:spcAft>
              <a:buSzPts val="1400"/>
              <a:buFont typeface="Arial"/>
              <a:buNone/>
              <a:defRPr sz="1400"/>
            </a:lvl2pPr>
            <a:lvl3pPr lvl="2" algn="l">
              <a:lnSpc>
                <a:spcPct val="100000"/>
              </a:lnSpc>
              <a:spcBef>
                <a:spcPts val="0"/>
              </a:spcBef>
              <a:spcAft>
                <a:spcPts val="0"/>
              </a:spcAft>
              <a:buSzPts val="1400"/>
              <a:buFont typeface="Arial"/>
              <a:buNone/>
              <a:defRPr sz="1400"/>
            </a:lvl3pPr>
            <a:lvl4pPr lvl="3" algn="l">
              <a:lnSpc>
                <a:spcPct val="100000"/>
              </a:lnSpc>
              <a:spcBef>
                <a:spcPts val="0"/>
              </a:spcBef>
              <a:spcAft>
                <a:spcPts val="0"/>
              </a:spcAft>
              <a:buSzPts val="1400"/>
              <a:buFont typeface="Arial"/>
              <a:buNone/>
              <a:defRPr sz="1400"/>
            </a:lvl4pPr>
            <a:lvl5pPr lvl="4" algn="l">
              <a:lnSpc>
                <a:spcPct val="100000"/>
              </a:lnSpc>
              <a:spcBef>
                <a:spcPts val="0"/>
              </a:spcBef>
              <a:spcAft>
                <a:spcPts val="0"/>
              </a:spcAft>
              <a:buSzPts val="1400"/>
              <a:buFont typeface="Arial"/>
              <a:buNone/>
              <a:defRPr sz="1400"/>
            </a:lvl5pPr>
            <a:lvl6pPr lvl="5" algn="l">
              <a:lnSpc>
                <a:spcPct val="100000"/>
              </a:lnSpc>
              <a:spcBef>
                <a:spcPts val="0"/>
              </a:spcBef>
              <a:spcAft>
                <a:spcPts val="0"/>
              </a:spcAft>
              <a:buSzPts val="1400"/>
              <a:buFont typeface="Arial"/>
              <a:buNone/>
              <a:defRPr sz="1400"/>
            </a:lvl6pPr>
            <a:lvl7pPr lvl="6" algn="l">
              <a:lnSpc>
                <a:spcPct val="100000"/>
              </a:lnSpc>
              <a:spcBef>
                <a:spcPts val="0"/>
              </a:spcBef>
              <a:spcAft>
                <a:spcPts val="0"/>
              </a:spcAft>
              <a:buSzPts val="1400"/>
              <a:buFont typeface="Arial"/>
              <a:buNone/>
              <a:defRPr sz="1400"/>
            </a:lvl7pPr>
            <a:lvl8pPr lvl="7" algn="l">
              <a:lnSpc>
                <a:spcPct val="100000"/>
              </a:lnSpc>
              <a:spcBef>
                <a:spcPts val="0"/>
              </a:spcBef>
              <a:spcAft>
                <a:spcPts val="0"/>
              </a:spcAft>
              <a:buSzPts val="1400"/>
              <a:buFont typeface="Arial"/>
              <a:buNone/>
              <a:defRPr sz="1400"/>
            </a:lvl8pPr>
            <a:lvl9pPr lvl="8" algn="l">
              <a:lnSpc>
                <a:spcPct val="100000"/>
              </a:lnSpc>
              <a:spcBef>
                <a:spcPts val="0"/>
              </a:spcBef>
              <a:spcAft>
                <a:spcPts val="0"/>
              </a:spcAft>
              <a:buSzPts val="1400"/>
              <a:buFont typeface="Arial"/>
              <a:buNone/>
              <a:defRPr sz="1400"/>
            </a:lvl9pPr>
          </a:lstStyle>
          <a:p/>
        </p:txBody>
      </p:sp>
      <p:sp>
        <p:nvSpPr>
          <p:cNvPr id="8296" name="Google Shape;8296;p414"/>
          <p:cNvSpPr txBox="1"/>
          <p:nvPr>
            <p:ph idx="1" type="body"/>
          </p:nvPr>
        </p:nvSpPr>
        <p:spPr>
          <a:xfrm>
            <a:off x="457200" y="1200150"/>
            <a:ext cx="8229600" cy="3394500"/>
          </a:xfrm>
          <a:prstGeom prst="rect">
            <a:avLst/>
          </a:prstGeom>
          <a:noFill/>
          <a:ln>
            <a:noFill/>
          </a:ln>
        </p:spPr>
        <p:txBody>
          <a:bodyPr anchorCtr="0" anchor="t" bIns="91425" lIns="91425" spcFirstLastPara="1" rIns="91425" wrap="square" tIns="91425">
            <a:normAutofit/>
          </a:bodyPr>
          <a:lstStyle>
            <a:lvl1pPr indent="-431800" lvl="0" marL="457200" marR="0" rtl="1" algn="r">
              <a:lnSpc>
                <a:spcPct val="100000"/>
              </a:lnSpc>
              <a:spcBef>
                <a:spcPts val="600"/>
              </a:spcBef>
              <a:spcAft>
                <a:spcPts val="0"/>
              </a:spcAft>
              <a:buClr>
                <a:schemeClr val="dk1"/>
              </a:buClr>
              <a:buSzPts val="3200"/>
              <a:buFont typeface="Arial"/>
              <a:buChar char="•"/>
              <a:defRPr b="0" i="0" sz="3200" u="none" cap="none" strike="noStrike">
                <a:solidFill>
                  <a:schemeClr val="dk1"/>
                </a:solidFill>
                <a:latin typeface="Calibri"/>
                <a:ea typeface="Calibri"/>
                <a:cs typeface="Calibri"/>
                <a:sym typeface="Calibri"/>
              </a:defRPr>
            </a:lvl1pPr>
            <a:lvl2pPr indent="-406400" lvl="1" marL="914400" marR="0" rtl="1" algn="r">
              <a:lnSpc>
                <a:spcPct val="100000"/>
              </a:lnSpc>
              <a:spcBef>
                <a:spcPts val="600"/>
              </a:spcBef>
              <a:spcAft>
                <a:spcPts val="0"/>
              </a:spcAft>
              <a:buClr>
                <a:schemeClr val="dk1"/>
              </a:buClr>
              <a:buSzPts val="2800"/>
              <a:buFont typeface="Arial"/>
              <a:buChar char="–"/>
              <a:defRPr b="0" i="0" sz="2800" u="none" cap="none" strike="noStrike">
                <a:solidFill>
                  <a:schemeClr val="dk1"/>
                </a:solidFill>
                <a:latin typeface="Calibri"/>
                <a:ea typeface="Calibri"/>
                <a:cs typeface="Calibri"/>
                <a:sym typeface="Calibri"/>
              </a:defRPr>
            </a:lvl2pPr>
            <a:lvl3pPr indent="-381000" lvl="2" marL="1371600" marR="0" rtl="1" algn="r">
              <a:lnSpc>
                <a:spcPct val="100000"/>
              </a:lnSpc>
              <a:spcBef>
                <a:spcPts val="500"/>
              </a:spcBef>
              <a:spcAft>
                <a:spcPts val="0"/>
              </a:spcAft>
              <a:buClr>
                <a:schemeClr val="dk1"/>
              </a:buClr>
              <a:buSzPts val="2400"/>
              <a:buFont typeface="Arial"/>
              <a:buChar char="•"/>
              <a:defRPr b="0" i="0" sz="2400" u="none" cap="none" strike="noStrike">
                <a:solidFill>
                  <a:schemeClr val="dk1"/>
                </a:solidFill>
                <a:latin typeface="Calibri"/>
                <a:ea typeface="Calibri"/>
                <a:cs typeface="Calibri"/>
                <a:sym typeface="Calibri"/>
              </a:defRPr>
            </a:lvl3pPr>
            <a:lvl4pPr indent="-355600" lvl="3" marL="18288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4pPr>
            <a:lvl5pPr indent="-355600" lvl="4" marL="22860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5pPr>
            <a:lvl6pPr indent="-355600" lvl="5" marL="27432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6pPr>
            <a:lvl7pPr indent="-355600" lvl="6" marL="32004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7pPr>
            <a:lvl8pPr indent="-355600" lvl="7" marL="36576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8pPr>
            <a:lvl9pPr indent="-355600" lvl="8" marL="4114800" marR="0" rtl="1" algn="r">
              <a:lnSpc>
                <a:spcPct val="100000"/>
              </a:lnSpc>
              <a:spcBef>
                <a:spcPts val="400"/>
              </a:spcBef>
              <a:spcAft>
                <a:spcPts val="0"/>
              </a:spcAft>
              <a:buClr>
                <a:schemeClr val="dk1"/>
              </a:buClr>
              <a:buSzPts val="2000"/>
              <a:buFont typeface="Arial"/>
              <a:buChar char="•"/>
              <a:defRPr b="0" i="0" sz="2000" u="none" cap="none" strike="noStrike">
                <a:solidFill>
                  <a:schemeClr val="dk1"/>
                </a:solidFill>
                <a:latin typeface="Calibri"/>
                <a:ea typeface="Calibri"/>
                <a:cs typeface="Calibri"/>
                <a:sym typeface="Calibri"/>
              </a:defRPr>
            </a:lvl9pPr>
          </a:lstStyle>
          <a:p/>
        </p:txBody>
      </p:sp>
      <p:sp>
        <p:nvSpPr>
          <p:cNvPr id="8297" name="Google Shape;8297;p414"/>
          <p:cNvSpPr txBox="1"/>
          <p:nvPr>
            <p:ph idx="10" type="dt"/>
          </p:nvPr>
        </p:nvSpPr>
        <p:spPr>
          <a:xfrm>
            <a:off x="6553200" y="4767263"/>
            <a:ext cx="2133600" cy="273900"/>
          </a:xfrm>
          <a:prstGeom prst="rect">
            <a:avLst/>
          </a:prstGeom>
          <a:noFill/>
          <a:ln>
            <a:noFill/>
          </a:ln>
        </p:spPr>
        <p:txBody>
          <a:bodyPr anchorCtr="0" anchor="ctr" bIns="91425" lIns="91425" spcFirstLastPara="1" rIns="91425" wrap="square" tIns="91425">
            <a:noAutofit/>
          </a:bodyPr>
          <a:lstStyle>
            <a:lvl1pPr lvl="0" marR="0" rtl="0" algn="r">
              <a:lnSpc>
                <a:spcPct val="100000"/>
              </a:lnSpc>
              <a:spcBef>
                <a:spcPts val="0"/>
              </a:spcBef>
              <a:spcAft>
                <a:spcPts val="0"/>
              </a:spcAft>
              <a:buClr>
                <a:srgbClr val="888888"/>
              </a:buClr>
              <a:buSzPts val="1200"/>
              <a:buFont typeface="Calibri"/>
              <a:buNone/>
              <a:defRPr b="0" i="0" sz="1200" u="none" cap="none" strike="noStrike">
                <a:solidFill>
                  <a:srgbClr val="888888"/>
                </a:solidFill>
                <a:latin typeface="Calibri"/>
                <a:ea typeface="Calibri"/>
                <a:cs typeface="Calibri"/>
                <a:sym typeface="Calibri"/>
              </a:defRPr>
            </a:lvl1pPr>
            <a:lvl2pPr lvl="1"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9pPr>
          </a:lstStyle>
          <a:p/>
        </p:txBody>
      </p:sp>
      <p:sp>
        <p:nvSpPr>
          <p:cNvPr id="8298" name="Google Shape;8298;p414"/>
          <p:cNvSpPr txBox="1"/>
          <p:nvPr>
            <p:ph idx="11" type="ftr"/>
          </p:nvPr>
        </p:nvSpPr>
        <p:spPr>
          <a:xfrm>
            <a:off x="3124200" y="4767263"/>
            <a:ext cx="2895600" cy="273900"/>
          </a:xfrm>
          <a:prstGeom prst="rect">
            <a:avLst/>
          </a:prstGeom>
          <a:noFill/>
          <a:ln>
            <a:noFill/>
          </a:ln>
        </p:spPr>
        <p:txBody>
          <a:bodyPr anchorCtr="0" anchor="ctr" bIns="91425" lIns="91425" spcFirstLastPara="1" rIns="91425" wrap="square" tIns="91425">
            <a:noAutofit/>
          </a:bodyPr>
          <a:lstStyle>
            <a:lvl1pPr lvl="0" marR="0" rtl="0" algn="ctr">
              <a:lnSpc>
                <a:spcPct val="100000"/>
              </a:lnSpc>
              <a:spcBef>
                <a:spcPts val="0"/>
              </a:spcBef>
              <a:spcAft>
                <a:spcPts val="0"/>
              </a:spcAft>
              <a:buClr>
                <a:srgbClr val="888888"/>
              </a:buClr>
              <a:buSzPts val="1200"/>
              <a:buFont typeface="Calibri"/>
              <a:buNone/>
              <a:defRPr b="0" i="0" sz="1200" u="none" cap="none" strike="noStrike">
                <a:solidFill>
                  <a:srgbClr val="888888"/>
                </a:solidFill>
                <a:latin typeface="Calibri"/>
                <a:ea typeface="Calibri"/>
                <a:cs typeface="Calibri"/>
                <a:sym typeface="Calibri"/>
              </a:defRPr>
            </a:lvl1pPr>
            <a:lvl2pPr lvl="1"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2pPr>
            <a:lvl3pPr lvl="2"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3pPr>
            <a:lvl4pPr lvl="3"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4pPr>
            <a:lvl5pPr lvl="4"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5pPr>
            <a:lvl6pPr lvl="5"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6pPr>
            <a:lvl7pPr lvl="6"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7pPr>
            <a:lvl8pPr lvl="7"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8pPr>
            <a:lvl9pPr lvl="8" marR="0" rtl="0" algn="l">
              <a:lnSpc>
                <a:spcPct val="100000"/>
              </a:lnSpc>
              <a:spcBef>
                <a:spcPts val="0"/>
              </a:spcBef>
              <a:spcAft>
                <a:spcPts val="0"/>
              </a:spcAft>
              <a:buClr>
                <a:schemeClr val="dk1"/>
              </a:buClr>
              <a:buSzPts val="1400"/>
              <a:buFont typeface="Calibri"/>
              <a:buNone/>
              <a:defRPr b="0" i="0" sz="1400" u="none" cap="none" strike="noStrike">
                <a:solidFill>
                  <a:schemeClr val="dk1"/>
                </a:solidFill>
                <a:latin typeface="Calibri"/>
                <a:ea typeface="Calibri"/>
                <a:cs typeface="Calibri"/>
                <a:sym typeface="Calibri"/>
              </a:defRPr>
            </a:lvl9pPr>
          </a:lstStyle>
          <a:p/>
        </p:txBody>
      </p:sp>
      <p:sp>
        <p:nvSpPr>
          <p:cNvPr id="8299" name="Google Shape;8299;p414"/>
          <p:cNvSpPr txBox="1"/>
          <p:nvPr>
            <p:ph idx="12" type="sldNum"/>
          </p:nvPr>
        </p:nvSpPr>
        <p:spPr>
          <a:xfrm>
            <a:off x="457200" y="4767263"/>
            <a:ext cx="2133600" cy="273900"/>
          </a:xfrm>
          <a:prstGeom prst="rect">
            <a:avLst/>
          </a:prstGeom>
          <a:noFill/>
          <a:ln>
            <a:noFill/>
          </a:ln>
        </p:spPr>
        <p:txBody>
          <a:bodyPr anchorCtr="0" anchor="ctr" bIns="34275" lIns="68575" spcFirstLastPara="1" rIns="68575" wrap="square" tIns="34275">
            <a:noAutofit/>
          </a:bodyPr>
          <a:lstStyle>
            <a:lvl1pPr indent="0" lvl="0"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1pPr>
            <a:lvl2pPr indent="0" lvl="1"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2pPr>
            <a:lvl3pPr indent="0" lvl="2"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3pPr>
            <a:lvl4pPr indent="0" lvl="3"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4pPr>
            <a:lvl5pPr indent="0" lvl="4"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5pPr>
            <a:lvl6pPr indent="0" lvl="5"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6pPr>
            <a:lvl7pPr indent="0" lvl="6"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7pPr>
            <a:lvl8pPr indent="0" lvl="7"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8pPr>
            <a:lvl9pPr indent="0" lvl="8" marL="0" marR="0" rtl="0" algn="l">
              <a:lnSpc>
                <a:spcPct val="100000"/>
              </a:lnSpc>
              <a:spcBef>
                <a:spcPts val="0"/>
              </a:spcBef>
              <a:spcAft>
                <a:spcPts val="0"/>
              </a:spcAft>
              <a:buClr>
                <a:srgbClr val="888888"/>
              </a:buClr>
              <a:buSzPts val="300"/>
              <a:buFont typeface="Calibri"/>
              <a:buNone/>
              <a:defRPr b="0" i="0" sz="1200" u="none" cap="none" strike="noStrike">
                <a:solidFill>
                  <a:srgbClr val="888888"/>
                </a:solidFill>
                <a:latin typeface="Calibri"/>
                <a:ea typeface="Calibri"/>
                <a:cs typeface="Calibri"/>
                <a:sym typeface="Calibri"/>
              </a:defRPr>
            </a:lvl9pPr>
          </a:lstStyle>
          <a:p>
            <a:pPr indent="0" lvl="0" marL="0" rtl="0" algn="l">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9" name="Shape 39"/>
        <p:cNvGrpSpPr/>
        <p:nvPr/>
      </p:nvGrpSpPr>
      <p:grpSpPr>
        <a:xfrm>
          <a:off x="0" y="0"/>
          <a:ext cx="0" cy="0"/>
          <a:chOff x="0" y="0"/>
          <a:chExt cx="0" cy="0"/>
        </a:xfrm>
      </p:grpSpPr>
      <p:sp>
        <p:nvSpPr>
          <p:cNvPr id="40" name="Google Shape;40;p56"/>
          <p:cNvSpPr/>
          <p:nvPr/>
        </p:nvSpPr>
        <p:spPr>
          <a:xfrm>
            <a:off x="4572000" y="-125"/>
            <a:ext cx="4572000" cy="51435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 name="Google Shape;41;p56"/>
          <p:cNvSpPr txBox="1"/>
          <p:nvPr>
            <p:ph type="title"/>
          </p:nvPr>
        </p:nvSpPr>
        <p:spPr>
          <a:xfrm>
            <a:off x="265500" y="1233175"/>
            <a:ext cx="4045200" cy="1482300"/>
          </a:xfrm>
          <a:prstGeom prst="rect">
            <a:avLst/>
          </a:prstGeom>
          <a:noFill/>
          <a:ln>
            <a:noFill/>
          </a:ln>
        </p:spPr>
        <p:txBody>
          <a:bodyPr anchorCtr="0" anchor="b" bIns="91425" lIns="91425" spcFirstLastPara="1" rIns="91425" wrap="square" tIns="91425">
            <a:normAutofit/>
          </a:bodyPr>
          <a:lstStyle>
            <a:lvl1pPr lvl="0" algn="ctr">
              <a:lnSpc>
                <a:spcPct val="100000"/>
              </a:lnSpc>
              <a:spcBef>
                <a:spcPts val="0"/>
              </a:spcBef>
              <a:spcAft>
                <a:spcPts val="0"/>
              </a:spcAft>
              <a:buSzPts val="4200"/>
              <a:buNone/>
              <a:defRPr sz="4200"/>
            </a:lvl1pPr>
            <a:lvl2pPr lvl="1" algn="ctr">
              <a:lnSpc>
                <a:spcPct val="100000"/>
              </a:lnSpc>
              <a:spcBef>
                <a:spcPts val="0"/>
              </a:spcBef>
              <a:spcAft>
                <a:spcPts val="0"/>
              </a:spcAft>
              <a:buSzPts val="4200"/>
              <a:buNone/>
              <a:defRPr sz="4200"/>
            </a:lvl2pPr>
            <a:lvl3pPr lvl="2" algn="ctr">
              <a:lnSpc>
                <a:spcPct val="100000"/>
              </a:lnSpc>
              <a:spcBef>
                <a:spcPts val="0"/>
              </a:spcBef>
              <a:spcAft>
                <a:spcPts val="0"/>
              </a:spcAft>
              <a:buSzPts val="4200"/>
              <a:buNone/>
              <a:defRPr sz="4200"/>
            </a:lvl3pPr>
            <a:lvl4pPr lvl="3" algn="ctr">
              <a:lnSpc>
                <a:spcPct val="100000"/>
              </a:lnSpc>
              <a:spcBef>
                <a:spcPts val="0"/>
              </a:spcBef>
              <a:spcAft>
                <a:spcPts val="0"/>
              </a:spcAft>
              <a:buSzPts val="4200"/>
              <a:buNone/>
              <a:defRPr sz="4200"/>
            </a:lvl4pPr>
            <a:lvl5pPr lvl="4" algn="ctr">
              <a:lnSpc>
                <a:spcPct val="100000"/>
              </a:lnSpc>
              <a:spcBef>
                <a:spcPts val="0"/>
              </a:spcBef>
              <a:spcAft>
                <a:spcPts val="0"/>
              </a:spcAft>
              <a:buSzPts val="4200"/>
              <a:buNone/>
              <a:defRPr sz="4200"/>
            </a:lvl5pPr>
            <a:lvl6pPr lvl="5" algn="ctr">
              <a:lnSpc>
                <a:spcPct val="100000"/>
              </a:lnSpc>
              <a:spcBef>
                <a:spcPts val="0"/>
              </a:spcBef>
              <a:spcAft>
                <a:spcPts val="0"/>
              </a:spcAft>
              <a:buSzPts val="4200"/>
              <a:buNone/>
              <a:defRPr sz="4200"/>
            </a:lvl6pPr>
            <a:lvl7pPr lvl="6" algn="ctr">
              <a:lnSpc>
                <a:spcPct val="100000"/>
              </a:lnSpc>
              <a:spcBef>
                <a:spcPts val="0"/>
              </a:spcBef>
              <a:spcAft>
                <a:spcPts val="0"/>
              </a:spcAft>
              <a:buSzPts val="4200"/>
              <a:buNone/>
              <a:defRPr sz="4200"/>
            </a:lvl7pPr>
            <a:lvl8pPr lvl="7" algn="ctr">
              <a:lnSpc>
                <a:spcPct val="100000"/>
              </a:lnSpc>
              <a:spcBef>
                <a:spcPts val="0"/>
              </a:spcBef>
              <a:spcAft>
                <a:spcPts val="0"/>
              </a:spcAft>
              <a:buSzPts val="4200"/>
              <a:buNone/>
              <a:defRPr sz="4200"/>
            </a:lvl8pPr>
            <a:lvl9pPr lvl="8" algn="ctr">
              <a:lnSpc>
                <a:spcPct val="100000"/>
              </a:lnSpc>
              <a:spcBef>
                <a:spcPts val="0"/>
              </a:spcBef>
              <a:spcAft>
                <a:spcPts val="0"/>
              </a:spcAft>
              <a:buSzPts val="4200"/>
              <a:buNone/>
              <a:defRPr sz="4200"/>
            </a:lvl9pPr>
          </a:lstStyle>
          <a:p/>
        </p:txBody>
      </p:sp>
      <p:sp>
        <p:nvSpPr>
          <p:cNvPr id="42" name="Google Shape;42;p56"/>
          <p:cNvSpPr txBox="1"/>
          <p:nvPr>
            <p:ph idx="1" type="subTitle"/>
          </p:nvPr>
        </p:nvSpPr>
        <p:spPr>
          <a:xfrm>
            <a:off x="265500" y="2803075"/>
            <a:ext cx="4045200" cy="1235100"/>
          </a:xfrm>
          <a:prstGeom prst="rect">
            <a:avLst/>
          </a:prstGeom>
          <a:noFill/>
          <a:ln>
            <a:noFill/>
          </a:ln>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43" name="Google Shape;43;p56"/>
          <p:cNvSpPr txBox="1"/>
          <p:nvPr>
            <p:ph idx="2" type="body"/>
          </p:nvPr>
        </p:nvSpPr>
        <p:spPr>
          <a:xfrm>
            <a:off x="4939500" y="724075"/>
            <a:ext cx="3837000" cy="3695100"/>
          </a:xfrm>
          <a:prstGeom prst="rect">
            <a:avLst/>
          </a:prstGeom>
          <a:noFill/>
          <a:ln>
            <a:noFill/>
          </a:ln>
        </p:spPr>
        <p:txBody>
          <a:bodyPr anchorCtr="0" anchor="ctr" bIns="91425" lIns="91425" spcFirstLastPara="1" rIns="91425" wrap="square" tIns="91425">
            <a:normAutofit/>
          </a:bodyPr>
          <a:lstStyle>
            <a:lvl1pPr indent="-342900" lvl="0" marL="457200" algn="l">
              <a:lnSpc>
                <a:spcPct val="115000"/>
              </a:lnSpc>
              <a:spcBef>
                <a:spcPts val="0"/>
              </a:spcBef>
              <a:spcAft>
                <a:spcPts val="0"/>
              </a:spcAft>
              <a:buSzPts val="1800"/>
              <a:buChar char="●"/>
              <a:defRPr/>
            </a:lvl1pPr>
            <a:lvl2pPr indent="-317500" lvl="1" marL="914400" algn="l">
              <a:lnSpc>
                <a:spcPct val="115000"/>
              </a:lnSpc>
              <a:spcBef>
                <a:spcPts val="0"/>
              </a:spcBef>
              <a:spcAft>
                <a:spcPts val="0"/>
              </a:spcAft>
              <a:buSzPts val="1400"/>
              <a:buChar char="○"/>
              <a:defRPr/>
            </a:lvl2pPr>
            <a:lvl3pPr indent="-317500" lvl="2" marL="1371600" algn="l">
              <a:lnSpc>
                <a:spcPct val="115000"/>
              </a:lnSpc>
              <a:spcBef>
                <a:spcPts val="0"/>
              </a:spcBef>
              <a:spcAft>
                <a:spcPts val="0"/>
              </a:spcAft>
              <a:buSzPts val="1400"/>
              <a:buChar char="■"/>
              <a:defRPr/>
            </a:lvl3pPr>
            <a:lvl4pPr indent="-317500" lvl="3" marL="1828800" algn="l">
              <a:lnSpc>
                <a:spcPct val="115000"/>
              </a:lnSpc>
              <a:spcBef>
                <a:spcPts val="0"/>
              </a:spcBef>
              <a:spcAft>
                <a:spcPts val="0"/>
              </a:spcAft>
              <a:buSzPts val="1400"/>
              <a:buChar char="●"/>
              <a:defRPr/>
            </a:lvl4pPr>
            <a:lvl5pPr indent="-317500" lvl="4" marL="2286000" algn="l">
              <a:lnSpc>
                <a:spcPct val="115000"/>
              </a:lnSpc>
              <a:spcBef>
                <a:spcPts val="0"/>
              </a:spcBef>
              <a:spcAft>
                <a:spcPts val="0"/>
              </a:spcAft>
              <a:buSzPts val="1400"/>
              <a:buChar char="○"/>
              <a:defRPr/>
            </a:lvl5pPr>
            <a:lvl6pPr indent="-317500" lvl="5" marL="2743200" algn="l">
              <a:lnSpc>
                <a:spcPct val="115000"/>
              </a:lnSpc>
              <a:spcBef>
                <a:spcPts val="0"/>
              </a:spcBef>
              <a:spcAft>
                <a:spcPts val="0"/>
              </a:spcAft>
              <a:buSzPts val="1400"/>
              <a:buChar char="■"/>
              <a:defRPr/>
            </a:lvl6pPr>
            <a:lvl7pPr indent="-317500" lvl="6" marL="3200400" algn="l">
              <a:lnSpc>
                <a:spcPct val="115000"/>
              </a:lnSpc>
              <a:spcBef>
                <a:spcPts val="0"/>
              </a:spcBef>
              <a:spcAft>
                <a:spcPts val="0"/>
              </a:spcAft>
              <a:buSzPts val="1400"/>
              <a:buChar char="●"/>
              <a:defRPr/>
            </a:lvl7pPr>
            <a:lvl8pPr indent="-317500" lvl="7" marL="3657600" algn="l">
              <a:lnSpc>
                <a:spcPct val="115000"/>
              </a:lnSpc>
              <a:spcBef>
                <a:spcPts val="0"/>
              </a:spcBef>
              <a:spcAft>
                <a:spcPts val="0"/>
              </a:spcAft>
              <a:buSzPts val="1400"/>
              <a:buChar char="○"/>
              <a:defRPr/>
            </a:lvl8pPr>
            <a:lvl9pPr indent="-317500" lvl="8" marL="4114800" algn="l">
              <a:lnSpc>
                <a:spcPct val="115000"/>
              </a:lnSpc>
              <a:spcBef>
                <a:spcPts val="0"/>
              </a:spcBef>
              <a:spcAft>
                <a:spcPts val="0"/>
              </a:spcAft>
              <a:buSzPts val="1400"/>
              <a:buChar char="■"/>
              <a:defRPr/>
            </a:lvl9pPr>
          </a:lstStyle>
          <a:p/>
        </p:txBody>
      </p:sp>
      <p:sp>
        <p:nvSpPr>
          <p:cNvPr id="44" name="Google Shape;44;p56"/>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5 (dark)">
  <p:cSld name="CUSTOM_16_1_1_2">
    <p:bg>
      <p:bgPr>
        <a:blipFill>
          <a:blip r:embed="rId2">
            <a:alphaModFix/>
          </a:blip>
          <a:stretch>
            <a:fillRect/>
          </a:stretch>
        </a:blipFill>
      </p:bgPr>
    </p:bg>
    <p:spTree>
      <p:nvGrpSpPr>
        <p:cNvPr id="738" name="Shape 738"/>
        <p:cNvGrpSpPr/>
        <p:nvPr/>
      </p:nvGrpSpPr>
      <p:grpSpPr>
        <a:xfrm>
          <a:off x="0" y="0"/>
          <a:ext cx="0" cy="0"/>
          <a:chOff x="0" y="0"/>
          <a:chExt cx="0" cy="0"/>
        </a:xfrm>
      </p:grpSpPr>
      <p:sp>
        <p:nvSpPr>
          <p:cNvPr id="739" name="Google Shape;739;p136"/>
          <p:cNvSpPr txBox="1"/>
          <p:nvPr>
            <p:ph type="ctrTitle"/>
          </p:nvPr>
        </p:nvSpPr>
        <p:spPr>
          <a:xfrm>
            <a:off x="500925" y="2081550"/>
            <a:ext cx="2643300" cy="14175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740" name="Google Shape;740;p136"/>
          <p:cNvSpPr txBox="1"/>
          <p:nvPr>
            <p:ph idx="2"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41" name="Google Shape;741;p136"/>
          <p:cNvSpPr txBox="1"/>
          <p:nvPr>
            <p:ph idx="3"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742" name="Google Shape;742;p136"/>
          <p:cNvSpPr txBox="1"/>
          <p:nvPr>
            <p:ph idx="4" type="ctrTitle"/>
          </p:nvPr>
        </p:nvSpPr>
        <p:spPr>
          <a:xfrm>
            <a:off x="500925" y="964133"/>
            <a:ext cx="26433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43" name="Google Shape;743;p136"/>
          <p:cNvSpPr txBox="1"/>
          <p:nvPr>
            <p:ph idx="5" type="ctrTitle"/>
          </p:nvPr>
        </p:nvSpPr>
        <p:spPr>
          <a:xfrm>
            <a:off x="500925" y="760714"/>
            <a:ext cx="26433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44" name="Google Shape;744;p136"/>
          <p:cNvSpPr txBox="1"/>
          <p:nvPr>
            <p:ph idx="6" type="ctrTitle"/>
          </p:nvPr>
        </p:nvSpPr>
        <p:spPr>
          <a:xfrm>
            <a:off x="500925" y="1642160"/>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90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rand Quote (light) 1">
  <p:cSld name="CUSTOM_22_1_1_3">
    <p:spTree>
      <p:nvGrpSpPr>
        <p:cNvPr id="8300" name="Shape 8300"/>
        <p:cNvGrpSpPr/>
        <p:nvPr/>
      </p:nvGrpSpPr>
      <p:grpSpPr>
        <a:xfrm>
          <a:off x="0" y="0"/>
          <a:ext cx="0" cy="0"/>
          <a:chOff x="0" y="0"/>
          <a:chExt cx="0" cy="0"/>
        </a:xfrm>
      </p:grpSpPr>
      <p:sp>
        <p:nvSpPr>
          <p:cNvPr id="8301" name="Google Shape;8301;p415"/>
          <p:cNvSpPr txBox="1"/>
          <p:nvPr>
            <p:ph type="ctrTitle"/>
          </p:nvPr>
        </p:nvSpPr>
        <p:spPr>
          <a:xfrm>
            <a:off x="1055850" y="3582350"/>
            <a:ext cx="3597000" cy="2907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302" name="Google Shape;8302;p415"/>
          <p:cNvSpPr txBox="1"/>
          <p:nvPr>
            <p:ph idx="2" type="ctrTitle"/>
          </p:nvPr>
        </p:nvSpPr>
        <p:spPr>
          <a:xfrm>
            <a:off x="1055850" y="3915841"/>
            <a:ext cx="31581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l">
              <a:lnSpc>
                <a:spcPct val="100000"/>
              </a:lnSpc>
              <a:spcBef>
                <a:spcPts val="0"/>
              </a:spcBef>
              <a:spcAft>
                <a:spcPts val="0"/>
              </a:spcAft>
              <a:buSzPts val="1300"/>
              <a:buFont typeface="Montserrat"/>
              <a:buNone/>
              <a:defRPr sz="1300">
                <a:latin typeface="Montserrat"/>
                <a:ea typeface="Montserrat"/>
                <a:cs typeface="Montserrat"/>
                <a:sym typeface="Montserrat"/>
              </a:defRPr>
            </a:lvl2pPr>
            <a:lvl3pPr lvl="2" algn="l">
              <a:lnSpc>
                <a:spcPct val="100000"/>
              </a:lnSpc>
              <a:spcBef>
                <a:spcPts val="0"/>
              </a:spcBef>
              <a:spcAft>
                <a:spcPts val="0"/>
              </a:spcAft>
              <a:buSzPts val="1300"/>
              <a:buFont typeface="Montserrat"/>
              <a:buNone/>
              <a:defRPr sz="1300">
                <a:latin typeface="Montserrat"/>
                <a:ea typeface="Montserrat"/>
                <a:cs typeface="Montserrat"/>
                <a:sym typeface="Montserrat"/>
              </a:defRPr>
            </a:lvl3pPr>
            <a:lvl4pPr lvl="3" algn="l">
              <a:lnSpc>
                <a:spcPct val="100000"/>
              </a:lnSpc>
              <a:spcBef>
                <a:spcPts val="0"/>
              </a:spcBef>
              <a:spcAft>
                <a:spcPts val="0"/>
              </a:spcAft>
              <a:buSzPts val="1300"/>
              <a:buFont typeface="Montserrat"/>
              <a:buNone/>
              <a:defRPr sz="1300">
                <a:latin typeface="Montserrat"/>
                <a:ea typeface="Montserrat"/>
                <a:cs typeface="Montserrat"/>
                <a:sym typeface="Montserrat"/>
              </a:defRPr>
            </a:lvl4pPr>
            <a:lvl5pPr lvl="4" algn="l">
              <a:lnSpc>
                <a:spcPct val="100000"/>
              </a:lnSpc>
              <a:spcBef>
                <a:spcPts val="0"/>
              </a:spcBef>
              <a:spcAft>
                <a:spcPts val="0"/>
              </a:spcAft>
              <a:buSzPts val="1300"/>
              <a:buFont typeface="Montserrat"/>
              <a:buNone/>
              <a:defRPr sz="1300">
                <a:latin typeface="Montserrat"/>
                <a:ea typeface="Montserrat"/>
                <a:cs typeface="Montserrat"/>
                <a:sym typeface="Montserrat"/>
              </a:defRPr>
            </a:lvl5pPr>
            <a:lvl6pPr lvl="5" algn="l">
              <a:lnSpc>
                <a:spcPct val="100000"/>
              </a:lnSpc>
              <a:spcBef>
                <a:spcPts val="0"/>
              </a:spcBef>
              <a:spcAft>
                <a:spcPts val="0"/>
              </a:spcAft>
              <a:buSzPts val="1300"/>
              <a:buFont typeface="Montserrat"/>
              <a:buNone/>
              <a:defRPr sz="1300">
                <a:latin typeface="Montserrat"/>
                <a:ea typeface="Montserrat"/>
                <a:cs typeface="Montserrat"/>
                <a:sym typeface="Montserrat"/>
              </a:defRPr>
            </a:lvl6pPr>
            <a:lvl7pPr lvl="6" algn="l">
              <a:lnSpc>
                <a:spcPct val="100000"/>
              </a:lnSpc>
              <a:spcBef>
                <a:spcPts val="0"/>
              </a:spcBef>
              <a:spcAft>
                <a:spcPts val="0"/>
              </a:spcAft>
              <a:buSzPts val="1300"/>
              <a:buFont typeface="Montserrat"/>
              <a:buNone/>
              <a:defRPr sz="1300">
                <a:latin typeface="Montserrat"/>
                <a:ea typeface="Montserrat"/>
                <a:cs typeface="Montserrat"/>
                <a:sym typeface="Montserrat"/>
              </a:defRPr>
            </a:lvl7pPr>
            <a:lvl8pPr lvl="7" algn="l">
              <a:lnSpc>
                <a:spcPct val="100000"/>
              </a:lnSpc>
              <a:spcBef>
                <a:spcPts val="0"/>
              </a:spcBef>
              <a:spcAft>
                <a:spcPts val="0"/>
              </a:spcAft>
              <a:buSzPts val="1300"/>
              <a:buFont typeface="Montserrat"/>
              <a:buNone/>
              <a:defRPr sz="1300">
                <a:latin typeface="Montserrat"/>
                <a:ea typeface="Montserrat"/>
                <a:cs typeface="Montserrat"/>
                <a:sym typeface="Montserrat"/>
              </a:defRPr>
            </a:lvl8pPr>
            <a:lvl9pPr lvl="8" algn="l">
              <a:lnSpc>
                <a:spcPct val="100000"/>
              </a:lnSpc>
              <a:spcBef>
                <a:spcPts val="0"/>
              </a:spcBef>
              <a:spcAft>
                <a:spcPts val="0"/>
              </a:spcAft>
              <a:buSzPts val="1300"/>
              <a:buFont typeface="Montserrat"/>
              <a:buNone/>
              <a:defRPr sz="1300">
                <a:latin typeface="Montserrat"/>
                <a:ea typeface="Montserrat"/>
                <a:cs typeface="Montserrat"/>
                <a:sym typeface="Montserrat"/>
              </a:defRPr>
            </a:lvl9pPr>
          </a:lstStyle>
          <a:p/>
        </p:txBody>
      </p:sp>
      <p:sp>
        <p:nvSpPr>
          <p:cNvPr id="8303" name="Google Shape;8303;p415"/>
          <p:cNvSpPr txBox="1"/>
          <p:nvPr>
            <p:ph idx="3" type="ctrTitle"/>
          </p:nvPr>
        </p:nvSpPr>
        <p:spPr>
          <a:xfrm>
            <a:off x="1055850" y="1848125"/>
            <a:ext cx="2957700" cy="1410300"/>
          </a:xfrm>
          <a:prstGeom prst="rect">
            <a:avLst/>
          </a:prstGeom>
          <a:noFill/>
          <a:ln>
            <a:noFill/>
          </a:ln>
        </p:spPr>
        <p:txBody>
          <a:bodyPr anchorCtr="0" anchor="t" bIns="0" lIns="0" spcFirstLastPara="1" rIns="0" wrap="square" tIns="0">
            <a:sp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l">
              <a:lnSpc>
                <a:spcPct val="115000"/>
              </a:lnSpc>
              <a:spcBef>
                <a:spcPts val="0"/>
              </a:spcBef>
              <a:spcAft>
                <a:spcPts val="0"/>
              </a:spcAft>
              <a:buSzPts val="900"/>
              <a:buFont typeface="Montserrat"/>
              <a:buNone/>
              <a:defRPr sz="900">
                <a:latin typeface="Montserrat"/>
                <a:ea typeface="Montserrat"/>
                <a:cs typeface="Montserrat"/>
                <a:sym typeface="Montserrat"/>
              </a:defRPr>
            </a:lvl2pPr>
            <a:lvl3pPr lvl="2" algn="l">
              <a:lnSpc>
                <a:spcPct val="115000"/>
              </a:lnSpc>
              <a:spcBef>
                <a:spcPts val="0"/>
              </a:spcBef>
              <a:spcAft>
                <a:spcPts val="0"/>
              </a:spcAft>
              <a:buSzPts val="900"/>
              <a:buFont typeface="Montserrat"/>
              <a:buNone/>
              <a:defRPr sz="900">
                <a:latin typeface="Montserrat"/>
                <a:ea typeface="Montserrat"/>
                <a:cs typeface="Montserrat"/>
                <a:sym typeface="Montserrat"/>
              </a:defRPr>
            </a:lvl3pPr>
            <a:lvl4pPr lvl="3" algn="l">
              <a:lnSpc>
                <a:spcPct val="115000"/>
              </a:lnSpc>
              <a:spcBef>
                <a:spcPts val="0"/>
              </a:spcBef>
              <a:spcAft>
                <a:spcPts val="0"/>
              </a:spcAft>
              <a:buSzPts val="900"/>
              <a:buFont typeface="Montserrat"/>
              <a:buNone/>
              <a:defRPr sz="900">
                <a:latin typeface="Montserrat"/>
                <a:ea typeface="Montserrat"/>
                <a:cs typeface="Montserrat"/>
                <a:sym typeface="Montserrat"/>
              </a:defRPr>
            </a:lvl4pPr>
            <a:lvl5pPr lvl="4" algn="l">
              <a:lnSpc>
                <a:spcPct val="115000"/>
              </a:lnSpc>
              <a:spcBef>
                <a:spcPts val="0"/>
              </a:spcBef>
              <a:spcAft>
                <a:spcPts val="0"/>
              </a:spcAft>
              <a:buSzPts val="900"/>
              <a:buFont typeface="Montserrat"/>
              <a:buNone/>
              <a:defRPr sz="900">
                <a:latin typeface="Montserrat"/>
                <a:ea typeface="Montserrat"/>
                <a:cs typeface="Montserrat"/>
                <a:sym typeface="Montserrat"/>
              </a:defRPr>
            </a:lvl5pPr>
            <a:lvl6pPr lvl="5" algn="l">
              <a:lnSpc>
                <a:spcPct val="115000"/>
              </a:lnSpc>
              <a:spcBef>
                <a:spcPts val="0"/>
              </a:spcBef>
              <a:spcAft>
                <a:spcPts val="0"/>
              </a:spcAft>
              <a:buSzPts val="900"/>
              <a:buFont typeface="Montserrat"/>
              <a:buNone/>
              <a:defRPr sz="900">
                <a:latin typeface="Montserrat"/>
                <a:ea typeface="Montserrat"/>
                <a:cs typeface="Montserrat"/>
                <a:sym typeface="Montserrat"/>
              </a:defRPr>
            </a:lvl6pPr>
            <a:lvl7pPr lvl="6" algn="l">
              <a:lnSpc>
                <a:spcPct val="115000"/>
              </a:lnSpc>
              <a:spcBef>
                <a:spcPts val="0"/>
              </a:spcBef>
              <a:spcAft>
                <a:spcPts val="0"/>
              </a:spcAft>
              <a:buSzPts val="900"/>
              <a:buFont typeface="Montserrat"/>
              <a:buNone/>
              <a:defRPr sz="900">
                <a:latin typeface="Montserrat"/>
                <a:ea typeface="Montserrat"/>
                <a:cs typeface="Montserrat"/>
                <a:sym typeface="Montserrat"/>
              </a:defRPr>
            </a:lvl7pPr>
            <a:lvl8pPr lvl="7" algn="l">
              <a:lnSpc>
                <a:spcPct val="115000"/>
              </a:lnSpc>
              <a:spcBef>
                <a:spcPts val="0"/>
              </a:spcBef>
              <a:spcAft>
                <a:spcPts val="0"/>
              </a:spcAft>
              <a:buSzPts val="900"/>
              <a:buFont typeface="Montserrat"/>
              <a:buNone/>
              <a:defRPr sz="900">
                <a:latin typeface="Montserrat"/>
                <a:ea typeface="Montserrat"/>
                <a:cs typeface="Montserrat"/>
                <a:sym typeface="Montserrat"/>
              </a:defRPr>
            </a:lvl8pPr>
            <a:lvl9pPr lvl="8" algn="l">
              <a:lnSpc>
                <a:spcPct val="115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8304" name="Google Shape;8304;p415"/>
          <p:cNvSpPr/>
          <p:nvPr/>
        </p:nvSpPr>
        <p:spPr>
          <a:xfrm>
            <a:off x="4571850" y="-11775"/>
            <a:ext cx="4572000" cy="5143500"/>
          </a:xfrm>
          <a:prstGeom prst="rect">
            <a:avLst/>
          </a:prstGeom>
          <a:solidFill>
            <a:srgbClr val="EEF3F6">
              <a:alpha val="52941"/>
            </a:srgbClr>
          </a:solidFill>
          <a:ln>
            <a:noFill/>
          </a:ln>
        </p:spPr>
        <p:txBody>
          <a:bodyPr anchorCtr="0" anchor="ctr" bIns="91425" lIns="274300" spcFirstLastPara="1" rIns="274300"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accent1"/>
                </a:solidFill>
                <a:latin typeface="Montserrat"/>
                <a:ea typeface="Montserrat"/>
                <a:cs typeface="Montserrat"/>
                <a:sym typeface="Montserrat"/>
              </a:rPr>
              <a:t>Place brand image here to cover this area</a:t>
            </a:r>
            <a:endParaRPr b="0" i="0" sz="1000" u="none" cap="none" strike="noStrike">
              <a:solidFill>
                <a:schemeClr val="accent1"/>
              </a:solidFill>
              <a:latin typeface="Montserrat"/>
              <a:ea typeface="Montserrat"/>
              <a:cs typeface="Montserrat"/>
              <a:sym typeface="Montserrat"/>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light)">
  <p:cSld name="CUSTOM_16_1_1_1">
    <p:bg>
      <p:bgPr>
        <a:blipFill>
          <a:blip r:embed="rId2">
            <a:alphaModFix/>
          </a:blip>
          <a:stretch>
            <a:fillRect/>
          </a:stretch>
        </a:blipFill>
      </p:bgPr>
    </p:bg>
    <p:spTree>
      <p:nvGrpSpPr>
        <p:cNvPr id="745" name="Shape 745"/>
        <p:cNvGrpSpPr/>
        <p:nvPr/>
      </p:nvGrpSpPr>
      <p:grpSpPr>
        <a:xfrm>
          <a:off x="0" y="0"/>
          <a:ext cx="0" cy="0"/>
          <a:chOff x="0" y="0"/>
          <a:chExt cx="0" cy="0"/>
        </a:xfrm>
      </p:grpSpPr>
      <p:sp>
        <p:nvSpPr>
          <p:cNvPr id="746" name="Google Shape;746;p137"/>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47" name="Google Shape;747;p137"/>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48" name="Google Shape;748;p137"/>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49" name="Google Shape;749;p137"/>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750" name="Google Shape;750;p137"/>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51" name="Google Shape;751;p137"/>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roject 6 (dark)">
  <p:cSld name="CUSTOM_16_1_1_1_1">
    <p:bg>
      <p:bgPr>
        <a:blipFill>
          <a:blip r:embed="rId2">
            <a:alphaModFix/>
          </a:blip>
          <a:stretch>
            <a:fillRect/>
          </a:stretch>
        </a:blipFill>
      </p:bgPr>
    </p:bg>
    <p:spTree>
      <p:nvGrpSpPr>
        <p:cNvPr id="752" name="Shape 752"/>
        <p:cNvGrpSpPr/>
        <p:nvPr/>
      </p:nvGrpSpPr>
      <p:grpSpPr>
        <a:xfrm>
          <a:off x="0" y="0"/>
          <a:ext cx="0" cy="0"/>
          <a:chOff x="0" y="0"/>
          <a:chExt cx="0" cy="0"/>
        </a:xfrm>
      </p:grpSpPr>
      <p:sp>
        <p:nvSpPr>
          <p:cNvPr id="753" name="Google Shape;753;p138"/>
          <p:cNvSpPr txBox="1"/>
          <p:nvPr>
            <p:ph type="ctrTitle"/>
          </p:nvPr>
        </p:nvSpPr>
        <p:spPr>
          <a:xfrm>
            <a:off x="500925" y="958719"/>
            <a:ext cx="1960200" cy="290700"/>
          </a:xfrm>
          <a:prstGeom prst="rect">
            <a:avLst/>
          </a:prstGeom>
          <a:noFill/>
          <a:ln>
            <a:noFill/>
          </a:ln>
        </p:spPr>
        <p:txBody>
          <a:bodyPr anchorCtr="0" anchor="t" bIns="0" lIns="0" spcFirstLastPara="1" rIns="0" wrap="square" tIns="0">
            <a:spAutoFit/>
          </a:bodyPr>
          <a:lstStyle>
            <a:lvl1pPr lvl="0" algn="l">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754" name="Google Shape;754;p138"/>
          <p:cNvSpPr txBox="1"/>
          <p:nvPr>
            <p:ph idx="2" type="ctrTitle"/>
          </p:nvPr>
        </p:nvSpPr>
        <p:spPr>
          <a:xfrm>
            <a:off x="500925" y="755300"/>
            <a:ext cx="1960200" cy="1485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1"/>
              </a:buClr>
              <a:buSzPts val="1000"/>
              <a:buFont typeface="Montserrat SemiBold"/>
              <a:buNone/>
              <a:defRPr sz="1000">
                <a:solidFill>
                  <a:schemeClr val="lt1"/>
                </a:solidFill>
                <a:latin typeface="Montserrat SemiBold"/>
                <a:ea typeface="Montserrat SemiBold"/>
                <a:cs typeface="Montserrat SemiBold"/>
                <a:sym typeface="Montserrat SemiBold"/>
              </a:defRPr>
            </a:lvl1pPr>
            <a:lvl2pPr lvl="1"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755" name="Google Shape;755;p138"/>
          <p:cNvSpPr txBox="1"/>
          <p:nvPr>
            <p:ph idx="3" type="ctrTitle"/>
          </p:nvPr>
        </p:nvSpPr>
        <p:spPr>
          <a:xfrm>
            <a:off x="500925" y="1830820"/>
            <a:ext cx="19602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
        <p:nvSpPr>
          <p:cNvPr id="756" name="Google Shape;756;p138"/>
          <p:cNvSpPr txBox="1"/>
          <p:nvPr>
            <p:ph idx="4" type="ctrTitle"/>
          </p:nvPr>
        </p:nvSpPr>
        <p:spPr>
          <a:xfrm>
            <a:off x="500925" y="2271200"/>
            <a:ext cx="1960200" cy="1343100"/>
          </a:xfrm>
          <a:prstGeom prst="rect">
            <a:avLst/>
          </a:prstGeom>
          <a:noFill/>
          <a:ln>
            <a:noFill/>
          </a:ln>
        </p:spPr>
        <p:txBody>
          <a:bodyPr anchorCtr="0" anchor="t" bIns="0" lIns="0" spcFirstLastPara="1" rIns="0" wrap="square" tIns="0">
            <a:noAutofit/>
          </a:bodyPr>
          <a:lstStyle>
            <a:lvl1pPr lvl="0" algn="l">
              <a:lnSpc>
                <a:spcPct val="15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5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5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5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5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5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5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5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5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757" name="Google Shape;757;p138"/>
          <p:cNvSpPr txBox="1"/>
          <p:nvPr>
            <p:ph idx="5" type="ctrTitle"/>
          </p:nvPr>
        </p:nvSpPr>
        <p:spPr>
          <a:xfrm>
            <a:off x="500925" y="4183266"/>
            <a:ext cx="1682400" cy="290700"/>
          </a:xfrm>
          <a:prstGeom prst="rect">
            <a:avLst/>
          </a:prstGeom>
          <a:noFill/>
          <a:ln>
            <a:noFill/>
          </a:ln>
        </p:spPr>
        <p:txBody>
          <a:bodyPr anchorCtr="0" anchor="t" bIns="0" lIns="0" spcFirstLastPara="1" rIns="0" wrap="square" tIns="0">
            <a:noAutofit/>
          </a:bodyPr>
          <a:lstStyle>
            <a:lvl1pPr lvl="0" algn="l">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1pPr>
            <a:lvl2pPr lvl="1"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2pPr>
            <a:lvl3pPr lvl="2"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3pPr>
            <a:lvl4pPr lvl="3"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4pPr>
            <a:lvl5pPr lvl="4"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5pPr>
            <a:lvl6pPr lvl="5"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6pPr>
            <a:lvl7pPr lvl="6"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7pPr>
            <a:lvl8pPr lvl="7"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8pPr>
            <a:lvl9pPr lvl="8" algn="ctr">
              <a:lnSpc>
                <a:spcPct val="115000"/>
              </a:lnSpc>
              <a:spcBef>
                <a:spcPts val="0"/>
              </a:spcBef>
              <a:spcAft>
                <a:spcPts val="0"/>
              </a:spcAft>
              <a:buSzPts val="800"/>
              <a:buFont typeface="Montserrat SemiBold"/>
              <a:buNone/>
              <a:defRPr sz="800">
                <a:latin typeface="Montserrat SemiBold"/>
                <a:ea typeface="Montserrat SemiBold"/>
                <a:cs typeface="Montserrat SemiBold"/>
                <a:sym typeface="Montserrat SemiBold"/>
              </a:defRPr>
            </a:lvl9pPr>
          </a:lstStyle>
          <a:p/>
        </p:txBody>
      </p:sp>
      <p:sp>
        <p:nvSpPr>
          <p:cNvPr id="758" name="Google Shape;758;p138"/>
          <p:cNvSpPr txBox="1"/>
          <p:nvPr>
            <p:ph idx="6" type="title"/>
          </p:nvPr>
        </p:nvSpPr>
        <p:spPr>
          <a:xfrm>
            <a:off x="500925" y="3748529"/>
            <a:ext cx="1160400" cy="4080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SzPts val="2000"/>
              <a:buFont typeface="Montserrat"/>
              <a:buNone/>
              <a:defRPr b="1" sz="2000">
                <a:latin typeface="Montserrat"/>
                <a:ea typeface="Montserrat"/>
                <a:cs typeface="Montserrat"/>
                <a:sym typeface="Montserrat"/>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1">
  <p:cSld name="CUSTOM_17">
    <p:bg>
      <p:bgPr>
        <a:blipFill>
          <a:blip r:embed="rId2">
            <a:alphaModFix/>
          </a:blip>
          <a:stretch>
            <a:fillRect/>
          </a:stretch>
        </a:blipFill>
      </p:bgPr>
    </p:bg>
    <p:spTree>
      <p:nvGrpSpPr>
        <p:cNvPr id="759" name="Shape 759"/>
        <p:cNvGrpSpPr/>
        <p:nvPr/>
      </p:nvGrpSpPr>
      <p:grpSpPr>
        <a:xfrm>
          <a:off x="0" y="0"/>
          <a:ext cx="0" cy="0"/>
          <a:chOff x="0" y="0"/>
          <a:chExt cx="0" cy="0"/>
        </a:xfrm>
      </p:grpSpPr>
      <p:sp>
        <p:nvSpPr>
          <p:cNvPr id="760" name="Google Shape;760;p139"/>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61" name="Google Shape;761;p139"/>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762" name="Google Shape;762;p139"/>
          <p:cNvSpPr txBox="1"/>
          <p:nvPr>
            <p:ph idx="3" type="ctrTitle"/>
          </p:nvPr>
        </p:nvSpPr>
        <p:spPr>
          <a:xfrm>
            <a:off x="239375"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63" name="Google Shape;763;p139"/>
          <p:cNvSpPr txBox="1"/>
          <p:nvPr>
            <p:ph idx="4" type="ctrTitle"/>
          </p:nvPr>
        </p:nvSpPr>
        <p:spPr>
          <a:xfrm>
            <a:off x="389858"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764" name="Google Shape;764;p139"/>
          <p:cNvSpPr txBox="1"/>
          <p:nvPr>
            <p:ph idx="5" type="ctrTitle"/>
          </p:nvPr>
        </p:nvSpPr>
        <p:spPr>
          <a:xfrm>
            <a:off x="1702872" y="2430325"/>
            <a:ext cx="1271400" cy="1263000"/>
          </a:xfrm>
          <a:prstGeom prst="rect">
            <a:avLst/>
          </a:prstGeom>
          <a:solidFill>
            <a:schemeClr val="dk1"/>
          </a:solidFill>
          <a:ln>
            <a:noFill/>
          </a:ln>
        </p:spPr>
        <p:txBody>
          <a:bodyPr anchorCtr="0" anchor="t" bIns="0" lIns="137150" spcFirstLastPara="1" rIns="45700" wrap="square" tIns="457200">
            <a:noAutofit/>
          </a:bodyPr>
          <a:lstStyle>
            <a:lvl1pPr lvl="0" algn="l">
              <a:lnSpc>
                <a:spcPct val="100000"/>
              </a:lnSpc>
              <a:spcBef>
                <a:spcPts val="0"/>
              </a:spcBef>
              <a:spcAft>
                <a:spcPts val="0"/>
              </a:spcAft>
              <a:buClr>
                <a:srgbClr val="FFFFFF"/>
              </a:buClr>
              <a:buSzPts val="700"/>
              <a:buFont typeface="Montserrat"/>
              <a:buNone/>
              <a:defRPr b="1" sz="7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700"/>
              <a:buFont typeface="Montserrat"/>
              <a:buNone/>
              <a:defRPr sz="700">
                <a:solidFill>
                  <a:srgbClr val="272850"/>
                </a:solidFill>
                <a:latin typeface="Montserrat"/>
                <a:ea typeface="Montserrat"/>
                <a:cs typeface="Montserrat"/>
                <a:sym typeface="Montserrat"/>
              </a:defRPr>
            </a:lvl9pPr>
          </a:lstStyle>
          <a:p/>
        </p:txBody>
      </p:sp>
      <p:sp>
        <p:nvSpPr>
          <p:cNvPr id="765" name="Google Shape;765;p139"/>
          <p:cNvSpPr txBox="1"/>
          <p:nvPr>
            <p:ph idx="6" type="ctrTitle"/>
          </p:nvPr>
        </p:nvSpPr>
        <p:spPr>
          <a:xfrm>
            <a:off x="1853355"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lt2"/>
              </a:buClr>
              <a:buSzPts val="700"/>
              <a:buFont typeface="Montserrat SemiBold"/>
              <a:buNone/>
              <a:defRPr sz="700">
                <a:solidFill>
                  <a:schemeClr val="lt2"/>
                </a:solidFill>
                <a:latin typeface="Montserrat SemiBold"/>
                <a:ea typeface="Montserrat SemiBold"/>
                <a:cs typeface="Montserrat SemiBold"/>
                <a:sym typeface="Montserrat SemiBold"/>
              </a:defRPr>
            </a:lvl9pPr>
          </a:lstStyle>
          <a:p/>
        </p:txBody>
      </p:sp>
      <p:sp>
        <p:nvSpPr>
          <p:cNvPr id="766" name="Google Shape;766;p139"/>
          <p:cNvSpPr txBox="1"/>
          <p:nvPr>
            <p:ph idx="7" type="ctrTitle"/>
          </p:nvPr>
        </p:nvSpPr>
        <p:spPr>
          <a:xfrm>
            <a:off x="316636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67" name="Google Shape;767;p139"/>
          <p:cNvSpPr txBox="1"/>
          <p:nvPr>
            <p:ph idx="8" type="ctrTitle"/>
          </p:nvPr>
        </p:nvSpPr>
        <p:spPr>
          <a:xfrm>
            <a:off x="331685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768" name="Google Shape;768;p139"/>
          <p:cNvSpPr txBox="1"/>
          <p:nvPr>
            <p:ph idx="9" type="ctrTitle"/>
          </p:nvPr>
        </p:nvSpPr>
        <p:spPr>
          <a:xfrm>
            <a:off x="462986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69" name="Google Shape;769;p139"/>
          <p:cNvSpPr txBox="1"/>
          <p:nvPr>
            <p:ph idx="13" type="ctrTitle"/>
          </p:nvPr>
        </p:nvSpPr>
        <p:spPr>
          <a:xfrm>
            <a:off x="478034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cxnSp>
        <p:nvCxnSpPr>
          <p:cNvPr id="770" name="Google Shape;770;p139"/>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771" name="Google Shape;771;p139"/>
          <p:cNvSpPr txBox="1"/>
          <p:nvPr>
            <p:ph idx="14"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72" name="Google Shape;772;p139"/>
          <p:cNvSpPr txBox="1"/>
          <p:nvPr>
            <p:ph idx="15" type="ctrTitle"/>
          </p:nvPr>
        </p:nvSpPr>
        <p:spPr>
          <a:xfrm>
            <a:off x="6093379"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73" name="Google Shape;773;p139"/>
          <p:cNvSpPr txBox="1"/>
          <p:nvPr>
            <p:ph idx="16" type="ctrTitle"/>
          </p:nvPr>
        </p:nvSpPr>
        <p:spPr>
          <a:xfrm>
            <a:off x="6243862"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774" name="Google Shape;774;p139"/>
          <p:cNvSpPr txBox="1"/>
          <p:nvPr>
            <p:ph idx="17" type="ctrTitle"/>
          </p:nvPr>
        </p:nvSpPr>
        <p:spPr>
          <a:xfrm>
            <a:off x="7556876" y="2430325"/>
            <a:ext cx="1271400" cy="1263000"/>
          </a:xfrm>
          <a:prstGeom prst="rect">
            <a:avLst/>
          </a:prstGeom>
          <a:solidFill>
            <a:srgbClr val="FFFFFF"/>
          </a:solidFill>
          <a:ln>
            <a:noFill/>
          </a:ln>
        </p:spPr>
        <p:txBody>
          <a:bodyPr anchorCtr="0" anchor="t" bIns="0" lIns="137150" spcFirstLastPara="1" rIns="45700" wrap="square" tIns="45720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75" name="Google Shape;775;p139"/>
          <p:cNvSpPr txBox="1"/>
          <p:nvPr>
            <p:ph idx="18" type="ctrTitle"/>
          </p:nvPr>
        </p:nvSpPr>
        <p:spPr>
          <a:xfrm>
            <a:off x="7707359" y="2605518"/>
            <a:ext cx="1024500" cy="168900"/>
          </a:xfrm>
          <a:prstGeom prst="rect">
            <a:avLst/>
          </a:prstGeom>
          <a:noFill/>
          <a:ln>
            <a:noFill/>
          </a:ln>
        </p:spPr>
        <p:txBody>
          <a:bodyPr anchorCtr="0" anchor="b" bIns="0" lIns="0" spcFirstLastPara="1" rIns="0" wrap="square" tIns="0">
            <a:noAutofit/>
          </a:bodyPr>
          <a:lstStyle>
            <a:lvl1pPr lvl="0" algn="l">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2pPr>
            <a:lvl3pPr lvl="2"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3pPr>
            <a:lvl4pPr lvl="3"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4pPr>
            <a:lvl5pPr lvl="4"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5pPr>
            <a:lvl6pPr lvl="5"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6pPr>
            <a:lvl7pPr lvl="6"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7pPr>
            <a:lvl8pPr lvl="7"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8pPr>
            <a:lvl9pPr lvl="8" algn="ctr">
              <a:lnSpc>
                <a:spcPct val="100000"/>
              </a:lnSpc>
              <a:spcBef>
                <a:spcPts val="0"/>
              </a:spcBef>
              <a:spcAft>
                <a:spcPts val="0"/>
              </a:spcAft>
              <a:buClr>
                <a:schemeClr val="dk2"/>
              </a:buClr>
              <a:buSzPts val="700"/>
              <a:buFont typeface="Montserrat SemiBold"/>
              <a:buNone/>
              <a:defRPr sz="700">
                <a:solidFill>
                  <a:schemeClr val="dk2"/>
                </a:solidFill>
                <a:latin typeface="Montserrat SemiBold"/>
                <a:ea typeface="Montserrat SemiBold"/>
                <a:cs typeface="Montserrat SemiBold"/>
                <a:sym typeface="Montserrat SemiBold"/>
              </a:defRPr>
            </a:lvl9pPr>
          </a:lstStyle>
          <a:p/>
        </p:txBody>
      </p:sp>
      <p:sp>
        <p:nvSpPr>
          <p:cNvPr id="776" name="Google Shape;776;p139"/>
          <p:cNvSpPr txBox="1"/>
          <p:nvPr>
            <p:ph idx="19"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77" name="Google Shape;777;p139"/>
          <p:cNvSpPr txBox="1"/>
          <p:nvPr>
            <p:ph idx="20"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78" name="Google Shape;778;p139"/>
          <p:cNvSpPr txBox="1"/>
          <p:nvPr>
            <p:ph idx="21"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79" name="Google Shape;779;p139"/>
          <p:cNvSpPr txBox="1"/>
          <p:nvPr>
            <p:ph idx="22"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780" name="Google Shape;780;p139"/>
          <p:cNvSpPr txBox="1"/>
          <p:nvPr>
            <p:ph idx="23"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2">
  <p:cSld name="CUSTOM_17_1">
    <p:bg>
      <p:bgPr>
        <a:blipFill>
          <a:blip r:embed="rId2">
            <a:alphaModFix/>
          </a:blip>
          <a:stretch>
            <a:fillRect/>
          </a:stretch>
        </a:blipFill>
      </p:bgPr>
    </p:bg>
    <p:spTree>
      <p:nvGrpSpPr>
        <p:cNvPr id="781" name="Shape 781"/>
        <p:cNvGrpSpPr/>
        <p:nvPr/>
      </p:nvGrpSpPr>
      <p:grpSpPr>
        <a:xfrm>
          <a:off x="0" y="0"/>
          <a:ext cx="0" cy="0"/>
          <a:chOff x="0" y="0"/>
          <a:chExt cx="0" cy="0"/>
        </a:xfrm>
      </p:grpSpPr>
      <p:sp>
        <p:nvSpPr>
          <p:cNvPr id="782" name="Google Shape;782;p140"/>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783" name="Google Shape;783;p140"/>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
        <p:nvSpPr>
          <p:cNvPr id="784" name="Google Shape;784;p140"/>
          <p:cNvSpPr txBox="1"/>
          <p:nvPr>
            <p:ph idx="3" type="ctrTitle"/>
          </p:nvPr>
        </p:nvSpPr>
        <p:spPr>
          <a:xfrm>
            <a:off x="239373"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785" name="Google Shape;785;p140"/>
          <p:cNvSpPr txBox="1"/>
          <p:nvPr>
            <p:ph idx="4" type="ctrTitle"/>
          </p:nvPr>
        </p:nvSpPr>
        <p:spPr>
          <a:xfrm>
            <a:off x="23938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cxnSp>
        <p:nvCxnSpPr>
          <p:cNvPr id="786" name="Google Shape;786;p140"/>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787" name="Google Shape;787;p140"/>
          <p:cNvSpPr txBox="1"/>
          <p:nvPr>
            <p:ph idx="5" type="ctrTitle"/>
          </p:nvPr>
        </p:nvSpPr>
        <p:spPr>
          <a:xfrm>
            <a:off x="434404"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88" name="Google Shape;788;p140"/>
          <p:cNvSpPr txBox="1"/>
          <p:nvPr>
            <p:ph idx="6" type="ctrTitle"/>
          </p:nvPr>
        </p:nvSpPr>
        <p:spPr>
          <a:xfrm>
            <a:off x="1973237"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789" name="Google Shape;789;p140"/>
          <p:cNvSpPr txBox="1"/>
          <p:nvPr>
            <p:ph idx="7" type="ctrTitle"/>
          </p:nvPr>
        </p:nvSpPr>
        <p:spPr>
          <a:xfrm>
            <a:off x="1973247"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790" name="Google Shape;790;p140"/>
          <p:cNvSpPr txBox="1"/>
          <p:nvPr>
            <p:ph idx="8" type="ctrTitle"/>
          </p:nvPr>
        </p:nvSpPr>
        <p:spPr>
          <a:xfrm>
            <a:off x="2168268"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91" name="Google Shape;791;p140"/>
          <p:cNvSpPr txBox="1"/>
          <p:nvPr>
            <p:ph idx="9" type="ctrTitle"/>
          </p:nvPr>
        </p:nvSpPr>
        <p:spPr>
          <a:xfrm>
            <a:off x="3707100"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792" name="Google Shape;792;p140"/>
          <p:cNvSpPr txBox="1"/>
          <p:nvPr>
            <p:ph idx="13" type="ctrTitle"/>
          </p:nvPr>
        </p:nvSpPr>
        <p:spPr>
          <a:xfrm>
            <a:off x="3707111"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793" name="Google Shape;793;p140"/>
          <p:cNvSpPr txBox="1"/>
          <p:nvPr>
            <p:ph idx="14" type="ctrTitle"/>
          </p:nvPr>
        </p:nvSpPr>
        <p:spPr>
          <a:xfrm>
            <a:off x="3902131"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94" name="Google Shape;794;p140"/>
          <p:cNvSpPr txBox="1"/>
          <p:nvPr>
            <p:ph idx="15" type="ctrTitle"/>
          </p:nvPr>
        </p:nvSpPr>
        <p:spPr>
          <a:xfrm>
            <a:off x="5440964"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795" name="Google Shape;795;p140"/>
          <p:cNvSpPr txBox="1"/>
          <p:nvPr>
            <p:ph idx="16" type="ctrTitle"/>
          </p:nvPr>
        </p:nvSpPr>
        <p:spPr>
          <a:xfrm>
            <a:off x="5440974"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796" name="Google Shape;796;p140"/>
          <p:cNvSpPr txBox="1"/>
          <p:nvPr>
            <p:ph idx="17" type="ctrTitle"/>
          </p:nvPr>
        </p:nvSpPr>
        <p:spPr>
          <a:xfrm>
            <a:off x="5635995"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
        <p:nvSpPr>
          <p:cNvPr id="797" name="Google Shape;797;p140"/>
          <p:cNvSpPr txBox="1"/>
          <p:nvPr>
            <p:ph idx="18" type="ctrTitle"/>
          </p:nvPr>
        </p:nvSpPr>
        <p:spPr>
          <a:xfrm>
            <a:off x="7174839" y="2224375"/>
            <a:ext cx="1506300" cy="1551300"/>
          </a:xfrm>
          <a:prstGeom prst="rect">
            <a:avLst/>
          </a:prstGeom>
          <a:solidFill>
            <a:srgbClr val="FFFFFF"/>
          </a:solidFill>
          <a:ln>
            <a:noFill/>
          </a:ln>
        </p:spPr>
        <p:txBody>
          <a:bodyPr anchorCtr="0" anchor="t" bIns="0" lIns="182875" spcFirstLastPara="1" rIns="228600" wrap="square" tIns="182875">
            <a:noAutofit/>
          </a:bodyPr>
          <a:lstStyle>
            <a:lvl1pPr lvl="0" algn="l">
              <a:lnSpc>
                <a:spcPct val="100000"/>
              </a:lnSpc>
              <a:spcBef>
                <a:spcPts val="0"/>
              </a:spcBef>
              <a:spcAft>
                <a:spcPts val="0"/>
              </a:spcAft>
              <a:buClr>
                <a:schemeClr val="lt1"/>
              </a:buClr>
              <a:buSzPts val="1000"/>
              <a:buFont typeface="Montserrat"/>
              <a:buNone/>
              <a:defRPr b="1" sz="1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900"/>
              <a:buFont typeface="Montserrat"/>
              <a:buNone/>
              <a:defRPr sz="900">
                <a:solidFill>
                  <a:schemeClr val="lt1"/>
                </a:solidFill>
                <a:latin typeface="Montserrat"/>
                <a:ea typeface="Montserrat"/>
                <a:cs typeface="Montserrat"/>
                <a:sym typeface="Montserrat"/>
              </a:defRPr>
            </a:lvl9pPr>
          </a:lstStyle>
          <a:p/>
        </p:txBody>
      </p:sp>
      <p:sp>
        <p:nvSpPr>
          <p:cNvPr id="798" name="Google Shape;798;p140"/>
          <p:cNvSpPr txBox="1"/>
          <p:nvPr>
            <p:ph idx="19" type="ctrTitle"/>
          </p:nvPr>
        </p:nvSpPr>
        <p:spPr>
          <a:xfrm>
            <a:off x="7174849" y="2016775"/>
            <a:ext cx="1506300" cy="207600"/>
          </a:xfrm>
          <a:prstGeom prst="rect">
            <a:avLst/>
          </a:prstGeom>
          <a:solidFill>
            <a:schemeClr val="dk1"/>
          </a:solidFill>
          <a:ln>
            <a:noFill/>
          </a:ln>
        </p:spPr>
        <p:txBody>
          <a:bodyPr anchorCtr="0" anchor="ctr" bIns="0" lIns="182875" spcFirstLastPara="1" rIns="182875" wrap="square" tIns="0">
            <a:noAutofit/>
          </a:bodyPr>
          <a:lstStyle>
            <a:lvl1pPr lvl="0" algn="l">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1pPr>
            <a:lvl2pPr lvl="1"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2pPr>
            <a:lvl3pPr lvl="2"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3pPr>
            <a:lvl4pPr lvl="3"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4pPr>
            <a:lvl5pPr lvl="4"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5pPr>
            <a:lvl6pPr lvl="5"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6pPr>
            <a:lvl7pPr lvl="6"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7pPr>
            <a:lvl8pPr lvl="7"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8pPr>
            <a:lvl9pPr lvl="8" algn="ctr">
              <a:lnSpc>
                <a:spcPct val="100000"/>
              </a:lnSpc>
              <a:spcBef>
                <a:spcPts val="0"/>
              </a:spcBef>
              <a:spcAft>
                <a:spcPts val="0"/>
              </a:spcAft>
              <a:buClr>
                <a:schemeClr val="lt2"/>
              </a:buClr>
              <a:buSzPts val="800"/>
              <a:buFont typeface="Montserrat"/>
              <a:buNone/>
              <a:defRPr b="1" sz="800">
                <a:solidFill>
                  <a:schemeClr val="lt2"/>
                </a:solidFill>
                <a:latin typeface="Montserrat"/>
                <a:ea typeface="Montserrat"/>
                <a:cs typeface="Montserrat"/>
                <a:sym typeface="Montserrat"/>
              </a:defRPr>
            </a:lvl9pPr>
          </a:lstStyle>
          <a:p/>
        </p:txBody>
      </p:sp>
      <p:sp>
        <p:nvSpPr>
          <p:cNvPr id="799" name="Google Shape;799;p140"/>
          <p:cNvSpPr txBox="1"/>
          <p:nvPr>
            <p:ph idx="20" type="ctrTitle"/>
          </p:nvPr>
        </p:nvSpPr>
        <p:spPr>
          <a:xfrm>
            <a:off x="7369870" y="2827575"/>
            <a:ext cx="1163700" cy="7560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700"/>
              <a:buFont typeface="Montserrat"/>
              <a:buNone/>
              <a:defRPr sz="700">
                <a:latin typeface="Montserrat"/>
                <a:ea typeface="Montserrat"/>
                <a:cs typeface="Montserrat"/>
                <a:sym typeface="Montserrat"/>
              </a:defRPr>
            </a:lvl1pPr>
            <a:lvl2pPr lvl="1" algn="ctr">
              <a:lnSpc>
                <a:spcPct val="100000"/>
              </a:lnSpc>
              <a:spcBef>
                <a:spcPts val="0"/>
              </a:spcBef>
              <a:spcAft>
                <a:spcPts val="0"/>
              </a:spcAft>
              <a:buSzPts val="700"/>
              <a:buFont typeface="Montserrat"/>
              <a:buNone/>
              <a:defRPr sz="700">
                <a:latin typeface="Montserrat"/>
                <a:ea typeface="Montserrat"/>
                <a:cs typeface="Montserrat"/>
                <a:sym typeface="Montserrat"/>
              </a:defRPr>
            </a:lvl2pPr>
            <a:lvl3pPr lvl="2" algn="ctr">
              <a:lnSpc>
                <a:spcPct val="100000"/>
              </a:lnSpc>
              <a:spcBef>
                <a:spcPts val="0"/>
              </a:spcBef>
              <a:spcAft>
                <a:spcPts val="0"/>
              </a:spcAft>
              <a:buSzPts val="700"/>
              <a:buFont typeface="Montserrat"/>
              <a:buNone/>
              <a:defRPr sz="700">
                <a:latin typeface="Montserrat"/>
                <a:ea typeface="Montserrat"/>
                <a:cs typeface="Montserrat"/>
                <a:sym typeface="Montserrat"/>
              </a:defRPr>
            </a:lvl3pPr>
            <a:lvl4pPr lvl="3" algn="ctr">
              <a:lnSpc>
                <a:spcPct val="100000"/>
              </a:lnSpc>
              <a:spcBef>
                <a:spcPts val="0"/>
              </a:spcBef>
              <a:spcAft>
                <a:spcPts val="0"/>
              </a:spcAft>
              <a:buSzPts val="700"/>
              <a:buFont typeface="Montserrat"/>
              <a:buNone/>
              <a:defRPr sz="700">
                <a:latin typeface="Montserrat"/>
                <a:ea typeface="Montserrat"/>
                <a:cs typeface="Montserrat"/>
                <a:sym typeface="Montserrat"/>
              </a:defRPr>
            </a:lvl4pPr>
            <a:lvl5pPr lvl="4" algn="ctr">
              <a:lnSpc>
                <a:spcPct val="100000"/>
              </a:lnSpc>
              <a:spcBef>
                <a:spcPts val="0"/>
              </a:spcBef>
              <a:spcAft>
                <a:spcPts val="0"/>
              </a:spcAft>
              <a:buSzPts val="700"/>
              <a:buFont typeface="Montserrat"/>
              <a:buNone/>
              <a:defRPr sz="700">
                <a:latin typeface="Montserrat"/>
                <a:ea typeface="Montserrat"/>
                <a:cs typeface="Montserrat"/>
                <a:sym typeface="Montserrat"/>
              </a:defRPr>
            </a:lvl5pPr>
            <a:lvl6pPr lvl="5" algn="ctr">
              <a:lnSpc>
                <a:spcPct val="100000"/>
              </a:lnSpc>
              <a:spcBef>
                <a:spcPts val="0"/>
              </a:spcBef>
              <a:spcAft>
                <a:spcPts val="0"/>
              </a:spcAft>
              <a:buSzPts val="700"/>
              <a:buFont typeface="Montserrat"/>
              <a:buNone/>
              <a:defRPr sz="700">
                <a:latin typeface="Montserrat"/>
                <a:ea typeface="Montserrat"/>
                <a:cs typeface="Montserrat"/>
                <a:sym typeface="Montserrat"/>
              </a:defRPr>
            </a:lvl6pPr>
            <a:lvl7pPr lvl="6" algn="ctr">
              <a:lnSpc>
                <a:spcPct val="100000"/>
              </a:lnSpc>
              <a:spcBef>
                <a:spcPts val="0"/>
              </a:spcBef>
              <a:spcAft>
                <a:spcPts val="0"/>
              </a:spcAft>
              <a:buSzPts val="700"/>
              <a:buFont typeface="Montserrat"/>
              <a:buNone/>
              <a:defRPr sz="700">
                <a:latin typeface="Montserrat"/>
                <a:ea typeface="Montserrat"/>
                <a:cs typeface="Montserrat"/>
                <a:sym typeface="Montserrat"/>
              </a:defRPr>
            </a:lvl7pPr>
            <a:lvl8pPr lvl="7" algn="ctr">
              <a:lnSpc>
                <a:spcPct val="100000"/>
              </a:lnSpc>
              <a:spcBef>
                <a:spcPts val="0"/>
              </a:spcBef>
              <a:spcAft>
                <a:spcPts val="0"/>
              </a:spcAft>
              <a:buSzPts val="700"/>
              <a:buFont typeface="Montserrat"/>
              <a:buNone/>
              <a:defRPr sz="700">
                <a:latin typeface="Montserrat"/>
                <a:ea typeface="Montserrat"/>
                <a:cs typeface="Montserrat"/>
                <a:sym typeface="Montserrat"/>
              </a:defRPr>
            </a:lvl8pPr>
            <a:lvl9pPr lvl="8" algn="ctr">
              <a:lnSpc>
                <a:spcPct val="100000"/>
              </a:lnSpc>
              <a:spcBef>
                <a:spcPts val="0"/>
              </a:spcBef>
              <a:spcAft>
                <a:spcPts val="0"/>
              </a:spcAft>
              <a:buSzPts val="700"/>
              <a:buFont typeface="Montserrat"/>
              <a:buNone/>
              <a:defRPr sz="700">
                <a:latin typeface="Montserrat"/>
                <a:ea typeface="Montserrat"/>
                <a:cs typeface="Montserrat"/>
                <a:sym typeface="Montserrat"/>
              </a:defRPr>
            </a:lvl9pPr>
          </a:lstStyle>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3">
  <p:cSld name="CUSTOM_17_1_1">
    <p:bg>
      <p:bgPr>
        <a:blipFill>
          <a:blip r:embed="rId2">
            <a:alphaModFix/>
          </a:blip>
          <a:stretch>
            <a:fillRect/>
          </a:stretch>
        </a:blipFill>
      </p:bgPr>
    </p:bg>
    <p:spTree>
      <p:nvGrpSpPr>
        <p:cNvPr id="800" name="Shape 800"/>
        <p:cNvGrpSpPr/>
        <p:nvPr/>
      </p:nvGrpSpPr>
      <p:grpSpPr>
        <a:xfrm>
          <a:off x="0" y="0"/>
          <a:ext cx="0" cy="0"/>
          <a:chOff x="0" y="0"/>
          <a:chExt cx="0" cy="0"/>
        </a:xfrm>
      </p:grpSpPr>
      <p:sp>
        <p:nvSpPr>
          <p:cNvPr id="801" name="Google Shape;801;p141"/>
          <p:cNvSpPr txBox="1"/>
          <p:nvPr>
            <p:ph type="ctrTitle"/>
          </p:nvPr>
        </p:nvSpPr>
        <p:spPr>
          <a:xfrm>
            <a:off x="810488"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802" name="Google Shape;802;p141"/>
          <p:cNvSpPr txBox="1"/>
          <p:nvPr>
            <p:ph idx="2" type="ctrTitle"/>
          </p:nvPr>
        </p:nvSpPr>
        <p:spPr>
          <a:xfrm>
            <a:off x="1089641"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803" name="Google Shape;803;p141"/>
          <p:cNvSpPr txBox="1"/>
          <p:nvPr>
            <p:ph idx="3" type="ctrTitle"/>
          </p:nvPr>
        </p:nvSpPr>
        <p:spPr>
          <a:xfrm>
            <a:off x="278921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804" name="Google Shape;804;p141"/>
          <p:cNvSpPr txBox="1"/>
          <p:nvPr>
            <p:ph idx="4" type="ctrTitle"/>
          </p:nvPr>
        </p:nvSpPr>
        <p:spPr>
          <a:xfrm>
            <a:off x="3068369"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805" name="Google Shape;805;p141"/>
          <p:cNvSpPr txBox="1"/>
          <p:nvPr>
            <p:ph idx="5" type="ctrTitle"/>
          </p:nvPr>
        </p:nvSpPr>
        <p:spPr>
          <a:xfrm>
            <a:off x="4700437"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806" name="Google Shape;806;p141"/>
          <p:cNvSpPr txBox="1"/>
          <p:nvPr>
            <p:ph idx="6" type="ctrTitle"/>
          </p:nvPr>
        </p:nvSpPr>
        <p:spPr>
          <a:xfrm>
            <a:off x="4979597"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807" name="Google Shape;807;p141"/>
          <p:cNvSpPr txBox="1"/>
          <p:nvPr>
            <p:ph idx="7" type="ctrTitle"/>
          </p:nvPr>
        </p:nvSpPr>
        <p:spPr>
          <a:xfrm>
            <a:off x="6611662" y="1644825"/>
            <a:ext cx="1722000" cy="1551300"/>
          </a:xfrm>
          <a:prstGeom prst="rect">
            <a:avLst/>
          </a:prstGeom>
          <a:solidFill>
            <a:schemeClr val="accent1"/>
          </a:solidFill>
          <a:ln>
            <a:noFill/>
          </a:ln>
        </p:spPr>
        <p:txBody>
          <a:bodyPr anchorCtr="0" anchor="t" bIns="182875" lIns="182875" spcFirstLastPara="1" rIns="182875" wrap="square" tIns="822950">
            <a:noAutofit/>
          </a:bodyPr>
          <a:lstStyle>
            <a:lvl1pPr lvl="0" algn="ctr">
              <a:lnSpc>
                <a:spcPct val="100000"/>
              </a:lnSpc>
              <a:spcBef>
                <a:spcPts val="0"/>
              </a:spcBef>
              <a:spcAft>
                <a:spcPts val="0"/>
              </a:spcAft>
              <a:buSzPts val="1000"/>
              <a:buFont typeface="Montserrat"/>
              <a:buNone/>
              <a:defRPr b="1" sz="1000">
                <a:latin typeface="Montserrat"/>
                <a:ea typeface="Montserrat"/>
                <a:cs typeface="Montserrat"/>
                <a:sym typeface="Montserrat"/>
              </a:defRPr>
            </a:lvl1pPr>
            <a:lvl2pPr lvl="1" algn="ctr">
              <a:lnSpc>
                <a:spcPct val="100000"/>
              </a:lnSpc>
              <a:spcBef>
                <a:spcPts val="0"/>
              </a:spcBef>
              <a:spcAft>
                <a:spcPts val="0"/>
              </a:spcAft>
              <a:buSzPts val="900"/>
              <a:buFont typeface="Montserrat"/>
              <a:buNone/>
              <a:defRPr sz="900">
                <a:latin typeface="Montserrat"/>
                <a:ea typeface="Montserrat"/>
                <a:cs typeface="Montserrat"/>
                <a:sym typeface="Montserrat"/>
              </a:defRPr>
            </a:lvl2pPr>
            <a:lvl3pPr lvl="2" algn="ctr">
              <a:lnSpc>
                <a:spcPct val="100000"/>
              </a:lnSpc>
              <a:spcBef>
                <a:spcPts val="0"/>
              </a:spcBef>
              <a:spcAft>
                <a:spcPts val="0"/>
              </a:spcAft>
              <a:buSzPts val="900"/>
              <a:buFont typeface="Montserrat"/>
              <a:buNone/>
              <a:defRPr sz="900">
                <a:latin typeface="Montserrat"/>
                <a:ea typeface="Montserrat"/>
                <a:cs typeface="Montserrat"/>
                <a:sym typeface="Montserrat"/>
              </a:defRPr>
            </a:lvl3pPr>
            <a:lvl4pPr lvl="3" algn="ctr">
              <a:lnSpc>
                <a:spcPct val="100000"/>
              </a:lnSpc>
              <a:spcBef>
                <a:spcPts val="0"/>
              </a:spcBef>
              <a:spcAft>
                <a:spcPts val="0"/>
              </a:spcAft>
              <a:buSzPts val="900"/>
              <a:buFont typeface="Montserrat"/>
              <a:buNone/>
              <a:defRPr sz="900">
                <a:latin typeface="Montserrat"/>
                <a:ea typeface="Montserrat"/>
                <a:cs typeface="Montserrat"/>
                <a:sym typeface="Montserrat"/>
              </a:defRPr>
            </a:lvl4pPr>
            <a:lvl5pPr lvl="4" algn="ctr">
              <a:lnSpc>
                <a:spcPct val="100000"/>
              </a:lnSpc>
              <a:spcBef>
                <a:spcPts val="0"/>
              </a:spcBef>
              <a:spcAft>
                <a:spcPts val="0"/>
              </a:spcAft>
              <a:buSzPts val="900"/>
              <a:buFont typeface="Montserrat"/>
              <a:buNone/>
              <a:defRPr sz="900">
                <a:latin typeface="Montserrat"/>
                <a:ea typeface="Montserrat"/>
                <a:cs typeface="Montserrat"/>
                <a:sym typeface="Montserrat"/>
              </a:defRPr>
            </a:lvl5pPr>
            <a:lvl6pPr lvl="5" algn="ctr">
              <a:lnSpc>
                <a:spcPct val="100000"/>
              </a:lnSpc>
              <a:spcBef>
                <a:spcPts val="0"/>
              </a:spcBef>
              <a:spcAft>
                <a:spcPts val="0"/>
              </a:spcAft>
              <a:buSzPts val="900"/>
              <a:buFont typeface="Montserrat"/>
              <a:buNone/>
              <a:defRPr sz="900">
                <a:latin typeface="Montserrat"/>
                <a:ea typeface="Montserrat"/>
                <a:cs typeface="Montserrat"/>
                <a:sym typeface="Montserrat"/>
              </a:defRPr>
            </a:lvl6pPr>
            <a:lvl7pPr lvl="6" algn="ctr">
              <a:lnSpc>
                <a:spcPct val="100000"/>
              </a:lnSpc>
              <a:spcBef>
                <a:spcPts val="0"/>
              </a:spcBef>
              <a:spcAft>
                <a:spcPts val="0"/>
              </a:spcAft>
              <a:buSzPts val="900"/>
              <a:buFont typeface="Montserrat"/>
              <a:buNone/>
              <a:defRPr sz="900">
                <a:latin typeface="Montserrat"/>
                <a:ea typeface="Montserrat"/>
                <a:cs typeface="Montserrat"/>
                <a:sym typeface="Montserrat"/>
              </a:defRPr>
            </a:lvl7pPr>
            <a:lvl8pPr lvl="7" algn="ctr">
              <a:lnSpc>
                <a:spcPct val="100000"/>
              </a:lnSpc>
              <a:spcBef>
                <a:spcPts val="0"/>
              </a:spcBef>
              <a:spcAft>
                <a:spcPts val="0"/>
              </a:spcAft>
              <a:buSzPts val="900"/>
              <a:buFont typeface="Montserrat"/>
              <a:buNone/>
              <a:defRPr sz="900">
                <a:latin typeface="Montserrat"/>
                <a:ea typeface="Montserrat"/>
                <a:cs typeface="Montserrat"/>
                <a:sym typeface="Montserrat"/>
              </a:defRPr>
            </a:lvl8pPr>
            <a:lvl9pPr lvl="8" algn="ctr">
              <a:lnSpc>
                <a:spcPct val="100000"/>
              </a:lnSpc>
              <a:spcBef>
                <a:spcPts val="0"/>
              </a:spcBef>
              <a:spcAft>
                <a:spcPts val="0"/>
              </a:spcAft>
              <a:buSzPts val="900"/>
              <a:buFont typeface="Montserrat"/>
              <a:buNone/>
              <a:defRPr sz="900">
                <a:latin typeface="Montserrat"/>
                <a:ea typeface="Montserrat"/>
                <a:cs typeface="Montserrat"/>
                <a:sym typeface="Montserrat"/>
              </a:defRPr>
            </a:lvl9pPr>
          </a:lstStyle>
          <a:p/>
        </p:txBody>
      </p:sp>
      <p:sp>
        <p:nvSpPr>
          <p:cNvPr id="808" name="Google Shape;808;p141"/>
          <p:cNvSpPr txBox="1"/>
          <p:nvPr>
            <p:ph idx="8" type="ctrTitle"/>
          </p:nvPr>
        </p:nvSpPr>
        <p:spPr>
          <a:xfrm>
            <a:off x="6890824" y="2673527"/>
            <a:ext cx="11637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sz="800">
                <a:latin typeface="Montserrat"/>
                <a:ea typeface="Montserrat"/>
                <a:cs typeface="Montserrat"/>
                <a:sym typeface="Montserrat"/>
              </a:defRPr>
            </a:lvl9pPr>
          </a:lstStyle>
          <a:p/>
        </p:txBody>
      </p:sp>
      <p:sp>
        <p:nvSpPr>
          <p:cNvPr id="809" name="Google Shape;809;p141"/>
          <p:cNvSpPr txBox="1"/>
          <p:nvPr>
            <p:ph idx="9"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2000"/>
              <a:buFont typeface="Montserrat"/>
              <a:buNone/>
              <a:defRPr b="1" sz="2000">
                <a:solidFill>
                  <a:srgbClr val="272850"/>
                </a:solidFill>
                <a:latin typeface="Montserrat"/>
                <a:ea typeface="Montserrat"/>
                <a:cs typeface="Montserrat"/>
                <a:sym typeface="Montserrat"/>
              </a:defRPr>
            </a:lvl9pPr>
          </a:lstStyle>
          <a:p/>
        </p:txBody>
      </p:sp>
      <p:sp>
        <p:nvSpPr>
          <p:cNvPr id="810" name="Google Shape;810;p141"/>
          <p:cNvSpPr txBox="1"/>
          <p:nvPr>
            <p:ph idx="13"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light)">
  <p:cSld name="CUSTOM_17_1_1_1">
    <p:bg>
      <p:bgPr>
        <a:noFill/>
      </p:bgPr>
    </p:bg>
    <p:spTree>
      <p:nvGrpSpPr>
        <p:cNvPr id="811" name="Shape 811"/>
        <p:cNvGrpSpPr/>
        <p:nvPr/>
      </p:nvGrpSpPr>
      <p:grpSpPr>
        <a:xfrm>
          <a:off x="0" y="0"/>
          <a:ext cx="0" cy="0"/>
          <a:chOff x="0" y="0"/>
          <a:chExt cx="0" cy="0"/>
        </a:xfrm>
      </p:grpSpPr>
      <p:sp>
        <p:nvSpPr>
          <p:cNvPr id="812" name="Google Shape;812;p142"/>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1600"/>
              <a:buFont typeface="Montserrat"/>
              <a:buNone/>
              <a:defRPr b="1" sz="16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813" name="Google Shape;813;p142"/>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814" name="Google Shape;814;p142"/>
          <p:cNvCxnSpPr/>
          <p:nvPr/>
        </p:nvCxnSpPr>
        <p:spPr>
          <a:xfrm>
            <a:off x="239363" y="3948500"/>
            <a:ext cx="8677200" cy="0"/>
          </a:xfrm>
          <a:prstGeom prst="straightConnector1">
            <a:avLst/>
          </a:prstGeom>
          <a:noFill/>
          <a:ln cap="flat" cmpd="sng" w="9525">
            <a:solidFill>
              <a:schemeClr val="lt2"/>
            </a:solidFill>
            <a:prstDash val="solid"/>
            <a:round/>
            <a:headEnd len="sm" w="sm" type="none"/>
            <a:tailEnd len="med" w="med" type="triangle"/>
          </a:ln>
        </p:spPr>
      </p:cxnSp>
      <p:sp>
        <p:nvSpPr>
          <p:cNvPr id="815" name="Google Shape;815;p142"/>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816" name="Google Shape;816;p142"/>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817" name="Google Shape;817;p142"/>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818" name="Google Shape;818;p142"/>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819" name="Google Shape;819;p142"/>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820" name="Google Shape;820;p142"/>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800"/>
              <a:buFont typeface="Montserrat"/>
              <a:buNone/>
              <a:defRPr b="1" sz="800">
                <a:latin typeface="Montserrat"/>
                <a:ea typeface="Montserrat"/>
                <a:cs typeface="Montserrat"/>
                <a:sym typeface="Montserrat"/>
              </a:defRPr>
            </a:lvl1pPr>
            <a:lvl2pPr lvl="1" algn="ctr">
              <a:lnSpc>
                <a:spcPct val="100000"/>
              </a:lnSpc>
              <a:spcBef>
                <a:spcPts val="0"/>
              </a:spcBef>
              <a:spcAft>
                <a:spcPts val="0"/>
              </a:spcAft>
              <a:buSzPts val="800"/>
              <a:buFont typeface="Montserrat"/>
              <a:buNone/>
              <a:defRPr b="1" sz="800">
                <a:latin typeface="Montserrat"/>
                <a:ea typeface="Montserrat"/>
                <a:cs typeface="Montserrat"/>
                <a:sym typeface="Montserrat"/>
              </a:defRPr>
            </a:lvl2pPr>
            <a:lvl3pPr lvl="2" algn="ctr">
              <a:lnSpc>
                <a:spcPct val="100000"/>
              </a:lnSpc>
              <a:spcBef>
                <a:spcPts val="0"/>
              </a:spcBef>
              <a:spcAft>
                <a:spcPts val="0"/>
              </a:spcAft>
              <a:buSzPts val="800"/>
              <a:buFont typeface="Montserrat"/>
              <a:buNone/>
              <a:defRPr b="1" sz="800">
                <a:latin typeface="Montserrat"/>
                <a:ea typeface="Montserrat"/>
                <a:cs typeface="Montserrat"/>
                <a:sym typeface="Montserrat"/>
              </a:defRPr>
            </a:lvl3pPr>
            <a:lvl4pPr lvl="3" algn="ctr">
              <a:lnSpc>
                <a:spcPct val="100000"/>
              </a:lnSpc>
              <a:spcBef>
                <a:spcPts val="0"/>
              </a:spcBef>
              <a:spcAft>
                <a:spcPts val="0"/>
              </a:spcAft>
              <a:buSzPts val="800"/>
              <a:buFont typeface="Montserrat"/>
              <a:buNone/>
              <a:defRPr b="1" sz="800">
                <a:latin typeface="Montserrat"/>
                <a:ea typeface="Montserrat"/>
                <a:cs typeface="Montserrat"/>
                <a:sym typeface="Montserrat"/>
              </a:defRPr>
            </a:lvl4pPr>
            <a:lvl5pPr lvl="4" algn="ctr">
              <a:lnSpc>
                <a:spcPct val="100000"/>
              </a:lnSpc>
              <a:spcBef>
                <a:spcPts val="0"/>
              </a:spcBef>
              <a:spcAft>
                <a:spcPts val="0"/>
              </a:spcAft>
              <a:buSzPts val="800"/>
              <a:buFont typeface="Montserrat"/>
              <a:buNone/>
              <a:defRPr b="1" sz="800">
                <a:latin typeface="Montserrat"/>
                <a:ea typeface="Montserrat"/>
                <a:cs typeface="Montserrat"/>
                <a:sym typeface="Montserrat"/>
              </a:defRPr>
            </a:lvl5pPr>
            <a:lvl6pPr lvl="5" algn="ctr">
              <a:lnSpc>
                <a:spcPct val="100000"/>
              </a:lnSpc>
              <a:spcBef>
                <a:spcPts val="0"/>
              </a:spcBef>
              <a:spcAft>
                <a:spcPts val="0"/>
              </a:spcAft>
              <a:buSzPts val="800"/>
              <a:buFont typeface="Montserrat"/>
              <a:buNone/>
              <a:defRPr b="1" sz="800">
                <a:latin typeface="Montserrat"/>
                <a:ea typeface="Montserrat"/>
                <a:cs typeface="Montserrat"/>
                <a:sym typeface="Montserrat"/>
              </a:defRPr>
            </a:lvl6pPr>
            <a:lvl7pPr lvl="6" algn="ctr">
              <a:lnSpc>
                <a:spcPct val="100000"/>
              </a:lnSpc>
              <a:spcBef>
                <a:spcPts val="0"/>
              </a:spcBef>
              <a:spcAft>
                <a:spcPts val="0"/>
              </a:spcAft>
              <a:buSzPts val="800"/>
              <a:buFont typeface="Montserrat"/>
              <a:buNone/>
              <a:defRPr b="1" sz="800">
                <a:latin typeface="Montserrat"/>
                <a:ea typeface="Montserrat"/>
                <a:cs typeface="Montserrat"/>
                <a:sym typeface="Montserrat"/>
              </a:defRPr>
            </a:lvl7pPr>
            <a:lvl8pPr lvl="7" algn="ctr">
              <a:lnSpc>
                <a:spcPct val="100000"/>
              </a:lnSpc>
              <a:spcBef>
                <a:spcPts val="0"/>
              </a:spcBef>
              <a:spcAft>
                <a:spcPts val="0"/>
              </a:spcAft>
              <a:buSzPts val="800"/>
              <a:buFont typeface="Montserrat"/>
              <a:buNone/>
              <a:defRPr b="1" sz="800">
                <a:latin typeface="Montserrat"/>
                <a:ea typeface="Montserrat"/>
                <a:cs typeface="Montserrat"/>
                <a:sym typeface="Montserrat"/>
              </a:defRPr>
            </a:lvl8pPr>
            <a:lvl9pPr lvl="8" algn="ctr">
              <a:lnSpc>
                <a:spcPct val="100000"/>
              </a:lnSpc>
              <a:spcBef>
                <a:spcPts val="0"/>
              </a:spcBef>
              <a:spcAft>
                <a:spcPts val="0"/>
              </a:spcAft>
              <a:buSzPts val="800"/>
              <a:buFont typeface="Montserrat"/>
              <a:buNone/>
              <a:defRPr b="1" sz="800">
                <a:latin typeface="Montserrat"/>
                <a:ea typeface="Montserrat"/>
                <a:cs typeface="Montserrat"/>
                <a:sym typeface="Montserrat"/>
              </a:defRPr>
            </a:lvl9pPr>
          </a:lstStyle>
          <a:p/>
        </p:txBody>
      </p:sp>
      <p:sp>
        <p:nvSpPr>
          <p:cNvPr id="821" name="Google Shape;821;p142"/>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22" name="Google Shape;822;p142"/>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23" name="Google Shape;823;p142"/>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24" name="Google Shape;824;p142"/>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25" name="Google Shape;825;p142"/>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meline 4 (dark)">
  <p:cSld name="CUSTOM_17_1_1_1_1">
    <p:bg>
      <p:bgPr>
        <a:solidFill>
          <a:schemeClr val="dk1"/>
        </a:solidFill>
      </p:bgPr>
    </p:bg>
    <p:spTree>
      <p:nvGrpSpPr>
        <p:cNvPr id="826" name="Shape 826"/>
        <p:cNvGrpSpPr/>
        <p:nvPr/>
      </p:nvGrpSpPr>
      <p:grpSpPr>
        <a:xfrm>
          <a:off x="0" y="0"/>
          <a:ext cx="0" cy="0"/>
          <a:chOff x="0" y="0"/>
          <a:chExt cx="0" cy="0"/>
        </a:xfrm>
      </p:grpSpPr>
      <p:sp>
        <p:nvSpPr>
          <p:cNvPr id="827" name="Google Shape;827;p143"/>
          <p:cNvSpPr txBox="1"/>
          <p:nvPr>
            <p:ph type="ctrTitle"/>
          </p:nvPr>
        </p:nvSpPr>
        <p:spPr>
          <a:xfrm>
            <a:off x="2773500" y="601775"/>
            <a:ext cx="3597000" cy="2907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1600"/>
              <a:buFont typeface="Montserrat"/>
              <a:buNone/>
              <a:defRPr b="1" sz="1600">
                <a:solidFill>
                  <a:srgbClr val="FFFFFF"/>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828" name="Google Shape;828;p143"/>
          <p:cNvSpPr txBox="1"/>
          <p:nvPr>
            <p:ph idx="2" type="ctrTitle"/>
          </p:nvPr>
        </p:nvSpPr>
        <p:spPr>
          <a:xfrm>
            <a:off x="2993025" y="933664"/>
            <a:ext cx="3158100" cy="2907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2pPr>
            <a:lvl3pPr lvl="2"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3pPr>
            <a:lvl4pPr lvl="3"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4pPr>
            <a:lvl5pPr lvl="4"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5pPr>
            <a:lvl6pPr lvl="5"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6pPr>
            <a:lvl7pPr lvl="6"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7pPr>
            <a:lvl8pPr lvl="7"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8pPr>
            <a:lvl9pPr lvl="8" algn="ctr">
              <a:lnSpc>
                <a:spcPct val="100000"/>
              </a:lnSpc>
              <a:spcBef>
                <a:spcPts val="0"/>
              </a:spcBef>
              <a:spcAft>
                <a:spcPts val="0"/>
              </a:spcAft>
              <a:buClr>
                <a:srgbClr val="272850"/>
              </a:buClr>
              <a:buSzPts val="1300"/>
              <a:buFont typeface="Montserrat"/>
              <a:buNone/>
              <a:defRPr sz="1300">
                <a:solidFill>
                  <a:srgbClr val="272850"/>
                </a:solidFill>
                <a:latin typeface="Montserrat"/>
                <a:ea typeface="Montserrat"/>
                <a:cs typeface="Montserrat"/>
                <a:sym typeface="Montserrat"/>
              </a:defRPr>
            </a:lvl9pPr>
          </a:lstStyle>
          <a:p/>
        </p:txBody>
      </p:sp>
      <p:cxnSp>
        <p:nvCxnSpPr>
          <p:cNvPr id="829" name="Google Shape;829;p143"/>
          <p:cNvCxnSpPr/>
          <p:nvPr/>
        </p:nvCxnSpPr>
        <p:spPr>
          <a:xfrm>
            <a:off x="239363" y="3948500"/>
            <a:ext cx="8677200" cy="0"/>
          </a:xfrm>
          <a:prstGeom prst="straightConnector1">
            <a:avLst/>
          </a:prstGeom>
          <a:noFill/>
          <a:ln cap="flat" cmpd="sng" w="9525">
            <a:solidFill>
              <a:schemeClr val="accent3"/>
            </a:solidFill>
            <a:prstDash val="solid"/>
            <a:round/>
            <a:headEnd len="sm" w="sm" type="none"/>
            <a:tailEnd len="med" w="med" type="triangle"/>
          </a:ln>
        </p:spPr>
      </p:cxnSp>
      <p:sp>
        <p:nvSpPr>
          <p:cNvPr id="830" name="Google Shape;830;p143"/>
          <p:cNvSpPr txBox="1"/>
          <p:nvPr>
            <p:ph idx="3" type="ctrTitle"/>
          </p:nvPr>
        </p:nvSpPr>
        <p:spPr>
          <a:xfrm>
            <a:off x="3628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831" name="Google Shape;831;p143"/>
          <p:cNvSpPr txBox="1"/>
          <p:nvPr>
            <p:ph idx="4" type="ctrTitle"/>
          </p:nvPr>
        </p:nvSpPr>
        <p:spPr>
          <a:xfrm>
            <a:off x="182631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832" name="Google Shape;832;p143"/>
          <p:cNvSpPr txBox="1"/>
          <p:nvPr>
            <p:ph idx="5" type="ctrTitle"/>
          </p:nvPr>
        </p:nvSpPr>
        <p:spPr>
          <a:xfrm>
            <a:off x="328981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833" name="Google Shape;833;p143"/>
          <p:cNvSpPr txBox="1"/>
          <p:nvPr>
            <p:ph idx="6" type="ctrTitle"/>
          </p:nvPr>
        </p:nvSpPr>
        <p:spPr>
          <a:xfrm>
            <a:off x="4753316"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834" name="Google Shape;834;p143"/>
          <p:cNvSpPr txBox="1"/>
          <p:nvPr>
            <p:ph idx="7" type="ctrTitle"/>
          </p:nvPr>
        </p:nvSpPr>
        <p:spPr>
          <a:xfrm>
            <a:off x="6216829"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835" name="Google Shape;835;p143"/>
          <p:cNvSpPr txBox="1"/>
          <p:nvPr>
            <p:ph idx="8" type="ctrTitle"/>
          </p:nvPr>
        </p:nvSpPr>
        <p:spPr>
          <a:xfrm>
            <a:off x="7617263" y="4121325"/>
            <a:ext cx="1024500" cy="207600"/>
          </a:xfrm>
          <a:prstGeom prst="rect">
            <a:avLst/>
          </a:prstGeom>
          <a:noFill/>
          <a:ln>
            <a:noFill/>
          </a:ln>
        </p:spPr>
        <p:txBody>
          <a:bodyPr anchorCtr="0" anchor="t" bIns="0" lIns="0" spcFirstLastPara="1" rIns="0" wrap="square" tIns="0">
            <a:noAutofit/>
          </a:bodyPr>
          <a:lstStyle>
            <a:lvl1pPr lvl="0"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800"/>
              <a:buFont typeface="Montserrat"/>
              <a:buNone/>
              <a:defRPr b="1" sz="800">
                <a:solidFill>
                  <a:srgbClr val="FFFFFF"/>
                </a:solidFill>
                <a:latin typeface="Montserrat"/>
                <a:ea typeface="Montserrat"/>
                <a:cs typeface="Montserrat"/>
                <a:sym typeface="Montserrat"/>
              </a:defRPr>
            </a:lvl9pPr>
          </a:lstStyle>
          <a:p/>
        </p:txBody>
      </p:sp>
      <p:sp>
        <p:nvSpPr>
          <p:cNvPr id="836" name="Google Shape;836;p143"/>
          <p:cNvSpPr txBox="1"/>
          <p:nvPr>
            <p:ph idx="1" type="subTitle"/>
          </p:nvPr>
        </p:nvSpPr>
        <p:spPr>
          <a:xfrm>
            <a:off x="924775" y="2113105"/>
            <a:ext cx="7138800" cy="395700"/>
          </a:xfrm>
          <a:prstGeom prst="rect">
            <a:avLst/>
          </a:prstGeom>
          <a:solidFill>
            <a:schemeClr val="accent6"/>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37" name="Google Shape;837;p143"/>
          <p:cNvSpPr txBox="1"/>
          <p:nvPr>
            <p:ph idx="9" type="subTitle"/>
          </p:nvPr>
        </p:nvSpPr>
        <p:spPr>
          <a:xfrm>
            <a:off x="150257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38" name="Google Shape;838;p143"/>
          <p:cNvSpPr txBox="1"/>
          <p:nvPr>
            <p:ph idx="13" type="subTitle"/>
          </p:nvPr>
        </p:nvSpPr>
        <p:spPr>
          <a:xfrm>
            <a:off x="496150" y="1512285"/>
            <a:ext cx="3351900" cy="395700"/>
          </a:xfrm>
          <a:prstGeom prst="rect">
            <a:avLst/>
          </a:prstGeom>
          <a:solidFill>
            <a:schemeClr val="accent5"/>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39" name="Google Shape;839;p143"/>
          <p:cNvSpPr txBox="1"/>
          <p:nvPr>
            <p:ph idx="14" type="subTitle"/>
          </p:nvPr>
        </p:nvSpPr>
        <p:spPr>
          <a:xfrm>
            <a:off x="4976225" y="2718015"/>
            <a:ext cx="3351900" cy="395700"/>
          </a:xfrm>
          <a:prstGeom prst="rect">
            <a:avLst/>
          </a:prstGeom>
          <a:solidFill>
            <a:schemeClr val="accent4"/>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
        <p:nvSpPr>
          <p:cNvPr id="840" name="Google Shape;840;p143"/>
          <p:cNvSpPr txBox="1"/>
          <p:nvPr>
            <p:ph idx="15" type="subTitle"/>
          </p:nvPr>
        </p:nvSpPr>
        <p:spPr>
          <a:xfrm>
            <a:off x="2196700" y="3238225"/>
            <a:ext cx="5866800" cy="395700"/>
          </a:xfrm>
          <a:prstGeom prst="rect">
            <a:avLst/>
          </a:prstGeom>
          <a:solidFill>
            <a:schemeClr val="accent1"/>
          </a:solidFill>
          <a:ln>
            <a:noFill/>
          </a:ln>
        </p:spPr>
        <p:txBody>
          <a:bodyPr anchorCtr="0" anchor="ctr" bIns="182875" lIns="182875" spcFirstLastPara="1" rIns="182875" wrap="square" tIns="182875">
            <a:noAutofit/>
          </a:bodyPr>
          <a:lstStyle>
            <a:lvl1pPr lvl="0" algn="l">
              <a:lnSpc>
                <a:spcPct val="115000"/>
              </a:lnSpc>
              <a:spcBef>
                <a:spcPts val="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1pPr>
            <a:lvl2pPr lvl="1"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2pPr>
            <a:lvl3pPr lvl="2"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3pPr>
            <a:lvl4pPr lvl="3"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4pPr>
            <a:lvl5pPr lvl="4"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5pPr>
            <a:lvl6pPr lvl="5"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6pPr>
            <a:lvl7pPr lvl="6"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7pPr>
            <a:lvl8pPr lvl="7" algn="l">
              <a:lnSpc>
                <a:spcPct val="115000"/>
              </a:lnSpc>
              <a:spcBef>
                <a:spcPts val="1000"/>
              </a:spcBef>
              <a:spcAft>
                <a:spcPts val="0"/>
              </a:spcAft>
              <a:buClr>
                <a:schemeClr val="dk1"/>
              </a:buClr>
              <a:buSzPts val="800"/>
              <a:buFont typeface="Montserrat"/>
              <a:buNone/>
              <a:defRPr b="1" sz="800">
                <a:solidFill>
                  <a:schemeClr val="dk1"/>
                </a:solidFill>
                <a:latin typeface="Montserrat"/>
                <a:ea typeface="Montserrat"/>
                <a:cs typeface="Montserrat"/>
                <a:sym typeface="Montserrat"/>
              </a:defRPr>
            </a:lvl8pPr>
            <a:lvl9pPr lvl="8" algn="l">
              <a:lnSpc>
                <a:spcPct val="115000"/>
              </a:lnSpc>
              <a:spcBef>
                <a:spcPts val="1000"/>
              </a:spcBef>
              <a:spcAft>
                <a:spcPts val="1000"/>
              </a:spcAft>
              <a:buClr>
                <a:schemeClr val="dk1"/>
              </a:buClr>
              <a:buSzPts val="800"/>
              <a:buFont typeface="Montserrat"/>
              <a:buNone/>
              <a:defRPr b="1" sz="800">
                <a:solidFill>
                  <a:schemeClr val="dk1"/>
                </a:solidFill>
                <a:latin typeface="Montserrat"/>
                <a:ea typeface="Montserrat"/>
                <a:cs typeface="Montserrat"/>
                <a:sym typeface="Montserrat"/>
              </a:defRPr>
            </a:lvl9pPr>
          </a:lstStyle>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light)">
  <p:cSld name="CUSTOM_20">
    <p:bg>
      <p:bgPr>
        <a:blipFill>
          <a:blip r:embed="rId2">
            <a:alphaModFix/>
          </a:blip>
          <a:stretch>
            <a:fillRect/>
          </a:stretch>
        </a:blipFill>
      </p:bgPr>
    </p:bg>
    <p:spTree>
      <p:nvGrpSpPr>
        <p:cNvPr id="841" name="Shape 841"/>
        <p:cNvGrpSpPr/>
        <p:nvPr/>
      </p:nvGrpSpPr>
      <p:grpSpPr>
        <a:xfrm>
          <a:off x="0" y="0"/>
          <a:ext cx="0" cy="0"/>
          <a:chOff x="0" y="0"/>
          <a:chExt cx="0" cy="0"/>
        </a:xfrm>
      </p:grpSpPr>
      <p:sp>
        <p:nvSpPr>
          <p:cNvPr id="842" name="Google Shape;842;p144"/>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843" name="Google Shape;843;p144"/>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44" name="Google Shape;844;p144"/>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SzPts val="1300"/>
              <a:buFont typeface="Montserrat"/>
              <a:buNone/>
              <a:defRPr sz="1300">
                <a:latin typeface="Montserrat"/>
                <a:ea typeface="Montserrat"/>
                <a:cs typeface="Montserrat"/>
                <a:sym typeface="Montserrat"/>
              </a:defRPr>
            </a:lvl1pPr>
            <a:lvl2pPr lvl="1" algn="ctr">
              <a:lnSpc>
                <a:spcPct val="100000"/>
              </a:lnSpc>
              <a:spcBef>
                <a:spcPts val="0"/>
              </a:spcBef>
              <a:spcAft>
                <a:spcPts val="0"/>
              </a:spcAft>
              <a:buSzPts val="3000"/>
              <a:buFont typeface="Montserrat"/>
              <a:buNone/>
              <a:defRPr sz="3000">
                <a:latin typeface="Montserrat"/>
                <a:ea typeface="Montserrat"/>
                <a:cs typeface="Montserrat"/>
                <a:sym typeface="Montserrat"/>
              </a:defRPr>
            </a:lvl2pPr>
            <a:lvl3pPr lvl="2" algn="ctr">
              <a:lnSpc>
                <a:spcPct val="100000"/>
              </a:lnSpc>
              <a:spcBef>
                <a:spcPts val="0"/>
              </a:spcBef>
              <a:spcAft>
                <a:spcPts val="0"/>
              </a:spcAft>
              <a:buSzPts val="3000"/>
              <a:buFont typeface="Montserrat"/>
              <a:buNone/>
              <a:defRPr sz="3000">
                <a:latin typeface="Montserrat"/>
                <a:ea typeface="Montserrat"/>
                <a:cs typeface="Montserrat"/>
                <a:sym typeface="Montserrat"/>
              </a:defRPr>
            </a:lvl3pPr>
            <a:lvl4pPr lvl="3" algn="ctr">
              <a:lnSpc>
                <a:spcPct val="100000"/>
              </a:lnSpc>
              <a:spcBef>
                <a:spcPts val="0"/>
              </a:spcBef>
              <a:spcAft>
                <a:spcPts val="0"/>
              </a:spcAft>
              <a:buSzPts val="3000"/>
              <a:buFont typeface="Montserrat"/>
              <a:buNone/>
              <a:defRPr sz="3000">
                <a:latin typeface="Montserrat"/>
                <a:ea typeface="Montserrat"/>
                <a:cs typeface="Montserrat"/>
                <a:sym typeface="Montserrat"/>
              </a:defRPr>
            </a:lvl4pPr>
            <a:lvl5pPr lvl="4" algn="ctr">
              <a:lnSpc>
                <a:spcPct val="100000"/>
              </a:lnSpc>
              <a:spcBef>
                <a:spcPts val="0"/>
              </a:spcBef>
              <a:spcAft>
                <a:spcPts val="0"/>
              </a:spcAft>
              <a:buSzPts val="3000"/>
              <a:buFont typeface="Montserrat"/>
              <a:buNone/>
              <a:defRPr sz="3000">
                <a:latin typeface="Montserrat"/>
                <a:ea typeface="Montserrat"/>
                <a:cs typeface="Montserrat"/>
                <a:sym typeface="Montserrat"/>
              </a:defRPr>
            </a:lvl5pPr>
            <a:lvl6pPr lvl="5" algn="ctr">
              <a:lnSpc>
                <a:spcPct val="100000"/>
              </a:lnSpc>
              <a:spcBef>
                <a:spcPts val="0"/>
              </a:spcBef>
              <a:spcAft>
                <a:spcPts val="0"/>
              </a:spcAft>
              <a:buSzPts val="3000"/>
              <a:buFont typeface="Montserrat"/>
              <a:buNone/>
              <a:defRPr sz="3000">
                <a:latin typeface="Montserrat"/>
                <a:ea typeface="Montserrat"/>
                <a:cs typeface="Montserrat"/>
                <a:sym typeface="Montserrat"/>
              </a:defRPr>
            </a:lvl6pPr>
            <a:lvl7pPr lvl="6" algn="ctr">
              <a:lnSpc>
                <a:spcPct val="100000"/>
              </a:lnSpc>
              <a:spcBef>
                <a:spcPts val="0"/>
              </a:spcBef>
              <a:spcAft>
                <a:spcPts val="0"/>
              </a:spcAft>
              <a:buSzPts val="3000"/>
              <a:buFont typeface="Montserrat"/>
              <a:buNone/>
              <a:defRPr sz="3000">
                <a:latin typeface="Montserrat"/>
                <a:ea typeface="Montserrat"/>
                <a:cs typeface="Montserrat"/>
                <a:sym typeface="Montserrat"/>
              </a:defRPr>
            </a:lvl7pPr>
            <a:lvl8pPr lvl="7" algn="ctr">
              <a:lnSpc>
                <a:spcPct val="100000"/>
              </a:lnSpc>
              <a:spcBef>
                <a:spcPts val="0"/>
              </a:spcBef>
              <a:spcAft>
                <a:spcPts val="0"/>
              </a:spcAft>
              <a:buSzPts val="3000"/>
              <a:buFont typeface="Montserrat"/>
              <a:buNone/>
              <a:defRPr sz="3000">
                <a:latin typeface="Montserrat"/>
                <a:ea typeface="Montserrat"/>
                <a:cs typeface="Montserrat"/>
                <a:sym typeface="Montserrat"/>
              </a:defRPr>
            </a:lvl8pPr>
            <a:lvl9pPr lvl="8" algn="ctr">
              <a:lnSpc>
                <a:spcPct val="100000"/>
              </a:lnSpc>
              <a:spcBef>
                <a:spcPts val="0"/>
              </a:spcBef>
              <a:spcAft>
                <a:spcPts val="0"/>
              </a:spcAft>
              <a:buSzPts val="3000"/>
              <a:buFont typeface="Montserrat"/>
              <a:buNone/>
              <a:defRPr sz="3000">
                <a:latin typeface="Montserrat"/>
                <a:ea typeface="Montserrat"/>
                <a:cs typeface="Montserrat"/>
                <a:sym typeface="Montserrat"/>
              </a:defRPr>
            </a:lvl9pPr>
          </a:lstStyle>
          <a:p/>
        </p:txBody>
      </p:sp>
      <p:sp>
        <p:nvSpPr>
          <p:cNvPr id="845" name="Google Shape;845;p144"/>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chemeClr val="lt1"/>
              </a:buClr>
              <a:buSzPts val="3900"/>
              <a:buFont typeface="Montserrat"/>
              <a:buNone/>
              <a:defRPr b="1" sz="39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9pPr>
          </a:lstStyle>
          <a:p/>
        </p:txBody>
      </p:sp>
      <p:sp>
        <p:nvSpPr>
          <p:cNvPr id="846" name="Google Shape;846;p144"/>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847" name="Google Shape;847;p144"/>
          <p:cNvCxnSpPr/>
          <p:nvPr/>
        </p:nvCxnSpPr>
        <p:spPr>
          <a:xfrm>
            <a:off x="4311150" y="2571750"/>
            <a:ext cx="4333200" cy="0"/>
          </a:xfrm>
          <a:prstGeom prst="straightConnector1">
            <a:avLst/>
          </a:prstGeom>
          <a:noFill/>
          <a:ln cap="flat" cmpd="sng" w="9525">
            <a:solidFill>
              <a:schemeClr val="accent1"/>
            </a:solidFill>
            <a:prstDash val="solid"/>
            <a:round/>
            <a:headEnd len="sm" w="sm" type="none"/>
            <a:tailEnd len="sm" w="sm" type="none"/>
          </a:ln>
        </p:spPr>
      </p:cxnSp>
      <p:sp>
        <p:nvSpPr>
          <p:cNvPr id="848" name="Google Shape;848;p144"/>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SzPts val="3000"/>
              <a:buFont typeface="Montserrat"/>
              <a:buNone/>
              <a:defRPr b="1" sz="3000">
                <a:latin typeface="Montserrat"/>
                <a:ea typeface="Montserrat"/>
                <a:cs typeface="Montserrat"/>
                <a:sym typeface="Montserrat"/>
              </a:defRPr>
            </a:lvl1pPr>
            <a:lvl2pPr lvl="1" algn="ctr">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ctr">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ctr">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ctr">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ctr">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ctr">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ctr">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ctr">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sp>
        <p:nvSpPr>
          <p:cNvPr id="849" name="Google Shape;849;p144"/>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ctr">
              <a:lnSpc>
                <a:spcPct val="100000"/>
              </a:lnSpc>
              <a:spcBef>
                <a:spcPts val="0"/>
              </a:spcBef>
              <a:spcAft>
                <a:spcPts val="0"/>
              </a:spcAft>
              <a:buSzPts val="1300"/>
              <a:buFont typeface="Montserrat"/>
              <a:buNone/>
              <a:defRPr b="1" sz="1300">
                <a:latin typeface="Montserrat"/>
                <a:ea typeface="Montserrat"/>
                <a:cs typeface="Montserrat"/>
                <a:sym typeface="Montserrat"/>
              </a:defRPr>
            </a:lvl2pPr>
            <a:lvl3pPr lvl="2" algn="ctr">
              <a:lnSpc>
                <a:spcPct val="100000"/>
              </a:lnSpc>
              <a:spcBef>
                <a:spcPts val="0"/>
              </a:spcBef>
              <a:spcAft>
                <a:spcPts val="0"/>
              </a:spcAft>
              <a:buSzPts val="1300"/>
              <a:buFont typeface="Montserrat"/>
              <a:buNone/>
              <a:defRPr b="1" sz="1300">
                <a:latin typeface="Montserrat"/>
                <a:ea typeface="Montserrat"/>
                <a:cs typeface="Montserrat"/>
                <a:sym typeface="Montserrat"/>
              </a:defRPr>
            </a:lvl3pPr>
            <a:lvl4pPr lvl="3" algn="ctr">
              <a:lnSpc>
                <a:spcPct val="100000"/>
              </a:lnSpc>
              <a:spcBef>
                <a:spcPts val="0"/>
              </a:spcBef>
              <a:spcAft>
                <a:spcPts val="0"/>
              </a:spcAft>
              <a:buSzPts val="1300"/>
              <a:buFont typeface="Montserrat"/>
              <a:buNone/>
              <a:defRPr b="1" sz="1300">
                <a:latin typeface="Montserrat"/>
                <a:ea typeface="Montserrat"/>
                <a:cs typeface="Montserrat"/>
                <a:sym typeface="Montserrat"/>
              </a:defRPr>
            </a:lvl4pPr>
            <a:lvl5pPr lvl="4" algn="ctr">
              <a:lnSpc>
                <a:spcPct val="100000"/>
              </a:lnSpc>
              <a:spcBef>
                <a:spcPts val="0"/>
              </a:spcBef>
              <a:spcAft>
                <a:spcPts val="0"/>
              </a:spcAft>
              <a:buSzPts val="1300"/>
              <a:buFont typeface="Montserrat"/>
              <a:buNone/>
              <a:defRPr b="1" sz="1300">
                <a:latin typeface="Montserrat"/>
                <a:ea typeface="Montserrat"/>
                <a:cs typeface="Montserrat"/>
                <a:sym typeface="Montserrat"/>
              </a:defRPr>
            </a:lvl5pPr>
            <a:lvl6pPr lvl="5" algn="ctr">
              <a:lnSpc>
                <a:spcPct val="100000"/>
              </a:lnSpc>
              <a:spcBef>
                <a:spcPts val="0"/>
              </a:spcBef>
              <a:spcAft>
                <a:spcPts val="0"/>
              </a:spcAft>
              <a:buSzPts val="1300"/>
              <a:buFont typeface="Montserrat"/>
              <a:buNone/>
              <a:defRPr b="1" sz="1300">
                <a:latin typeface="Montserrat"/>
                <a:ea typeface="Montserrat"/>
                <a:cs typeface="Montserrat"/>
                <a:sym typeface="Montserrat"/>
              </a:defRPr>
            </a:lvl6pPr>
            <a:lvl7pPr lvl="6" algn="ctr">
              <a:lnSpc>
                <a:spcPct val="100000"/>
              </a:lnSpc>
              <a:spcBef>
                <a:spcPts val="0"/>
              </a:spcBef>
              <a:spcAft>
                <a:spcPts val="0"/>
              </a:spcAft>
              <a:buSzPts val="1300"/>
              <a:buFont typeface="Montserrat"/>
              <a:buNone/>
              <a:defRPr b="1" sz="1300">
                <a:latin typeface="Montserrat"/>
                <a:ea typeface="Montserrat"/>
                <a:cs typeface="Montserrat"/>
                <a:sym typeface="Montserrat"/>
              </a:defRPr>
            </a:lvl7pPr>
            <a:lvl8pPr lvl="7" algn="ctr">
              <a:lnSpc>
                <a:spcPct val="100000"/>
              </a:lnSpc>
              <a:spcBef>
                <a:spcPts val="0"/>
              </a:spcBef>
              <a:spcAft>
                <a:spcPts val="0"/>
              </a:spcAft>
              <a:buSzPts val="1300"/>
              <a:buFont typeface="Montserrat"/>
              <a:buNone/>
              <a:defRPr b="1" sz="1300">
                <a:latin typeface="Montserrat"/>
                <a:ea typeface="Montserrat"/>
                <a:cs typeface="Montserrat"/>
                <a:sym typeface="Montserrat"/>
              </a:defRPr>
            </a:lvl8pPr>
            <a:lvl9pPr lvl="8" algn="ctr">
              <a:lnSpc>
                <a:spcPct val="100000"/>
              </a:lnSpc>
              <a:spcBef>
                <a:spcPts val="0"/>
              </a:spcBef>
              <a:spcAft>
                <a:spcPts val="0"/>
              </a:spcAft>
              <a:buSzPts val="1300"/>
              <a:buFont typeface="Montserrat"/>
              <a:buNone/>
              <a:defRPr b="1" sz="1300">
                <a:latin typeface="Montserrat"/>
                <a:ea typeface="Montserrat"/>
                <a:cs typeface="Montserrat"/>
                <a:sym typeface="Montserrat"/>
              </a:defRPr>
            </a:lvl9pPr>
          </a:lstStyle>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1 (dark)">
  <p:cSld name="CUSTOM_20_4">
    <p:bg>
      <p:bgPr>
        <a:blipFill>
          <a:blip r:embed="rId2">
            <a:alphaModFix/>
          </a:blip>
          <a:stretch>
            <a:fillRect/>
          </a:stretch>
        </a:blipFill>
      </p:bgPr>
    </p:bg>
    <p:spTree>
      <p:nvGrpSpPr>
        <p:cNvPr id="850" name="Shape 850"/>
        <p:cNvGrpSpPr/>
        <p:nvPr/>
      </p:nvGrpSpPr>
      <p:grpSpPr>
        <a:xfrm>
          <a:off x="0" y="0"/>
          <a:ext cx="0" cy="0"/>
          <a:chOff x="0" y="0"/>
          <a:chExt cx="0" cy="0"/>
        </a:xfrm>
      </p:grpSpPr>
      <p:sp>
        <p:nvSpPr>
          <p:cNvPr id="851" name="Google Shape;851;p145"/>
          <p:cNvSpPr txBox="1"/>
          <p:nvPr>
            <p:ph type="ctrTitle"/>
          </p:nvPr>
        </p:nvSpPr>
        <p:spPr>
          <a:xfrm>
            <a:off x="5140425" y="17622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852" name="Google Shape;852;p145"/>
          <p:cNvSpPr txBox="1"/>
          <p:nvPr>
            <p:ph idx="2" type="title"/>
          </p:nvPr>
        </p:nvSpPr>
        <p:spPr>
          <a:xfrm>
            <a:off x="5140475" y="12924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53" name="Google Shape;853;p145"/>
          <p:cNvSpPr txBox="1"/>
          <p:nvPr>
            <p:ph idx="3" type="ctrTitle"/>
          </p:nvPr>
        </p:nvSpPr>
        <p:spPr>
          <a:xfrm>
            <a:off x="5140425" y="3539050"/>
            <a:ext cx="2538300" cy="312000"/>
          </a:xfrm>
          <a:prstGeom prst="rect">
            <a:avLst/>
          </a:prstGeom>
          <a:noFill/>
          <a:ln>
            <a:noFill/>
          </a:ln>
        </p:spPr>
        <p:txBody>
          <a:bodyPr anchorCtr="0" anchor="t" bIns="0" lIns="0" spcFirstLastPara="1" rIns="0" wrap="square" tIns="0">
            <a:spAutoFit/>
          </a:bodyPr>
          <a:lstStyle>
            <a:lvl1pPr lvl="0" algn="ctr">
              <a:lnSpc>
                <a:spcPct val="100000"/>
              </a:lnSpc>
              <a:spcBef>
                <a:spcPts val="0"/>
              </a:spcBef>
              <a:spcAft>
                <a:spcPts val="0"/>
              </a:spcAft>
              <a:buClr>
                <a:srgbClr val="FFFFFF"/>
              </a:buClr>
              <a:buSzPts val="1300"/>
              <a:buFont typeface="Montserrat"/>
              <a:buNone/>
              <a:defRPr sz="13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sz="3000">
                <a:solidFill>
                  <a:srgbClr val="FFFFFF"/>
                </a:solidFill>
                <a:latin typeface="Montserrat"/>
                <a:ea typeface="Montserrat"/>
                <a:cs typeface="Montserrat"/>
                <a:sym typeface="Montserrat"/>
              </a:defRPr>
            </a:lvl9pPr>
          </a:lstStyle>
          <a:p/>
        </p:txBody>
      </p:sp>
      <p:sp>
        <p:nvSpPr>
          <p:cNvPr id="854" name="Google Shape;854;p145"/>
          <p:cNvSpPr txBox="1"/>
          <p:nvPr>
            <p:ph idx="4" type="title"/>
          </p:nvPr>
        </p:nvSpPr>
        <p:spPr>
          <a:xfrm>
            <a:off x="5140450" y="3069250"/>
            <a:ext cx="2538300" cy="408000"/>
          </a:xfrm>
          <a:prstGeom prst="rect">
            <a:avLst/>
          </a:prstGeom>
          <a:noFill/>
          <a:ln>
            <a:noFill/>
          </a:ln>
        </p:spPr>
        <p:txBody>
          <a:bodyPr anchorCtr="0" anchor="b" bIns="0" lIns="0" spcFirstLastPara="1" rIns="0" wrap="square" tIns="0">
            <a:noAutofit/>
          </a:bodyPr>
          <a:lstStyle>
            <a:lvl1pPr lvl="0" algn="ctr">
              <a:lnSpc>
                <a:spcPct val="100000"/>
              </a:lnSpc>
              <a:spcBef>
                <a:spcPts val="0"/>
              </a:spcBef>
              <a:spcAft>
                <a:spcPts val="0"/>
              </a:spcAft>
              <a:buClr>
                <a:srgbClr val="FFFFFF"/>
              </a:buClr>
              <a:buSzPts val="3900"/>
              <a:buFont typeface="Montserrat"/>
              <a:buNone/>
              <a:defRPr b="1" sz="3900">
                <a:solidFill>
                  <a:srgbClr val="FFFFFF"/>
                </a:solidFill>
                <a:latin typeface="Montserrat"/>
                <a:ea typeface="Montserrat"/>
                <a:cs typeface="Montserrat"/>
                <a:sym typeface="Montserrat"/>
              </a:defRPr>
            </a:lvl1pPr>
            <a:lvl2pPr lvl="1"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2pPr>
            <a:lvl3pPr lvl="2"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3pPr>
            <a:lvl4pPr lvl="3"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4pPr>
            <a:lvl5pPr lvl="4"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5pPr>
            <a:lvl6pPr lvl="5"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6pPr>
            <a:lvl7pPr lvl="6"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7pPr>
            <a:lvl8pPr lvl="7"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8pPr>
            <a:lvl9pPr lvl="8" algn="ctr">
              <a:lnSpc>
                <a:spcPct val="100000"/>
              </a:lnSpc>
              <a:spcBef>
                <a:spcPts val="0"/>
              </a:spcBef>
              <a:spcAft>
                <a:spcPts val="0"/>
              </a:spcAft>
              <a:buClr>
                <a:srgbClr val="FFFFFF"/>
              </a:buClr>
              <a:buSzPts val="3000"/>
              <a:buFont typeface="Montserrat"/>
              <a:buNone/>
              <a:defRPr b="1" sz="3000">
                <a:solidFill>
                  <a:srgbClr val="FFFFFF"/>
                </a:solidFill>
                <a:latin typeface="Montserrat"/>
                <a:ea typeface="Montserrat"/>
                <a:cs typeface="Montserrat"/>
                <a:sym typeface="Montserrat"/>
              </a:defRPr>
            </a:lvl9pPr>
          </a:lstStyle>
          <a:p/>
        </p:txBody>
      </p:sp>
      <p:sp>
        <p:nvSpPr>
          <p:cNvPr id="855" name="Google Shape;855;p145"/>
          <p:cNvSpPr txBox="1"/>
          <p:nvPr>
            <p:ph idx="5" type="ctrTitle"/>
          </p:nvPr>
        </p:nvSpPr>
        <p:spPr>
          <a:xfrm>
            <a:off x="514650" y="2936650"/>
            <a:ext cx="2423400" cy="914400"/>
          </a:xfrm>
          <a:prstGeom prst="rect">
            <a:avLst/>
          </a:prstGeom>
          <a:solidFill>
            <a:schemeClr val="accent1"/>
          </a:solidFill>
          <a:ln>
            <a:noFill/>
          </a:ln>
        </p:spPr>
        <p:txBody>
          <a:bodyPr anchorCtr="0" anchor="ctr" bIns="274300" lIns="274300" spcFirstLastPara="1" rIns="274300" wrap="square" tIns="274300">
            <a:spAutoFit/>
          </a:bodyPr>
          <a:lstStyle>
            <a:lvl1pPr lvl="0" algn="l">
              <a:lnSpc>
                <a:spcPct val="115000"/>
              </a:lnSpc>
              <a:spcBef>
                <a:spcPts val="0"/>
              </a:spcBef>
              <a:spcAft>
                <a:spcPts val="0"/>
              </a:spcAft>
              <a:buSzPts val="1300"/>
              <a:buFont typeface="Montserrat SemiBold"/>
              <a:buNone/>
              <a:defRPr sz="1300">
                <a:latin typeface="Montserrat SemiBold"/>
                <a:ea typeface="Montserrat SemiBold"/>
                <a:cs typeface="Montserrat SemiBold"/>
                <a:sym typeface="Montserrat SemiBold"/>
              </a:defRPr>
            </a:lvl1pPr>
            <a:lvl2pPr lvl="1" algn="l">
              <a:lnSpc>
                <a:spcPct val="100000"/>
              </a:lnSpc>
              <a:spcBef>
                <a:spcPts val="0"/>
              </a:spcBef>
              <a:spcAft>
                <a:spcPts val="0"/>
              </a:spcAft>
              <a:buSzPts val="2000"/>
              <a:buFont typeface="Montserrat"/>
              <a:buNone/>
              <a:defRPr b="1" sz="2000">
                <a:latin typeface="Montserrat"/>
                <a:ea typeface="Montserrat"/>
                <a:cs typeface="Montserrat"/>
                <a:sym typeface="Montserrat"/>
              </a:defRPr>
            </a:lvl2pPr>
            <a:lvl3pPr lvl="2" algn="l">
              <a:lnSpc>
                <a:spcPct val="100000"/>
              </a:lnSpc>
              <a:spcBef>
                <a:spcPts val="0"/>
              </a:spcBef>
              <a:spcAft>
                <a:spcPts val="0"/>
              </a:spcAft>
              <a:buSzPts val="2000"/>
              <a:buFont typeface="Montserrat"/>
              <a:buNone/>
              <a:defRPr b="1" sz="2000">
                <a:latin typeface="Montserrat"/>
                <a:ea typeface="Montserrat"/>
                <a:cs typeface="Montserrat"/>
                <a:sym typeface="Montserrat"/>
              </a:defRPr>
            </a:lvl3pPr>
            <a:lvl4pPr lvl="3" algn="l">
              <a:lnSpc>
                <a:spcPct val="100000"/>
              </a:lnSpc>
              <a:spcBef>
                <a:spcPts val="0"/>
              </a:spcBef>
              <a:spcAft>
                <a:spcPts val="0"/>
              </a:spcAft>
              <a:buSzPts val="2000"/>
              <a:buFont typeface="Montserrat"/>
              <a:buNone/>
              <a:defRPr b="1" sz="2000">
                <a:latin typeface="Montserrat"/>
                <a:ea typeface="Montserrat"/>
                <a:cs typeface="Montserrat"/>
                <a:sym typeface="Montserrat"/>
              </a:defRPr>
            </a:lvl4pPr>
            <a:lvl5pPr lvl="4" algn="l">
              <a:lnSpc>
                <a:spcPct val="100000"/>
              </a:lnSpc>
              <a:spcBef>
                <a:spcPts val="0"/>
              </a:spcBef>
              <a:spcAft>
                <a:spcPts val="0"/>
              </a:spcAft>
              <a:buSzPts val="2000"/>
              <a:buFont typeface="Montserrat"/>
              <a:buNone/>
              <a:defRPr b="1" sz="2000">
                <a:latin typeface="Montserrat"/>
                <a:ea typeface="Montserrat"/>
                <a:cs typeface="Montserrat"/>
                <a:sym typeface="Montserrat"/>
              </a:defRPr>
            </a:lvl5pPr>
            <a:lvl6pPr lvl="5" algn="l">
              <a:lnSpc>
                <a:spcPct val="100000"/>
              </a:lnSpc>
              <a:spcBef>
                <a:spcPts val="0"/>
              </a:spcBef>
              <a:spcAft>
                <a:spcPts val="0"/>
              </a:spcAft>
              <a:buSzPts val="2000"/>
              <a:buFont typeface="Montserrat"/>
              <a:buNone/>
              <a:defRPr b="1" sz="2000">
                <a:latin typeface="Montserrat"/>
                <a:ea typeface="Montserrat"/>
                <a:cs typeface="Montserrat"/>
                <a:sym typeface="Montserrat"/>
              </a:defRPr>
            </a:lvl6pPr>
            <a:lvl7pPr lvl="6" algn="l">
              <a:lnSpc>
                <a:spcPct val="100000"/>
              </a:lnSpc>
              <a:spcBef>
                <a:spcPts val="0"/>
              </a:spcBef>
              <a:spcAft>
                <a:spcPts val="0"/>
              </a:spcAft>
              <a:buSzPts val="2000"/>
              <a:buFont typeface="Montserrat"/>
              <a:buNone/>
              <a:defRPr b="1" sz="2000">
                <a:latin typeface="Montserrat"/>
                <a:ea typeface="Montserrat"/>
                <a:cs typeface="Montserrat"/>
                <a:sym typeface="Montserrat"/>
              </a:defRPr>
            </a:lvl7pPr>
            <a:lvl8pPr lvl="7" algn="l">
              <a:lnSpc>
                <a:spcPct val="100000"/>
              </a:lnSpc>
              <a:spcBef>
                <a:spcPts val="0"/>
              </a:spcBef>
              <a:spcAft>
                <a:spcPts val="0"/>
              </a:spcAft>
              <a:buSzPts val="2000"/>
              <a:buFont typeface="Montserrat"/>
              <a:buNone/>
              <a:defRPr b="1" sz="2000">
                <a:latin typeface="Montserrat"/>
                <a:ea typeface="Montserrat"/>
                <a:cs typeface="Montserrat"/>
                <a:sym typeface="Montserrat"/>
              </a:defRPr>
            </a:lvl8pPr>
            <a:lvl9pPr lvl="8" algn="l">
              <a:lnSpc>
                <a:spcPct val="100000"/>
              </a:lnSpc>
              <a:spcBef>
                <a:spcPts val="0"/>
              </a:spcBef>
              <a:spcAft>
                <a:spcPts val="0"/>
              </a:spcAft>
              <a:buSzPts val="2000"/>
              <a:buFont typeface="Montserrat"/>
              <a:buNone/>
              <a:defRPr b="1" sz="2000">
                <a:latin typeface="Montserrat"/>
                <a:ea typeface="Montserrat"/>
                <a:cs typeface="Montserrat"/>
                <a:sym typeface="Montserrat"/>
              </a:defRPr>
            </a:lvl9pPr>
          </a:lstStyle>
          <a:p/>
        </p:txBody>
      </p:sp>
      <p:cxnSp>
        <p:nvCxnSpPr>
          <p:cNvPr id="856" name="Google Shape;856;p145"/>
          <p:cNvCxnSpPr/>
          <p:nvPr/>
        </p:nvCxnSpPr>
        <p:spPr>
          <a:xfrm>
            <a:off x="4311150" y="2571750"/>
            <a:ext cx="4333200" cy="0"/>
          </a:xfrm>
          <a:prstGeom prst="straightConnector1">
            <a:avLst/>
          </a:prstGeom>
          <a:noFill/>
          <a:ln cap="flat" cmpd="sng" w="9525">
            <a:solidFill>
              <a:schemeClr val="accent3"/>
            </a:solidFill>
            <a:prstDash val="solid"/>
            <a:round/>
            <a:headEnd len="sm" w="sm" type="none"/>
            <a:tailEnd len="sm" w="sm" type="none"/>
          </a:ln>
        </p:spPr>
      </p:cxnSp>
      <p:sp>
        <p:nvSpPr>
          <p:cNvPr id="857" name="Google Shape;857;p145"/>
          <p:cNvSpPr txBox="1"/>
          <p:nvPr>
            <p:ph idx="6" type="ctrTitle"/>
          </p:nvPr>
        </p:nvSpPr>
        <p:spPr>
          <a:xfrm>
            <a:off x="514650" y="1616075"/>
            <a:ext cx="2538300" cy="290700"/>
          </a:xfrm>
          <a:prstGeom prst="rect">
            <a:avLst/>
          </a:prstGeom>
          <a:noFill/>
          <a:ln>
            <a:noFill/>
          </a:ln>
        </p:spPr>
        <p:txBody>
          <a:bodyPr anchorCtr="0" anchor="t" bIns="0" lIns="0" spcFirstLastPara="1" rIns="0" wrap="square" tIns="0">
            <a:noAutofit/>
          </a:bodyPr>
          <a:lstStyle>
            <a:lvl1pPr lvl="0" algn="l">
              <a:lnSpc>
                <a:spcPct val="100000"/>
              </a:lnSpc>
              <a:spcBef>
                <a:spcPts val="0"/>
              </a:spcBef>
              <a:spcAft>
                <a:spcPts val="0"/>
              </a:spcAft>
              <a:buClr>
                <a:schemeClr val="lt1"/>
              </a:buClr>
              <a:buSzPts val="3000"/>
              <a:buFont typeface="Montserrat"/>
              <a:buNone/>
              <a:defRPr b="1" sz="3000">
                <a:solidFill>
                  <a:schemeClr val="lt1"/>
                </a:solidFill>
                <a:latin typeface="Montserrat"/>
                <a:ea typeface="Montserrat"/>
                <a:cs typeface="Montserrat"/>
                <a:sym typeface="Montserrat"/>
              </a:defRPr>
            </a:lvl1pPr>
            <a:lvl2pPr lvl="1"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2000"/>
              <a:buFont typeface="Montserrat"/>
              <a:buNone/>
              <a:defRPr b="1" sz="2000">
                <a:solidFill>
                  <a:schemeClr val="lt1"/>
                </a:solidFill>
                <a:latin typeface="Montserrat"/>
                <a:ea typeface="Montserrat"/>
                <a:cs typeface="Montserrat"/>
                <a:sym typeface="Montserrat"/>
              </a:defRPr>
            </a:lvl9pPr>
          </a:lstStyle>
          <a:p/>
        </p:txBody>
      </p:sp>
      <p:sp>
        <p:nvSpPr>
          <p:cNvPr id="858" name="Google Shape;858;p145"/>
          <p:cNvSpPr txBox="1"/>
          <p:nvPr>
            <p:ph idx="7" type="ctrTitle"/>
          </p:nvPr>
        </p:nvSpPr>
        <p:spPr>
          <a:xfrm>
            <a:off x="500925" y="1203485"/>
            <a:ext cx="2643300" cy="290700"/>
          </a:xfrm>
          <a:prstGeom prst="rect">
            <a:avLst/>
          </a:prstGeom>
          <a:noFill/>
          <a:ln>
            <a:noFill/>
          </a:ln>
        </p:spPr>
        <p:txBody>
          <a:bodyPr anchorCtr="0" anchor="b" bIns="0" lIns="0" spcFirstLastPara="1" rIns="0" wrap="square" tIns="0">
            <a:noAutofit/>
          </a:bodyPr>
          <a:lstStyle>
            <a:lvl1pPr lvl="0" algn="l">
              <a:lnSpc>
                <a:spcPct val="115000"/>
              </a:lnSpc>
              <a:spcBef>
                <a:spcPts val="0"/>
              </a:spcBef>
              <a:spcAft>
                <a:spcPts val="0"/>
              </a:spcAft>
              <a:buClr>
                <a:schemeClr val="lt1"/>
              </a:buClr>
              <a:buSzPts val="1300"/>
              <a:buFont typeface="Montserrat SemiBold"/>
              <a:buNone/>
              <a:defRPr sz="1300">
                <a:solidFill>
                  <a:schemeClr val="lt1"/>
                </a:solidFill>
                <a:latin typeface="Montserrat SemiBold"/>
                <a:ea typeface="Montserrat SemiBold"/>
                <a:cs typeface="Montserrat SemiBold"/>
                <a:sym typeface="Montserrat SemiBold"/>
              </a:defRPr>
            </a:lvl1pPr>
            <a:lvl2pPr lvl="1"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2pPr>
            <a:lvl3pPr lvl="2"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3pPr>
            <a:lvl4pPr lvl="3"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4pPr>
            <a:lvl5pPr lvl="4"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5pPr>
            <a:lvl6pPr lvl="5"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6pPr>
            <a:lvl7pPr lvl="6"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7pPr>
            <a:lvl8pPr lvl="7"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8pPr>
            <a:lvl9pPr lvl="8" algn="ctr">
              <a:lnSpc>
                <a:spcPct val="100000"/>
              </a:lnSpc>
              <a:spcBef>
                <a:spcPts val="0"/>
              </a:spcBef>
              <a:spcAft>
                <a:spcPts val="0"/>
              </a:spcAft>
              <a:buClr>
                <a:schemeClr val="lt1"/>
              </a:buClr>
              <a:buSzPts val="1300"/>
              <a:buFont typeface="Montserrat"/>
              <a:buNone/>
              <a:defRPr b="1" sz="1300">
                <a:solidFill>
                  <a:schemeClr val="lt1"/>
                </a:solidFill>
                <a:latin typeface="Montserrat"/>
                <a:ea typeface="Montserrat"/>
                <a:cs typeface="Montserrat"/>
                <a:sym typeface="Montserrat"/>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theme" Target="../theme/theme7.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40" Type="http://schemas.openxmlformats.org/officeDocument/2006/relationships/slideLayout" Target="../slideLayouts/slideLayout51.xml"/><Relationship Id="rId42" Type="http://schemas.openxmlformats.org/officeDocument/2006/relationships/slideLayout" Target="../slideLayouts/slideLayout53.xml"/><Relationship Id="rId41" Type="http://schemas.openxmlformats.org/officeDocument/2006/relationships/slideLayout" Target="../slideLayouts/slideLayout52.xml"/><Relationship Id="rId44" Type="http://schemas.openxmlformats.org/officeDocument/2006/relationships/slideLayout" Target="../slideLayouts/slideLayout55.xml"/><Relationship Id="rId43" Type="http://schemas.openxmlformats.org/officeDocument/2006/relationships/slideLayout" Target="../slideLayouts/slideLayout54.xml"/><Relationship Id="rId46" Type="http://schemas.openxmlformats.org/officeDocument/2006/relationships/slideLayout" Target="../slideLayouts/slideLayout57.xml"/><Relationship Id="rId45" Type="http://schemas.openxmlformats.org/officeDocument/2006/relationships/slideLayout" Target="../slideLayouts/slideLayout56.xml"/><Relationship Id="rId107" Type="http://schemas.openxmlformats.org/officeDocument/2006/relationships/slideLayout" Target="../slideLayouts/slideLayout118.xml"/><Relationship Id="rId106" Type="http://schemas.openxmlformats.org/officeDocument/2006/relationships/slideLayout" Target="../slideLayouts/slideLayout117.xml"/><Relationship Id="rId105" Type="http://schemas.openxmlformats.org/officeDocument/2006/relationships/slideLayout" Target="../slideLayouts/slideLayout116.xml"/><Relationship Id="rId104" Type="http://schemas.openxmlformats.org/officeDocument/2006/relationships/slideLayout" Target="../slideLayouts/slideLayout115.xml"/><Relationship Id="rId109" Type="http://schemas.openxmlformats.org/officeDocument/2006/relationships/slideLayout" Target="../slideLayouts/slideLayout120.xml"/><Relationship Id="rId108" Type="http://schemas.openxmlformats.org/officeDocument/2006/relationships/slideLayout" Target="../slideLayouts/slideLayout119.xml"/><Relationship Id="rId48" Type="http://schemas.openxmlformats.org/officeDocument/2006/relationships/slideLayout" Target="../slideLayouts/slideLayout59.xml"/><Relationship Id="rId47" Type="http://schemas.openxmlformats.org/officeDocument/2006/relationships/slideLayout" Target="../slideLayouts/slideLayout58.xml"/><Relationship Id="rId49" Type="http://schemas.openxmlformats.org/officeDocument/2006/relationships/slideLayout" Target="../slideLayouts/slideLayout60.xml"/><Relationship Id="rId103" Type="http://schemas.openxmlformats.org/officeDocument/2006/relationships/slideLayout" Target="../slideLayouts/slideLayout114.xml"/><Relationship Id="rId102" Type="http://schemas.openxmlformats.org/officeDocument/2006/relationships/slideLayout" Target="../slideLayouts/slideLayout113.xml"/><Relationship Id="rId101" Type="http://schemas.openxmlformats.org/officeDocument/2006/relationships/slideLayout" Target="../slideLayouts/slideLayout112.xml"/><Relationship Id="rId100" Type="http://schemas.openxmlformats.org/officeDocument/2006/relationships/slideLayout" Target="../slideLayouts/slideLayout111.xml"/><Relationship Id="rId31" Type="http://schemas.openxmlformats.org/officeDocument/2006/relationships/slideLayout" Target="../slideLayouts/slideLayout42.xml"/><Relationship Id="rId30" Type="http://schemas.openxmlformats.org/officeDocument/2006/relationships/slideLayout" Target="../slideLayouts/slideLayout41.xml"/><Relationship Id="rId33" Type="http://schemas.openxmlformats.org/officeDocument/2006/relationships/slideLayout" Target="../slideLayouts/slideLayout44.xml"/><Relationship Id="rId32" Type="http://schemas.openxmlformats.org/officeDocument/2006/relationships/slideLayout" Target="../slideLayouts/slideLayout43.xml"/><Relationship Id="rId35" Type="http://schemas.openxmlformats.org/officeDocument/2006/relationships/slideLayout" Target="../slideLayouts/slideLayout46.xml"/><Relationship Id="rId34" Type="http://schemas.openxmlformats.org/officeDocument/2006/relationships/slideLayout" Target="../slideLayouts/slideLayout45.xml"/><Relationship Id="rId37" Type="http://schemas.openxmlformats.org/officeDocument/2006/relationships/slideLayout" Target="../slideLayouts/slideLayout48.xml"/><Relationship Id="rId36" Type="http://schemas.openxmlformats.org/officeDocument/2006/relationships/slideLayout" Target="../slideLayouts/slideLayout47.xml"/><Relationship Id="rId39" Type="http://schemas.openxmlformats.org/officeDocument/2006/relationships/slideLayout" Target="../slideLayouts/slideLayout50.xml"/><Relationship Id="rId38" Type="http://schemas.openxmlformats.org/officeDocument/2006/relationships/slideLayout" Target="../slideLayouts/slideLayout49.xml"/><Relationship Id="rId20" Type="http://schemas.openxmlformats.org/officeDocument/2006/relationships/slideLayout" Target="../slideLayouts/slideLayout31.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26" Type="http://schemas.openxmlformats.org/officeDocument/2006/relationships/slideLayout" Target="../slideLayouts/slideLayout37.xml"/><Relationship Id="rId25" Type="http://schemas.openxmlformats.org/officeDocument/2006/relationships/slideLayout" Target="../slideLayouts/slideLayout36.xml"/><Relationship Id="rId28" Type="http://schemas.openxmlformats.org/officeDocument/2006/relationships/slideLayout" Target="../slideLayouts/slideLayout39.xml"/><Relationship Id="rId27" Type="http://schemas.openxmlformats.org/officeDocument/2006/relationships/slideLayout" Target="../slideLayouts/slideLayout38.xml"/><Relationship Id="rId29" Type="http://schemas.openxmlformats.org/officeDocument/2006/relationships/slideLayout" Target="../slideLayouts/slideLayout40.xml"/><Relationship Id="rId95" Type="http://schemas.openxmlformats.org/officeDocument/2006/relationships/slideLayout" Target="../slideLayouts/slideLayout106.xml"/><Relationship Id="rId94" Type="http://schemas.openxmlformats.org/officeDocument/2006/relationships/slideLayout" Target="../slideLayouts/slideLayout105.xml"/><Relationship Id="rId97" Type="http://schemas.openxmlformats.org/officeDocument/2006/relationships/slideLayout" Target="../slideLayouts/slideLayout108.xml"/><Relationship Id="rId96" Type="http://schemas.openxmlformats.org/officeDocument/2006/relationships/slideLayout" Target="../slideLayouts/slideLayout107.xml"/><Relationship Id="rId11" Type="http://schemas.openxmlformats.org/officeDocument/2006/relationships/slideLayout" Target="../slideLayouts/slideLayout22.xml"/><Relationship Id="rId99" Type="http://schemas.openxmlformats.org/officeDocument/2006/relationships/slideLayout" Target="../slideLayouts/slideLayout110.xml"/><Relationship Id="rId10" Type="http://schemas.openxmlformats.org/officeDocument/2006/relationships/slideLayout" Target="../slideLayouts/slideLayout21.xml"/><Relationship Id="rId98" Type="http://schemas.openxmlformats.org/officeDocument/2006/relationships/slideLayout" Target="../slideLayouts/slideLayout109.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91" Type="http://schemas.openxmlformats.org/officeDocument/2006/relationships/slideLayout" Target="../slideLayouts/slideLayout102.xml"/><Relationship Id="rId90" Type="http://schemas.openxmlformats.org/officeDocument/2006/relationships/slideLayout" Target="../slideLayouts/slideLayout101.xml"/><Relationship Id="rId93" Type="http://schemas.openxmlformats.org/officeDocument/2006/relationships/slideLayout" Target="../slideLayouts/slideLayout104.xml"/><Relationship Id="rId92" Type="http://schemas.openxmlformats.org/officeDocument/2006/relationships/slideLayout" Target="../slideLayouts/slideLayout103.xml"/><Relationship Id="rId117" Type="http://schemas.openxmlformats.org/officeDocument/2006/relationships/theme" Target="../theme/theme2.xml"/><Relationship Id="rId116" Type="http://schemas.openxmlformats.org/officeDocument/2006/relationships/slideLayout" Target="../slideLayouts/slideLayout127.xml"/><Relationship Id="rId115" Type="http://schemas.openxmlformats.org/officeDocument/2006/relationships/slideLayout" Target="../slideLayouts/slideLayout126.xml"/><Relationship Id="rId15" Type="http://schemas.openxmlformats.org/officeDocument/2006/relationships/slideLayout" Target="../slideLayouts/slideLayout26.xml"/><Relationship Id="rId110" Type="http://schemas.openxmlformats.org/officeDocument/2006/relationships/slideLayout" Target="../slideLayouts/slideLayout121.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9" Type="http://schemas.openxmlformats.org/officeDocument/2006/relationships/slideLayout" Target="../slideLayouts/slideLayout30.xml"/><Relationship Id="rId114" Type="http://schemas.openxmlformats.org/officeDocument/2006/relationships/slideLayout" Target="../slideLayouts/slideLayout125.xml"/><Relationship Id="rId18" Type="http://schemas.openxmlformats.org/officeDocument/2006/relationships/slideLayout" Target="../slideLayouts/slideLayout29.xml"/><Relationship Id="rId113" Type="http://schemas.openxmlformats.org/officeDocument/2006/relationships/slideLayout" Target="../slideLayouts/slideLayout124.xml"/><Relationship Id="rId112" Type="http://schemas.openxmlformats.org/officeDocument/2006/relationships/slideLayout" Target="../slideLayouts/slideLayout123.xml"/><Relationship Id="rId111" Type="http://schemas.openxmlformats.org/officeDocument/2006/relationships/slideLayout" Target="../slideLayouts/slideLayout122.xml"/><Relationship Id="rId84" Type="http://schemas.openxmlformats.org/officeDocument/2006/relationships/slideLayout" Target="../slideLayouts/slideLayout95.xml"/><Relationship Id="rId83" Type="http://schemas.openxmlformats.org/officeDocument/2006/relationships/slideLayout" Target="../slideLayouts/slideLayout94.xml"/><Relationship Id="rId86" Type="http://schemas.openxmlformats.org/officeDocument/2006/relationships/slideLayout" Target="../slideLayouts/slideLayout97.xml"/><Relationship Id="rId85" Type="http://schemas.openxmlformats.org/officeDocument/2006/relationships/slideLayout" Target="../slideLayouts/slideLayout96.xml"/><Relationship Id="rId88" Type="http://schemas.openxmlformats.org/officeDocument/2006/relationships/slideLayout" Target="../slideLayouts/slideLayout99.xml"/><Relationship Id="rId87" Type="http://schemas.openxmlformats.org/officeDocument/2006/relationships/slideLayout" Target="../slideLayouts/slideLayout98.xml"/><Relationship Id="rId89" Type="http://schemas.openxmlformats.org/officeDocument/2006/relationships/slideLayout" Target="../slideLayouts/slideLayout100.xml"/><Relationship Id="rId80" Type="http://schemas.openxmlformats.org/officeDocument/2006/relationships/slideLayout" Target="../slideLayouts/slideLayout91.xml"/><Relationship Id="rId82" Type="http://schemas.openxmlformats.org/officeDocument/2006/relationships/slideLayout" Target="../slideLayouts/slideLayout93.xml"/><Relationship Id="rId81" Type="http://schemas.openxmlformats.org/officeDocument/2006/relationships/slideLayout" Target="../slideLayouts/slideLayout92.xml"/><Relationship Id="rId1" Type="http://schemas.openxmlformats.org/officeDocument/2006/relationships/image" Target="../media/image8.png"/><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73" Type="http://schemas.openxmlformats.org/officeDocument/2006/relationships/slideLayout" Target="../slideLayouts/slideLayout84.xml"/><Relationship Id="rId72" Type="http://schemas.openxmlformats.org/officeDocument/2006/relationships/slideLayout" Target="../slideLayouts/slideLayout83.xml"/><Relationship Id="rId75" Type="http://schemas.openxmlformats.org/officeDocument/2006/relationships/slideLayout" Target="../slideLayouts/slideLayout86.xml"/><Relationship Id="rId74" Type="http://schemas.openxmlformats.org/officeDocument/2006/relationships/slideLayout" Target="../slideLayouts/slideLayout85.xml"/><Relationship Id="rId77" Type="http://schemas.openxmlformats.org/officeDocument/2006/relationships/slideLayout" Target="../slideLayouts/slideLayout88.xml"/><Relationship Id="rId76" Type="http://schemas.openxmlformats.org/officeDocument/2006/relationships/slideLayout" Target="../slideLayouts/slideLayout87.xml"/><Relationship Id="rId79" Type="http://schemas.openxmlformats.org/officeDocument/2006/relationships/slideLayout" Target="../slideLayouts/slideLayout90.xml"/><Relationship Id="rId78" Type="http://schemas.openxmlformats.org/officeDocument/2006/relationships/slideLayout" Target="../slideLayouts/slideLayout89.xml"/><Relationship Id="rId71" Type="http://schemas.openxmlformats.org/officeDocument/2006/relationships/slideLayout" Target="../slideLayouts/slideLayout82.xml"/><Relationship Id="rId70" Type="http://schemas.openxmlformats.org/officeDocument/2006/relationships/slideLayout" Target="../slideLayouts/slideLayout81.xml"/><Relationship Id="rId62" Type="http://schemas.openxmlformats.org/officeDocument/2006/relationships/slideLayout" Target="../slideLayouts/slideLayout73.xml"/><Relationship Id="rId61" Type="http://schemas.openxmlformats.org/officeDocument/2006/relationships/slideLayout" Target="../slideLayouts/slideLayout72.xml"/><Relationship Id="rId64" Type="http://schemas.openxmlformats.org/officeDocument/2006/relationships/slideLayout" Target="../slideLayouts/slideLayout75.xml"/><Relationship Id="rId63" Type="http://schemas.openxmlformats.org/officeDocument/2006/relationships/slideLayout" Target="../slideLayouts/slideLayout74.xml"/><Relationship Id="rId66" Type="http://schemas.openxmlformats.org/officeDocument/2006/relationships/slideLayout" Target="../slideLayouts/slideLayout77.xml"/><Relationship Id="rId65" Type="http://schemas.openxmlformats.org/officeDocument/2006/relationships/slideLayout" Target="../slideLayouts/slideLayout76.xml"/><Relationship Id="rId68" Type="http://schemas.openxmlformats.org/officeDocument/2006/relationships/slideLayout" Target="../slideLayouts/slideLayout79.xml"/><Relationship Id="rId67" Type="http://schemas.openxmlformats.org/officeDocument/2006/relationships/slideLayout" Target="../slideLayouts/slideLayout78.xml"/><Relationship Id="rId60" Type="http://schemas.openxmlformats.org/officeDocument/2006/relationships/slideLayout" Target="../slideLayouts/slideLayout71.xml"/><Relationship Id="rId69" Type="http://schemas.openxmlformats.org/officeDocument/2006/relationships/slideLayout" Target="../slideLayouts/slideLayout80.xml"/><Relationship Id="rId51" Type="http://schemas.openxmlformats.org/officeDocument/2006/relationships/slideLayout" Target="../slideLayouts/slideLayout62.xml"/><Relationship Id="rId50" Type="http://schemas.openxmlformats.org/officeDocument/2006/relationships/slideLayout" Target="../slideLayouts/slideLayout61.xml"/><Relationship Id="rId53" Type="http://schemas.openxmlformats.org/officeDocument/2006/relationships/slideLayout" Target="../slideLayouts/slideLayout64.xml"/><Relationship Id="rId52" Type="http://schemas.openxmlformats.org/officeDocument/2006/relationships/slideLayout" Target="../slideLayouts/slideLayout63.xml"/><Relationship Id="rId55" Type="http://schemas.openxmlformats.org/officeDocument/2006/relationships/slideLayout" Target="../slideLayouts/slideLayout66.xml"/><Relationship Id="rId54" Type="http://schemas.openxmlformats.org/officeDocument/2006/relationships/slideLayout" Target="../slideLayouts/slideLayout65.xml"/><Relationship Id="rId57" Type="http://schemas.openxmlformats.org/officeDocument/2006/relationships/slideLayout" Target="../slideLayouts/slideLayout68.xml"/><Relationship Id="rId56" Type="http://schemas.openxmlformats.org/officeDocument/2006/relationships/slideLayout" Target="../slideLayouts/slideLayout67.xml"/><Relationship Id="rId59" Type="http://schemas.openxmlformats.org/officeDocument/2006/relationships/slideLayout" Target="../slideLayouts/slideLayout70.xml"/><Relationship Id="rId58" Type="http://schemas.openxmlformats.org/officeDocument/2006/relationships/slideLayout" Target="../slideLayouts/slideLayout69.xml"/></Relationships>
</file>

<file path=ppt/slideMasters/_rels/slideMaster3.xml.rels><?xml version="1.0" encoding="UTF-8" standalone="yes"?><Relationships xmlns="http://schemas.openxmlformats.org/package/2006/relationships"><Relationship Id="rId40" Type="http://schemas.openxmlformats.org/officeDocument/2006/relationships/slideLayout" Target="../slideLayouts/slideLayout166.xml"/><Relationship Id="rId42" Type="http://schemas.openxmlformats.org/officeDocument/2006/relationships/slideLayout" Target="../slideLayouts/slideLayout168.xml"/><Relationship Id="rId41" Type="http://schemas.openxmlformats.org/officeDocument/2006/relationships/slideLayout" Target="../slideLayouts/slideLayout167.xml"/><Relationship Id="rId44" Type="http://schemas.openxmlformats.org/officeDocument/2006/relationships/slideLayout" Target="../slideLayouts/slideLayout170.xml"/><Relationship Id="rId43" Type="http://schemas.openxmlformats.org/officeDocument/2006/relationships/slideLayout" Target="../slideLayouts/slideLayout169.xml"/><Relationship Id="rId46" Type="http://schemas.openxmlformats.org/officeDocument/2006/relationships/slideLayout" Target="../slideLayouts/slideLayout172.xml"/><Relationship Id="rId45" Type="http://schemas.openxmlformats.org/officeDocument/2006/relationships/slideLayout" Target="../slideLayouts/slideLayout171.xml"/><Relationship Id="rId107" Type="http://schemas.openxmlformats.org/officeDocument/2006/relationships/slideLayout" Target="../slideLayouts/slideLayout233.xml"/><Relationship Id="rId106" Type="http://schemas.openxmlformats.org/officeDocument/2006/relationships/slideLayout" Target="../slideLayouts/slideLayout232.xml"/><Relationship Id="rId105" Type="http://schemas.openxmlformats.org/officeDocument/2006/relationships/slideLayout" Target="../slideLayouts/slideLayout231.xml"/><Relationship Id="rId104" Type="http://schemas.openxmlformats.org/officeDocument/2006/relationships/slideLayout" Target="../slideLayouts/slideLayout230.xml"/><Relationship Id="rId109" Type="http://schemas.openxmlformats.org/officeDocument/2006/relationships/slideLayout" Target="../slideLayouts/slideLayout235.xml"/><Relationship Id="rId108" Type="http://schemas.openxmlformats.org/officeDocument/2006/relationships/slideLayout" Target="../slideLayouts/slideLayout234.xml"/><Relationship Id="rId48" Type="http://schemas.openxmlformats.org/officeDocument/2006/relationships/slideLayout" Target="../slideLayouts/slideLayout174.xml"/><Relationship Id="rId47" Type="http://schemas.openxmlformats.org/officeDocument/2006/relationships/slideLayout" Target="../slideLayouts/slideLayout173.xml"/><Relationship Id="rId49" Type="http://schemas.openxmlformats.org/officeDocument/2006/relationships/slideLayout" Target="../slideLayouts/slideLayout175.xml"/><Relationship Id="rId103" Type="http://schemas.openxmlformats.org/officeDocument/2006/relationships/slideLayout" Target="../slideLayouts/slideLayout229.xml"/><Relationship Id="rId102" Type="http://schemas.openxmlformats.org/officeDocument/2006/relationships/slideLayout" Target="../slideLayouts/slideLayout228.xml"/><Relationship Id="rId101" Type="http://schemas.openxmlformats.org/officeDocument/2006/relationships/slideLayout" Target="../slideLayouts/slideLayout227.xml"/><Relationship Id="rId100" Type="http://schemas.openxmlformats.org/officeDocument/2006/relationships/slideLayout" Target="../slideLayouts/slideLayout226.xml"/><Relationship Id="rId31" Type="http://schemas.openxmlformats.org/officeDocument/2006/relationships/slideLayout" Target="../slideLayouts/slideLayout157.xml"/><Relationship Id="rId30" Type="http://schemas.openxmlformats.org/officeDocument/2006/relationships/slideLayout" Target="../slideLayouts/slideLayout156.xml"/><Relationship Id="rId33" Type="http://schemas.openxmlformats.org/officeDocument/2006/relationships/slideLayout" Target="../slideLayouts/slideLayout159.xml"/><Relationship Id="rId32" Type="http://schemas.openxmlformats.org/officeDocument/2006/relationships/slideLayout" Target="../slideLayouts/slideLayout158.xml"/><Relationship Id="rId35" Type="http://schemas.openxmlformats.org/officeDocument/2006/relationships/slideLayout" Target="../slideLayouts/slideLayout161.xml"/><Relationship Id="rId34" Type="http://schemas.openxmlformats.org/officeDocument/2006/relationships/slideLayout" Target="../slideLayouts/slideLayout160.xml"/><Relationship Id="rId37" Type="http://schemas.openxmlformats.org/officeDocument/2006/relationships/slideLayout" Target="../slideLayouts/slideLayout163.xml"/><Relationship Id="rId36" Type="http://schemas.openxmlformats.org/officeDocument/2006/relationships/slideLayout" Target="../slideLayouts/slideLayout162.xml"/><Relationship Id="rId39" Type="http://schemas.openxmlformats.org/officeDocument/2006/relationships/slideLayout" Target="../slideLayouts/slideLayout165.xml"/><Relationship Id="rId38" Type="http://schemas.openxmlformats.org/officeDocument/2006/relationships/slideLayout" Target="../slideLayouts/slideLayout164.xml"/><Relationship Id="rId20" Type="http://schemas.openxmlformats.org/officeDocument/2006/relationships/slideLayout" Target="../slideLayouts/slideLayout146.xml"/><Relationship Id="rId22" Type="http://schemas.openxmlformats.org/officeDocument/2006/relationships/slideLayout" Target="../slideLayouts/slideLayout148.xml"/><Relationship Id="rId21" Type="http://schemas.openxmlformats.org/officeDocument/2006/relationships/slideLayout" Target="../slideLayouts/slideLayout147.xml"/><Relationship Id="rId24" Type="http://schemas.openxmlformats.org/officeDocument/2006/relationships/slideLayout" Target="../slideLayouts/slideLayout150.xml"/><Relationship Id="rId23" Type="http://schemas.openxmlformats.org/officeDocument/2006/relationships/slideLayout" Target="../slideLayouts/slideLayout149.xml"/><Relationship Id="rId26" Type="http://schemas.openxmlformats.org/officeDocument/2006/relationships/slideLayout" Target="../slideLayouts/slideLayout152.xml"/><Relationship Id="rId25" Type="http://schemas.openxmlformats.org/officeDocument/2006/relationships/slideLayout" Target="../slideLayouts/slideLayout151.xml"/><Relationship Id="rId28" Type="http://schemas.openxmlformats.org/officeDocument/2006/relationships/slideLayout" Target="../slideLayouts/slideLayout154.xml"/><Relationship Id="rId27" Type="http://schemas.openxmlformats.org/officeDocument/2006/relationships/slideLayout" Target="../slideLayouts/slideLayout153.xml"/><Relationship Id="rId29" Type="http://schemas.openxmlformats.org/officeDocument/2006/relationships/slideLayout" Target="../slideLayouts/slideLayout155.xml"/><Relationship Id="rId95" Type="http://schemas.openxmlformats.org/officeDocument/2006/relationships/slideLayout" Target="../slideLayouts/slideLayout221.xml"/><Relationship Id="rId94" Type="http://schemas.openxmlformats.org/officeDocument/2006/relationships/slideLayout" Target="../slideLayouts/slideLayout220.xml"/><Relationship Id="rId97" Type="http://schemas.openxmlformats.org/officeDocument/2006/relationships/slideLayout" Target="../slideLayouts/slideLayout223.xml"/><Relationship Id="rId96" Type="http://schemas.openxmlformats.org/officeDocument/2006/relationships/slideLayout" Target="../slideLayouts/slideLayout222.xml"/><Relationship Id="rId11" Type="http://schemas.openxmlformats.org/officeDocument/2006/relationships/slideLayout" Target="../slideLayouts/slideLayout137.xml"/><Relationship Id="rId99" Type="http://schemas.openxmlformats.org/officeDocument/2006/relationships/slideLayout" Target="../slideLayouts/slideLayout225.xml"/><Relationship Id="rId10" Type="http://schemas.openxmlformats.org/officeDocument/2006/relationships/slideLayout" Target="../slideLayouts/slideLayout136.xml"/><Relationship Id="rId98" Type="http://schemas.openxmlformats.org/officeDocument/2006/relationships/slideLayout" Target="../slideLayouts/slideLayout224.xml"/><Relationship Id="rId13" Type="http://schemas.openxmlformats.org/officeDocument/2006/relationships/slideLayout" Target="../slideLayouts/slideLayout139.xml"/><Relationship Id="rId12" Type="http://schemas.openxmlformats.org/officeDocument/2006/relationships/slideLayout" Target="../slideLayouts/slideLayout138.xml"/><Relationship Id="rId91" Type="http://schemas.openxmlformats.org/officeDocument/2006/relationships/slideLayout" Target="../slideLayouts/slideLayout217.xml"/><Relationship Id="rId90" Type="http://schemas.openxmlformats.org/officeDocument/2006/relationships/slideLayout" Target="../slideLayouts/slideLayout216.xml"/><Relationship Id="rId93" Type="http://schemas.openxmlformats.org/officeDocument/2006/relationships/slideLayout" Target="../slideLayouts/slideLayout219.xml"/><Relationship Id="rId92" Type="http://schemas.openxmlformats.org/officeDocument/2006/relationships/slideLayout" Target="../slideLayouts/slideLayout218.xml"/><Relationship Id="rId117" Type="http://schemas.openxmlformats.org/officeDocument/2006/relationships/theme" Target="../theme/theme1.xml"/><Relationship Id="rId116" Type="http://schemas.openxmlformats.org/officeDocument/2006/relationships/slideLayout" Target="../slideLayouts/slideLayout242.xml"/><Relationship Id="rId115" Type="http://schemas.openxmlformats.org/officeDocument/2006/relationships/slideLayout" Target="../slideLayouts/slideLayout241.xml"/><Relationship Id="rId15" Type="http://schemas.openxmlformats.org/officeDocument/2006/relationships/slideLayout" Target="../slideLayouts/slideLayout141.xml"/><Relationship Id="rId110" Type="http://schemas.openxmlformats.org/officeDocument/2006/relationships/slideLayout" Target="../slideLayouts/slideLayout236.xml"/><Relationship Id="rId14" Type="http://schemas.openxmlformats.org/officeDocument/2006/relationships/slideLayout" Target="../slideLayouts/slideLayout140.xml"/><Relationship Id="rId17" Type="http://schemas.openxmlformats.org/officeDocument/2006/relationships/slideLayout" Target="../slideLayouts/slideLayout143.xml"/><Relationship Id="rId16" Type="http://schemas.openxmlformats.org/officeDocument/2006/relationships/slideLayout" Target="../slideLayouts/slideLayout142.xml"/><Relationship Id="rId19" Type="http://schemas.openxmlformats.org/officeDocument/2006/relationships/slideLayout" Target="../slideLayouts/slideLayout145.xml"/><Relationship Id="rId114" Type="http://schemas.openxmlformats.org/officeDocument/2006/relationships/slideLayout" Target="../slideLayouts/slideLayout240.xml"/><Relationship Id="rId18" Type="http://schemas.openxmlformats.org/officeDocument/2006/relationships/slideLayout" Target="../slideLayouts/slideLayout144.xml"/><Relationship Id="rId113" Type="http://schemas.openxmlformats.org/officeDocument/2006/relationships/slideLayout" Target="../slideLayouts/slideLayout239.xml"/><Relationship Id="rId112" Type="http://schemas.openxmlformats.org/officeDocument/2006/relationships/slideLayout" Target="../slideLayouts/slideLayout238.xml"/><Relationship Id="rId111" Type="http://schemas.openxmlformats.org/officeDocument/2006/relationships/slideLayout" Target="../slideLayouts/slideLayout237.xml"/><Relationship Id="rId84" Type="http://schemas.openxmlformats.org/officeDocument/2006/relationships/slideLayout" Target="../slideLayouts/slideLayout210.xml"/><Relationship Id="rId83" Type="http://schemas.openxmlformats.org/officeDocument/2006/relationships/slideLayout" Target="../slideLayouts/slideLayout209.xml"/><Relationship Id="rId86" Type="http://schemas.openxmlformats.org/officeDocument/2006/relationships/slideLayout" Target="../slideLayouts/slideLayout212.xml"/><Relationship Id="rId85" Type="http://schemas.openxmlformats.org/officeDocument/2006/relationships/slideLayout" Target="../slideLayouts/slideLayout211.xml"/><Relationship Id="rId88" Type="http://schemas.openxmlformats.org/officeDocument/2006/relationships/slideLayout" Target="../slideLayouts/slideLayout214.xml"/><Relationship Id="rId87" Type="http://schemas.openxmlformats.org/officeDocument/2006/relationships/slideLayout" Target="../slideLayouts/slideLayout213.xml"/><Relationship Id="rId89" Type="http://schemas.openxmlformats.org/officeDocument/2006/relationships/slideLayout" Target="../slideLayouts/slideLayout215.xml"/><Relationship Id="rId80" Type="http://schemas.openxmlformats.org/officeDocument/2006/relationships/slideLayout" Target="../slideLayouts/slideLayout206.xml"/><Relationship Id="rId82" Type="http://schemas.openxmlformats.org/officeDocument/2006/relationships/slideLayout" Target="../slideLayouts/slideLayout208.xml"/><Relationship Id="rId81" Type="http://schemas.openxmlformats.org/officeDocument/2006/relationships/slideLayout" Target="../slideLayouts/slideLayout207.xml"/><Relationship Id="rId1" Type="http://schemas.openxmlformats.org/officeDocument/2006/relationships/image" Target="../media/image37.png"/><Relationship Id="rId2" Type="http://schemas.openxmlformats.org/officeDocument/2006/relationships/slideLayout" Target="../slideLayouts/slideLayout128.xml"/><Relationship Id="rId3" Type="http://schemas.openxmlformats.org/officeDocument/2006/relationships/slideLayout" Target="../slideLayouts/slideLayout129.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5" Type="http://schemas.openxmlformats.org/officeDocument/2006/relationships/slideLayout" Target="../slideLayouts/slideLayout131.xml"/><Relationship Id="rId6" Type="http://schemas.openxmlformats.org/officeDocument/2006/relationships/slideLayout" Target="../slideLayouts/slideLayout132.xml"/><Relationship Id="rId7" Type="http://schemas.openxmlformats.org/officeDocument/2006/relationships/slideLayout" Target="../slideLayouts/slideLayout133.xml"/><Relationship Id="rId8" Type="http://schemas.openxmlformats.org/officeDocument/2006/relationships/slideLayout" Target="../slideLayouts/slideLayout134.xml"/><Relationship Id="rId73" Type="http://schemas.openxmlformats.org/officeDocument/2006/relationships/slideLayout" Target="../slideLayouts/slideLayout199.xml"/><Relationship Id="rId72" Type="http://schemas.openxmlformats.org/officeDocument/2006/relationships/slideLayout" Target="../slideLayouts/slideLayout198.xml"/><Relationship Id="rId75" Type="http://schemas.openxmlformats.org/officeDocument/2006/relationships/slideLayout" Target="../slideLayouts/slideLayout201.xml"/><Relationship Id="rId74" Type="http://schemas.openxmlformats.org/officeDocument/2006/relationships/slideLayout" Target="../slideLayouts/slideLayout200.xml"/><Relationship Id="rId77" Type="http://schemas.openxmlformats.org/officeDocument/2006/relationships/slideLayout" Target="../slideLayouts/slideLayout203.xml"/><Relationship Id="rId76" Type="http://schemas.openxmlformats.org/officeDocument/2006/relationships/slideLayout" Target="../slideLayouts/slideLayout202.xml"/><Relationship Id="rId79" Type="http://schemas.openxmlformats.org/officeDocument/2006/relationships/slideLayout" Target="../slideLayouts/slideLayout205.xml"/><Relationship Id="rId78" Type="http://schemas.openxmlformats.org/officeDocument/2006/relationships/slideLayout" Target="../slideLayouts/slideLayout204.xml"/><Relationship Id="rId71" Type="http://schemas.openxmlformats.org/officeDocument/2006/relationships/slideLayout" Target="../slideLayouts/slideLayout197.xml"/><Relationship Id="rId70" Type="http://schemas.openxmlformats.org/officeDocument/2006/relationships/slideLayout" Target="../slideLayouts/slideLayout196.xml"/><Relationship Id="rId62" Type="http://schemas.openxmlformats.org/officeDocument/2006/relationships/slideLayout" Target="../slideLayouts/slideLayout188.xml"/><Relationship Id="rId61" Type="http://schemas.openxmlformats.org/officeDocument/2006/relationships/slideLayout" Target="../slideLayouts/slideLayout187.xml"/><Relationship Id="rId64" Type="http://schemas.openxmlformats.org/officeDocument/2006/relationships/slideLayout" Target="../slideLayouts/slideLayout190.xml"/><Relationship Id="rId63" Type="http://schemas.openxmlformats.org/officeDocument/2006/relationships/slideLayout" Target="../slideLayouts/slideLayout189.xml"/><Relationship Id="rId66" Type="http://schemas.openxmlformats.org/officeDocument/2006/relationships/slideLayout" Target="../slideLayouts/slideLayout192.xml"/><Relationship Id="rId65" Type="http://schemas.openxmlformats.org/officeDocument/2006/relationships/slideLayout" Target="../slideLayouts/slideLayout191.xml"/><Relationship Id="rId68" Type="http://schemas.openxmlformats.org/officeDocument/2006/relationships/slideLayout" Target="../slideLayouts/slideLayout194.xml"/><Relationship Id="rId67" Type="http://schemas.openxmlformats.org/officeDocument/2006/relationships/slideLayout" Target="../slideLayouts/slideLayout193.xml"/><Relationship Id="rId60" Type="http://schemas.openxmlformats.org/officeDocument/2006/relationships/slideLayout" Target="../slideLayouts/slideLayout186.xml"/><Relationship Id="rId69" Type="http://schemas.openxmlformats.org/officeDocument/2006/relationships/slideLayout" Target="../slideLayouts/slideLayout195.xml"/><Relationship Id="rId51" Type="http://schemas.openxmlformats.org/officeDocument/2006/relationships/slideLayout" Target="../slideLayouts/slideLayout177.xml"/><Relationship Id="rId50" Type="http://schemas.openxmlformats.org/officeDocument/2006/relationships/slideLayout" Target="../slideLayouts/slideLayout176.xml"/><Relationship Id="rId53" Type="http://schemas.openxmlformats.org/officeDocument/2006/relationships/slideLayout" Target="../slideLayouts/slideLayout179.xml"/><Relationship Id="rId52" Type="http://schemas.openxmlformats.org/officeDocument/2006/relationships/slideLayout" Target="../slideLayouts/slideLayout178.xml"/><Relationship Id="rId55" Type="http://schemas.openxmlformats.org/officeDocument/2006/relationships/slideLayout" Target="../slideLayouts/slideLayout181.xml"/><Relationship Id="rId54" Type="http://schemas.openxmlformats.org/officeDocument/2006/relationships/slideLayout" Target="../slideLayouts/slideLayout180.xml"/><Relationship Id="rId57" Type="http://schemas.openxmlformats.org/officeDocument/2006/relationships/slideLayout" Target="../slideLayouts/slideLayout183.xml"/><Relationship Id="rId56" Type="http://schemas.openxmlformats.org/officeDocument/2006/relationships/slideLayout" Target="../slideLayouts/slideLayout182.xml"/><Relationship Id="rId59" Type="http://schemas.openxmlformats.org/officeDocument/2006/relationships/slideLayout" Target="../slideLayouts/slideLayout185.xml"/><Relationship Id="rId58" Type="http://schemas.openxmlformats.org/officeDocument/2006/relationships/slideLayout" Target="../slideLayouts/slideLayout184.xml"/></Relationships>
</file>

<file path=ppt/slideMasters/_rels/slideMaster4.xml.rels><?xml version="1.0" encoding="UTF-8" standalone="yes"?><Relationships xmlns="http://schemas.openxmlformats.org/package/2006/relationships"><Relationship Id="rId40" Type="http://schemas.openxmlformats.org/officeDocument/2006/relationships/slideLayout" Target="../slideLayouts/slideLayout281.xml"/><Relationship Id="rId42" Type="http://schemas.openxmlformats.org/officeDocument/2006/relationships/slideLayout" Target="../slideLayouts/slideLayout283.xml"/><Relationship Id="rId41" Type="http://schemas.openxmlformats.org/officeDocument/2006/relationships/slideLayout" Target="../slideLayouts/slideLayout282.xml"/><Relationship Id="rId44" Type="http://schemas.openxmlformats.org/officeDocument/2006/relationships/slideLayout" Target="../slideLayouts/slideLayout285.xml"/><Relationship Id="rId43" Type="http://schemas.openxmlformats.org/officeDocument/2006/relationships/slideLayout" Target="../slideLayouts/slideLayout284.xml"/><Relationship Id="rId46" Type="http://schemas.openxmlformats.org/officeDocument/2006/relationships/slideLayout" Target="../slideLayouts/slideLayout287.xml"/><Relationship Id="rId45" Type="http://schemas.openxmlformats.org/officeDocument/2006/relationships/slideLayout" Target="../slideLayouts/slideLayout286.xml"/><Relationship Id="rId107" Type="http://schemas.openxmlformats.org/officeDocument/2006/relationships/slideLayout" Target="../slideLayouts/slideLayout348.xml"/><Relationship Id="rId106" Type="http://schemas.openxmlformats.org/officeDocument/2006/relationships/slideLayout" Target="../slideLayouts/slideLayout347.xml"/><Relationship Id="rId105" Type="http://schemas.openxmlformats.org/officeDocument/2006/relationships/slideLayout" Target="../slideLayouts/slideLayout346.xml"/><Relationship Id="rId104" Type="http://schemas.openxmlformats.org/officeDocument/2006/relationships/slideLayout" Target="../slideLayouts/slideLayout345.xml"/><Relationship Id="rId109" Type="http://schemas.openxmlformats.org/officeDocument/2006/relationships/slideLayout" Target="../slideLayouts/slideLayout350.xml"/><Relationship Id="rId108" Type="http://schemas.openxmlformats.org/officeDocument/2006/relationships/slideLayout" Target="../slideLayouts/slideLayout349.xml"/><Relationship Id="rId48" Type="http://schemas.openxmlformats.org/officeDocument/2006/relationships/slideLayout" Target="../slideLayouts/slideLayout289.xml"/><Relationship Id="rId47" Type="http://schemas.openxmlformats.org/officeDocument/2006/relationships/slideLayout" Target="../slideLayouts/slideLayout288.xml"/><Relationship Id="rId49" Type="http://schemas.openxmlformats.org/officeDocument/2006/relationships/slideLayout" Target="../slideLayouts/slideLayout290.xml"/><Relationship Id="rId103" Type="http://schemas.openxmlformats.org/officeDocument/2006/relationships/slideLayout" Target="../slideLayouts/slideLayout344.xml"/><Relationship Id="rId102" Type="http://schemas.openxmlformats.org/officeDocument/2006/relationships/slideLayout" Target="../slideLayouts/slideLayout343.xml"/><Relationship Id="rId101" Type="http://schemas.openxmlformats.org/officeDocument/2006/relationships/slideLayout" Target="../slideLayouts/slideLayout342.xml"/><Relationship Id="rId100" Type="http://schemas.openxmlformats.org/officeDocument/2006/relationships/slideLayout" Target="../slideLayouts/slideLayout341.xml"/><Relationship Id="rId31" Type="http://schemas.openxmlformats.org/officeDocument/2006/relationships/slideLayout" Target="../slideLayouts/slideLayout272.xml"/><Relationship Id="rId30" Type="http://schemas.openxmlformats.org/officeDocument/2006/relationships/slideLayout" Target="../slideLayouts/slideLayout271.xml"/><Relationship Id="rId33" Type="http://schemas.openxmlformats.org/officeDocument/2006/relationships/slideLayout" Target="../slideLayouts/slideLayout274.xml"/><Relationship Id="rId32" Type="http://schemas.openxmlformats.org/officeDocument/2006/relationships/slideLayout" Target="../slideLayouts/slideLayout273.xml"/><Relationship Id="rId35" Type="http://schemas.openxmlformats.org/officeDocument/2006/relationships/slideLayout" Target="../slideLayouts/slideLayout276.xml"/><Relationship Id="rId34" Type="http://schemas.openxmlformats.org/officeDocument/2006/relationships/slideLayout" Target="../slideLayouts/slideLayout275.xml"/><Relationship Id="rId37" Type="http://schemas.openxmlformats.org/officeDocument/2006/relationships/slideLayout" Target="../slideLayouts/slideLayout278.xml"/><Relationship Id="rId36" Type="http://schemas.openxmlformats.org/officeDocument/2006/relationships/slideLayout" Target="../slideLayouts/slideLayout277.xml"/><Relationship Id="rId39" Type="http://schemas.openxmlformats.org/officeDocument/2006/relationships/slideLayout" Target="../slideLayouts/slideLayout280.xml"/><Relationship Id="rId38" Type="http://schemas.openxmlformats.org/officeDocument/2006/relationships/slideLayout" Target="../slideLayouts/slideLayout279.xml"/><Relationship Id="rId20" Type="http://schemas.openxmlformats.org/officeDocument/2006/relationships/slideLayout" Target="../slideLayouts/slideLayout261.xml"/><Relationship Id="rId22" Type="http://schemas.openxmlformats.org/officeDocument/2006/relationships/slideLayout" Target="../slideLayouts/slideLayout263.xml"/><Relationship Id="rId21" Type="http://schemas.openxmlformats.org/officeDocument/2006/relationships/slideLayout" Target="../slideLayouts/slideLayout262.xml"/><Relationship Id="rId24" Type="http://schemas.openxmlformats.org/officeDocument/2006/relationships/slideLayout" Target="../slideLayouts/slideLayout265.xml"/><Relationship Id="rId23" Type="http://schemas.openxmlformats.org/officeDocument/2006/relationships/slideLayout" Target="../slideLayouts/slideLayout264.xml"/><Relationship Id="rId26" Type="http://schemas.openxmlformats.org/officeDocument/2006/relationships/slideLayout" Target="../slideLayouts/slideLayout267.xml"/><Relationship Id="rId121" Type="http://schemas.openxmlformats.org/officeDocument/2006/relationships/slideLayout" Target="../slideLayouts/slideLayout362.xml"/><Relationship Id="rId25" Type="http://schemas.openxmlformats.org/officeDocument/2006/relationships/slideLayout" Target="../slideLayouts/slideLayout266.xml"/><Relationship Id="rId120" Type="http://schemas.openxmlformats.org/officeDocument/2006/relationships/slideLayout" Target="../slideLayouts/slideLayout361.xml"/><Relationship Id="rId28" Type="http://schemas.openxmlformats.org/officeDocument/2006/relationships/slideLayout" Target="../slideLayouts/slideLayout269.xml"/><Relationship Id="rId27" Type="http://schemas.openxmlformats.org/officeDocument/2006/relationships/slideLayout" Target="../slideLayouts/slideLayout268.xml"/><Relationship Id="rId29" Type="http://schemas.openxmlformats.org/officeDocument/2006/relationships/slideLayout" Target="../slideLayouts/slideLayout270.xml"/><Relationship Id="rId124" Type="http://schemas.openxmlformats.org/officeDocument/2006/relationships/theme" Target="../theme/theme9.xml"/><Relationship Id="rId123" Type="http://schemas.openxmlformats.org/officeDocument/2006/relationships/slideLayout" Target="../slideLayouts/slideLayout364.xml"/><Relationship Id="rId122" Type="http://schemas.openxmlformats.org/officeDocument/2006/relationships/slideLayout" Target="../slideLayouts/slideLayout363.xml"/><Relationship Id="rId95" Type="http://schemas.openxmlformats.org/officeDocument/2006/relationships/slideLayout" Target="../slideLayouts/slideLayout336.xml"/><Relationship Id="rId94" Type="http://schemas.openxmlformats.org/officeDocument/2006/relationships/slideLayout" Target="../slideLayouts/slideLayout335.xml"/><Relationship Id="rId97" Type="http://schemas.openxmlformats.org/officeDocument/2006/relationships/slideLayout" Target="../slideLayouts/slideLayout338.xml"/><Relationship Id="rId96" Type="http://schemas.openxmlformats.org/officeDocument/2006/relationships/slideLayout" Target="../slideLayouts/slideLayout337.xml"/><Relationship Id="rId11" Type="http://schemas.openxmlformats.org/officeDocument/2006/relationships/slideLayout" Target="../slideLayouts/slideLayout252.xml"/><Relationship Id="rId99" Type="http://schemas.openxmlformats.org/officeDocument/2006/relationships/slideLayout" Target="../slideLayouts/slideLayout340.xml"/><Relationship Id="rId10" Type="http://schemas.openxmlformats.org/officeDocument/2006/relationships/slideLayout" Target="../slideLayouts/slideLayout251.xml"/><Relationship Id="rId98" Type="http://schemas.openxmlformats.org/officeDocument/2006/relationships/slideLayout" Target="../slideLayouts/slideLayout339.xml"/><Relationship Id="rId13" Type="http://schemas.openxmlformats.org/officeDocument/2006/relationships/slideLayout" Target="../slideLayouts/slideLayout254.xml"/><Relationship Id="rId12" Type="http://schemas.openxmlformats.org/officeDocument/2006/relationships/slideLayout" Target="../slideLayouts/slideLayout253.xml"/><Relationship Id="rId91" Type="http://schemas.openxmlformats.org/officeDocument/2006/relationships/slideLayout" Target="../slideLayouts/slideLayout332.xml"/><Relationship Id="rId90" Type="http://schemas.openxmlformats.org/officeDocument/2006/relationships/slideLayout" Target="../slideLayouts/slideLayout331.xml"/><Relationship Id="rId93" Type="http://schemas.openxmlformats.org/officeDocument/2006/relationships/slideLayout" Target="../slideLayouts/slideLayout334.xml"/><Relationship Id="rId92" Type="http://schemas.openxmlformats.org/officeDocument/2006/relationships/slideLayout" Target="../slideLayouts/slideLayout333.xml"/><Relationship Id="rId118" Type="http://schemas.openxmlformats.org/officeDocument/2006/relationships/slideLayout" Target="../slideLayouts/slideLayout359.xml"/><Relationship Id="rId117" Type="http://schemas.openxmlformats.org/officeDocument/2006/relationships/slideLayout" Target="../slideLayouts/slideLayout358.xml"/><Relationship Id="rId116" Type="http://schemas.openxmlformats.org/officeDocument/2006/relationships/slideLayout" Target="../slideLayouts/slideLayout357.xml"/><Relationship Id="rId115" Type="http://schemas.openxmlformats.org/officeDocument/2006/relationships/slideLayout" Target="../slideLayouts/slideLayout356.xml"/><Relationship Id="rId119" Type="http://schemas.openxmlformats.org/officeDocument/2006/relationships/slideLayout" Target="../slideLayouts/slideLayout360.xml"/><Relationship Id="rId15" Type="http://schemas.openxmlformats.org/officeDocument/2006/relationships/slideLayout" Target="../slideLayouts/slideLayout256.xml"/><Relationship Id="rId110" Type="http://schemas.openxmlformats.org/officeDocument/2006/relationships/slideLayout" Target="../slideLayouts/slideLayout351.xml"/><Relationship Id="rId14" Type="http://schemas.openxmlformats.org/officeDocument/2006/relationships/slideLayout" Target="../slideLayouts/slideLayout255.xml"/><Relationship Id="rId17" Type="http://schemas.openxmlformats.org/officeDocument/2006/relationships/slideLayout" Target="../slideLayouts/slideLayout258.xml"/><Relationship Id="rId16" Type="http://schemas.openxmlformats.org/officeDocument/2006/relationships/slideLayout" Target="../slideLayouts/slideLayout257.xml"/><Relationship Id="rId19" Type="http://schemas.openxmlformats.org/officeDocument/2006/relationships/slideLayout" Target="../slideLayouts/slideLayout260.xml"/><Relationship Id="rId114" Type="http://schemas.openxmlformats.org/officeDocument/2006/relationships/slideLayout" Target="../slideLayouts/slideLayout355.xml"/><Relationship Id="rId18" Type="http://schemas.openxmlformats.org/officeDocument/2006/relationships/slideLayout" Target="../slideLayouts/slideLayout259.xml"/><Relationship Id="rId113" Type="http://schemas.openxmlformats.org/officeDocument/2006/relationships/slideLayout" Target="../slideLayouts/slideLayout354.xml"/><Relationship Id="rId112" Type="http://schemas.openxmlformats.org/officeDocument/2006/relationships/slideLayout" Target="../slideLayouts/slideLayout353.xml"/><Relationship Id="rId111" Type="http://schemas.openxmlformats.org/officeDocument/2006/relationships/slideLayout" Target="../slideLayouts/slideLayout352.xml"/><Relationship Id="rId84" Type="http://schemas.openxmlformats.org/officeDocument/2006/relationships/slideLayout" Target="../slideLayouts/slideLayout325.xml"/><Relationship Id="rId83" Type="http://schemas.openxmlformats.org/officeDocument/2006/relationships/slideLayout" Target="../slideLayouts/slideLayout324.xml"/><Relationship Id="rId86" Type="http://schemas.openxmlformats.org/officeDocument/2006/relationships/slideLayout" Target="../slideLayouts/slideLayout327.xml"/><Relationship Id="rId85" Type="http://schemas.openxmlformats.org/officeDocument/2006/relationships/slideLayout" Target="../slideLayouts/slideLayout326.xml"/><Relationship Id="rId88" Type="http://schemas.openxmlformats.org/officeDocument/2006/relationships/slideLayout" Target="../slideLayouts/slideLayout329.xml"/><Relationship Id="rId87" Type="http://schemas.openxmlformats.org/officeDocument/2006/relationships/slideLayout" Target="../slideLayouts/slideLayout328.xml"/><Relationship Id="rId89" Type="http://schemas.openxmlformats.org/officeDocument/2006/relationships/slideLayout" Target="../slideLayouts/slideLayout330.xml"/><Relationship Id="rId80" Type="http://schemas.openxmlformats.org/officeDocument/2006/relationships/slideLayout" Target="../slideLayouts/slideLayout321.xml"/><Relationship Id="rId82" Type="http://schemas.openxmlformats.org/officeDocument/2006/relationships/slideLayout" Target="../slideLayouts/slideLayout323.xml"/><Relationship Id="rId81" Type="http://schemas.openxmlformats.org/officeDocument/2006/relationships/slideLayout" Target="../slideLayouts/slideLayout322.xml"/><Relationship Id="rId1" Type="http://schemas.openxmlformats.org/officeDocument/2006/relationships/image" Target="../media/image40.png"/><Relationship Id="rId2" Type="http://schemas.openxmlformats.org/officeDocument/2006/relationships/slideLayout" Target="../slideLayouts/slideLayout243.xml"/><Relationship Id="rId3" Type="http://schemas.openxmlformats.org/officeDocument/2006/relationships/slideLayout" Target="../slideLayouts/slideLayout244.xml"/><Relationship Id="rId4" Type="http://schemas.openxmlformats.org/officeDocument/2006/relationships/slideLayout" Target="../slideLayouts/slideLayout245.xml"/><Relationship Id="rId9" Type="http://schemas.openxmlformats.org/officeDocument/2006/relationships/slideLayout" Target="../slideLayouts/slideLayout250.xml"/><Relationship Id="rId5" Type="http://schemas.openxmlformats.org/officeDocument/2006/relationships/slideLayout" Target="../slideLayouts/slideLayout246.xml"/><Relationship Id="rId6" Type="http://schemas.openxmlformats.org/officeDocument/2006/relationships/slideLayout" Target="../slideLayouts/slideLayout247.xml"/><Relationship Id="rId7" Type="http://schemas.openxmlformats.org/officeDocument/2006/relationships/slideLayout" Target="../slideLayouts/slideLayout248.xml"/><Relationship Id="rId8" Type="http://schemas.openxmlformats.org/officeDocument/2006/relationships/slideLayout" Target="../slideLayouts/slideLayout249.xml"/><Relationship Id="rId73" Type="http://schemas.openxmlformats.org/officeDocument/2006/relationships/slideLayout" Target="../slideLayouts/slideLayout314.xml"/><Relationship Id="rId72" Type="http://schemas.openxmlformats.org/officeDocument/2006/relationships/slideLayout" Target="../slideLayouts/slideLayout313.xml"/><Relationship Id="rId75" Type="http://schemas.openxmlformats.org/officeDocument/2006/relationships/slideLayout" Target="../slideLayouts/slideLayout316.xml"/><Relationship Id="rId74" Type="http://schemas.openxmlformats.org/officeDocument/2006/relationships/slideLayout" Target="../slideLayouts/slideLayout315.xml"/><Relationship Id="rId77" Type="http://schemas.openxmlformats.org/officeDocument/2006/relationships/slideLayout" Target="../slideLayouts/slideLayout318.xml"/><Relationship Id="rId76" Type="http://schemas.openxmlformats.org/officeDocument/2006/relationships/slideLayout" Target="../slideLayouts/slideLayout317.xml"/><Relationship Id="rId79" Type="http://schemas.openxmlformats.org/officeDocument/2006/relationships/slideLayout" Target="../slideLayouts/slideLayout320.xml"/><Relationship Id="rId78" Type="http://schemas.openxmlformats.org/officeDocument/2006/relationships/slideLayout" Target="../slideLayouts/slideLayout319.xml"/><Relationship Id="rId71" Type="http://schemas.openxmlformats.org/officeDocument/2006/relationships/slideLayout" Target="../slideLayouts/slideLayout312.xml"/><Relationship Id="rId70" Type="http://schemas.openxmlformats.org/officeDocument/2006/relationships/slideLayout" Target="../slideLayouts/slideLayout311.xml"/><Relationship Id="rId62" Type="http://schemas.openxmlformats.org/officeDocument/2006/relationships/slideLayout" Target="../slideLayouts/slideLayout303.xml"/><Relationship Id="rId61" Type="http://schemas.openxmlformats.org/officeDocument/2006/relationships/slideLayout" Target="../slideLayouts/slideLayout302.xml"/><Relationship Id="rId64" Type="http://schemas.openxmlformats.org/officeDocument/2006/relationships/slideLayout" Target="../slideLayouts/slideLayout305.xml"/><Relationship Id="rId63" Type="http://schemas.openxmlformats.org/officeDocument/2006/relationships/slideLayout" Target="../slideLayouts/slideLayout304.xml"/><Relationship Id="rId66" Type="http://schemas.openxmlformats.org/officeDocument/2006/relationships/slideLayout" Target="../slideLayouts/slideLayout307.xml"/><Relationship Id="rId65" Type="http://schemas.openxmlformats.org/officeDocument/2006/relationships/slideLayout" Target="../slideLayouts/slideLayout306.xml"/><Relationship Id="rId68" Type="http://schemas.openxmlformats.org/officeDocument/2006/relationships/slideLayout" Target="../slideLayouts/slideLayout309.xml"/><Relationship Id="rId67" Type="http://schemas.openxmlformats.org/officeDocument/2006/relationships/slideLayout" Target="../slideLayouts/slideLayout308.xml"/><Relationship Id="rId60" Type="http://schemas.openxmlformats.org/officeDocument/2006/relationships/slideLayout" Target="../slideLayouts/slideLayout301.xml"/><Relationship Id="rId69" Type="http://schemas.openxmlformats.org/officeDocument/2006/relationships/slideLayout" Target="../slideLayouts/slideLayout310.xml"/><Relationship Id="rId51" Type="http://schemas.openxmlformats.org/officeDocument/2006/relationships/slideLayout" Target="../slideLayouts/slideLayout292.xml"/><Relationship Id="rId50" Type="http://schemas.openxmlformats.org/officeDocument/2006/relationships/slideLayout" Target="../slideLayouts/slideLayout291.xml"/><Relationship Id="rId53" Type="http://schemas.openxmlformats.org/officeDocument/2006/relationships/slideLayout" Target="../slideLayouts/slideLayout294.xml"/><Relationship Id="rId52" Type="http://schemas.openxmlformats.org/officeDocument/2006/relationships/slideLayout" Target="../slideLayouts/slideLayout293.xml"/><Relationship Id="rId55" Type="http://schemas.openxmlformats.org/officeDocument/2006/relationships/slideLayout" Target="../slideLayouts/slideLayout296.xml"/><Relationship Id="rId54" Type="http://schemas.openxmlformats.org/officeDocument/2006/relationships/slideLayout" Target="../slideLayouts/slideLayout295.xml"/><Relationship Id="rId57" Type="http://schemas.openxmlformats.org/officeDocument/2006/relationships/slideLayout" Target="../slideLayouts/slideLayout298.xml"/><Relationship Id="rId56" Type="http://schemas.openxmlformats.org/officeDocument/2006/relationships/slideLayout" Target="../slideLayouts/slideLayout297.xml"/><Relationship Id="rId59" Type="http://schemas.openxmlformats.org/officeDocument/2006/relationships/slideLayout" Target="../slideLayouts/slideLayout300.xml"/><Relationship Id="rId58" Type="http://schemas.openxmlformats.org/officeDocument/2006/relationships/slideLayout" Target="../slideLayouts/slideLayout299.xml"/></Relationships>
</file>

<file path=ppt/slideMasters/_rels/slideMaster5.xml.rels><?xml version="1.0" encoding="UTF-8" standalone="yes"?><Relationships xmlns="http://schemas.openxmlformats.org/package/2006/relationships"><Relationship Id="rId40" Type="http://schemas.openxmlformats.org/officeDocument/2006/relationships/slideLayout" Target="../slideLayouts/slideLayout403.xml"/><Relationship Id="rId42" Type="http://schemas.openxmlformats.org/officeDocument/2006/relationships/slideLayout" Target="../slideLayouts/slideLayout405.xml"/><Relationship Id="rId41" Type="http://schemas.openxmlformats.org/officeDocument/2006/relationships/slideLayout" Target="../slideLayouts/slideLayout404.xml"/><Relationship Id="rId44" Type="http://schemas.openxmlformats.org/officeDocument/2006/relationships/slideLayout" Target="../slideLayouts/slideLayout407.xml"/><Relationship Id="rId43" Type="http://schemas.openxmlformats.org/officeDocument/2006/relationships/slideLayout" Target="../slideLayouts/slideLayout406.xml"/><Relationship Id="rId46" Type="http://schemas.openxmlformats.org/officeDocument/2006/relationships/slideLayout" Target="../slideLayouts/slideLayout409.xml"/><Relationship Id="rId45" Type="http://schemas.openxmlformats.org/officeDocument/2006/relationships/slideLayout" Target="../slideLayouts/slideLayout408.xml"/><Relationship Id="rId48" Type="http://schemas.openxmlformats.org/officeDocument/2006/relationships/slideLayout" Target="../slideLayouts/slideLayout411.xml"/><Relationship Id="rId47" Type="http://schemas.openxmlformats.org/officeDocument/2006/relationships/slideLayout" Target="../slideLayouts/slideLayout410.xml"/><Relationship Id="rId49" Type="http://schemas.openxmlformats.org/officeDocument/2006/relationships/slideLayout" Target="../slideLayouts/slideLayout412.xml"/><Relationship Id="rId31" Type="http://schemas.openxmlformats.org/officeDocument/2006/relationships/slideLayout" Target="../slideLayouts/slideLayout394.xml"/><Relationship Id="rId30" Type="http://schemas.openxmlformats.org/officeDocument/2006/relationships/slideLayout" Target="../slideLayouts/slideLayout393.xml"/><Relationship Id="rId33" Type="http://schemas.openxmlformats.org/officeDocument/2006/relationships/slideLayout" Target="../slideLayouts/slideLayout396.xml"/><Relationship Id="rId32" Type="http://schemas.openxmlformats.org/officeDocument/2006/relationships/slideLayout" Target="../slideLayouts/slideLayout395.xml"/><Relationship Id="rId35" Type="http://schemas.openxmlformats.org/officeDocument/2006/relationships/slideLayout" Target="../slideLayouts/slideLayout398.xml"/><Relationship Id="rId34" Type="http://schemas.openxmlformats.org/officeDocument/2006/relationships/slideLayout" Target="../slideLayouts/slideLayout397.xml"/><Relationship Id="rId37" Type="http://schemas.openxmlformats.org/officeDocument/2006/relationships/slideLayout" Target="../slideLayouts/slideLayout400.xml"/><Relationship Id="rId36" Type="http://schemas.openxmlformats.org/officeDocument/2006/relationships/slideLayout" Target="../slideLayouts/slideLayout399.xml"/><Relationship Id="rId39" Type="http://schemas.openxmlformats.org/officeDocument/2006/relationships/slideLayout" Target="../slideLayouts/slideLayout402.xml"/><Relationship Id="rId38" Type="http://schemas.openxmlformats.org/officeDocument/2006/relationships/slideLayout" Target="../slideLayouts/slideLayout401.xml"/><Relationship Id="rId20" Type="http://schemas.openxmlformats.org/officeDocument/2006/relationships/slideLayout" Target="../slideLayouts/slideLayout383.xml"/><Relationship Id="rId22" Type="http://schemas.openxmlformats.org/officeDocument/2006/relationships/slideLayout" Target="../slideLayouts/slideLayout385.xml"/><Relationship Id="rId21" Type="http://schemas.openxmlformats.org/officeDocument/2006/relationships/slideLayout" Target="../slideLayouts/slideLayout384.xml"/><Relationship Id="rId24" Type="http://schemas.openxmlformats.org/officeDocument/2006/relationships/slideLayout" Target="../slideLayouts/slideLayout387.xml"/><Relationship Id="rId23" Type="http://schemas.openxmlformats.org/officeDocument/2006/relationships/slideLayout" Target="../slideLayouts/slideLayout386.xml"/><Relationship Id="rId26" Type="http://schemas.openxmlformats.org/officeDocument/2006/relationships/slideLayout" Target="../slideLayouts/slideLayout389.xml"/><Relationship Id="rId25" Type="http://schemas.openxmlformats.org/officeDocument/2006/relationships/slideLayout" Target="../slideLayouts/slideLayout388.xml"/><Relationship Id="rId28" Type="http://schemas.openxmlformats.org/officeDocument/2006/relationships/slideLayout" Target="../slideLayouts/slideLayout391.xml"/><Relationship Id="rId27" Type="http://schemas.openxmlformats.org/officeDocument/2006/relationships/slideLayout" Target="../slideLayouts/slideLayout390.xml"/><Relationship Id="rId29" Type="http://schemas.openxmlformats.org/officeDocument/2006/relationships/slideLayout" Target="../slideLayouts/slideLayout392.xml"/><Relationship Id="rId11" Type="http://schemas.openxmlformats.org/officeDocument/2006/relationships/slideLayout" Target="../slideLayouts/slideLayout374.xml"/><Relationship Id="rId10" Type="http://schemas.openxmlformats.org/officeDocument/2006/relationships/slideLayout" Target="../slideLayouts/slideLayout373.xml"/><Relationship Id="rId13" Type="http://schemas.openxmlformats.org/officeDocument/2006/relationships/slideLayout" Target="../slideLayouts/slideLayout376.xml"/><Relationship Id="rId12" Type="http://schemas.openxmlformats.org/officeDocument/2006/relationships/slideLayout" Target="../slideLayouts/slideLayout375.xml"/><Relationship Id="rId91" Type="http://schemas.openxmlformats.org/officeDocument/2006/relationships/slideLayout" Target="../slideLayouts/slideLayout454.xml"/><Relationship Id="rId90" Type="http://schemas.openxmlformats.org/officeDocument/2006/relationships/slideLayout" Target="../slideLayouts/slideLayout453.xml"/><Relationship Id="rId93" Type="http://schemas.openxmlformats.org/officeDocument/2006/relationships/theme" Target="../theme/theme5.xml"/><Relationship Id="rId92" Type="http://schemas.openxmlformats.org/officeDocument/2006/relationships/slideLayout" Target="../slideLayouts/slideLayout455.xml"/><Relationship Id="rId15" Type="http://schemas.openxmlformats.org/officeDocument/2006/relationships/slideLayout" Target="../slideLayouts/slideLayout378.xml"/><Relationship Id="rId14" Type="http://schemas.openxmlformats.org/officeDocument/2006/relationships/slideLayout" Target="../slideLayouts/slideLayout377.xml"/><Relationship Id="rId17" Type="http://schemas.openxmlformats.org/officeDocument/2006/relationships/slideLayout" Target="../slideLayouts/slideLayout380.xml"/><Relationship Id="rId16" Type="http://schemas.openxmlformats.org/officeDocument/2006/relationships/slideLayout" Target="../slideLayouts/slideLayout379.xml"/><Relationship Id="rId19" Type="http://schemas.openxmlformats.org/officeDocument/2006/relationships/slideLayout" Target="../slideLayouts/slideLayout382.xml"/><Relationship Id="rId18" Type="http://schemas.openxmlformats.org/officeDocument/2006/relationships/slideLayout" Target="../slideLayouts/slideLayout381.xml"/><Relationship Id="rId84" Type="http://schemas.openxmlformats.org/officeDocument/2006/relationships/slideLayout" Target="../slideLayouts/slideLayout447.xml"/><Relationship Id="rId83" Type="http://schemas.openxmlformats.org/officeDocument/2006/relationships/slideLayout" Target="../slideLayouts/slideLayout446.xml"/><Relationship Id="rId86" Type="http://schemas.openxmlformats.org/officeDocument/2006/relationships/slideLayout" Target="../slideLayouts/slideLayout449.xml"/><Relationship Id="rId85" Type="http://schemas.openxmlformats.org/officeDocument/2006/relationships/slideLayout" Target="../slideLayouts/slideLayout448.xml"/><Relationship Id="rId88" Type="http://schemas.openxmlformats.org/officeDocument/2006/relationships/slideLayout" Target="../slideLayouts/slideLayout451.xml"/><Relationship Id="rId87" Type="http://schemas.openxmlformats.org/officeDocument/2006/relationships/slideLayout" Target="../slideLayouts/slideLayout450.xml"/><Relationship Id="rId89" Type="http://schemas.openxmlformats.org/officeDocument/2006/relationships/slideLayout" Target="../slideLayouts/slideLayout452.xml"/><Relationship Id="rId80" Type="http://schemas.openxmlformats.org/officeDocument/2006/relationships/slideLayout" Target="../slideLayouts/slideLayout443.xml"/><Relationship Id="rId82" Type="http://schemas.openxmlformats.org/officeDocument/2006/relationships/slideLayout" Target="../slideLayouts/slideLayout445.xml"/><Relationship Id="rId81" Type="http://schemas.openxmlformats.org/officeDocument/2006/relationships/slideLayout" Target="../slideLayouts/slideLayout444.xml"/><Relationship Id="rId1" Type="http://schemas.openxmlformats.org/officeDocument/2006/relationships/image" Target="../media/image40.png"/><Relationship Id="rId2" Type="http://schemas.openxmlformats.org/officeDocument/2006/relationships/slideLayout" Target="../slideLayouts/slideLayout365.xml"/><Relationship Id="rId3" Type="http://schemas.openxmlformats.org/officeDocument/2006/relationships/slideLayout" Target="../slideLayouts/slideLayout366.xml"/><Relationship Id="rId4" Type="http://schemas.openxmlformats.org/officeDocument/2006/relationships/slideLayout" Target="../slideLayouts/slideLayout367.xml"/><Relationship Id="rId9" Type="http://schemas.openxmlformats.org/officeDocument/2006/relationships/slideLayout" Target="../slideLayouts/slideLayout372.xml"/><Relationship Id="rId5" Type="http://schemas.openxmlformats.org/officeDocument/2006/relationships/slideLayout" Target="../slideLayouts/slideLayout368.xml"/><Relationship Id="rId6" Type="http://schemas.openxmlformats.org/officeDocument/2006/relationships/slideLayout" Target="../slideLayouts/slideLayout369.xml"/><Relationship Id="rId7" Type="http://schemas.openxmlformats.org/officeDocument/2006/relationships/slideLayout" Target="../slideLayouts/slideLayout370.xml"/><Relationship Id="rId8" Type="http://schemas.openxmlformats.org/officeDocument/2006/relationships/slideLayout" Target="../slideLayouts/slideLayout371.xml"/><Relationship Id="rId73" Type="http://schemas.openxmlformats.org/officeDocument/2006/relationships/slideLayout" Target="../slideLayouts/slideLayout436.xml"/><Relationship Id="rId72" Type="http://schemas.openxmlformats.org/officeDocument/2006/relationships/slideLayout" Target="../slideLayouts/slideLayout435.xml"/><Relationship Id="rId75" Type="http://schemas.openxmlformats.org/officeDocument/2006/relationships/slideLayout" Target="../slideLayouts/slideLayout438.xml"/><Relationship Id="rId74" Type="http://schemas.openxmlformats.org/officeDocument/2006/relationships/slideLayout" Target="../slideLayouts/slideLayout437.xml"/><Relationship Id="rId77" Type="http://schemas.openxmlformats.org/officeDocument/2006/relationships/slideLayout" Target="../slideLayouts/slideLayout440.xml"/><Relationship Id="rId76" Type="http://schemas.openxmlformats.org/officeDocument/2006/relationships/slideLayout" Target="../slideLayouts/slideLayout439.xml"/><Relationship Id="rId79" Type="http://schemas.openxmlformats.org/officeDocument/2006/relationships/slideLayout" Target="../slideLayouts/slideLayout442.xml"/><Relationship Id="rId78" Type="http://schemas.openxmlformats.org/officeDocument/2006/relationships/slideLayout" Target="../slideLayouts/slideLayout441.xml"/><Relationship Id="rId71" Type="http://schemas.openxmlformats.org/officeDocument/2006/relationships/slideLayout" Target="../slideLayouts/slideLayout434.xml"/><Relationship Id="rId70" Type="http://schemas.openxmlformats.org/officeDocument/2006/relationships/slideLayout" Target="../slideLayouts/slideLayout433.xml"/><Relationship Id="rId62" Type="http://schemas.openxmlformats.org/officeDocument/2006/relationships/slideLayout" Target="../slideLayouts/slideLayout425.xml"/><Relationship Id="rId61" Type="http://schemas.openxmlformats.org/officeDocument/2006/relationships/slideLayout" Target="../slideLayouts/slideLayout424.xml"/><Relationship Id="rId64" Type="http://schemas.openxmlformats.org/officeDocument/2006/relationships/slideLayout" Target="../slideLayouts/slideLayout427.xml"/><Relationship Id="rId63" Type="http://schemas.openxmlformats.org/officeDocument/2006/relationships/slideLayout" Target="../slideLayouts/slideLayout426.xml"/><Relationship Id="rId66" Type="http://schemas.openxmlformats.org/officeDocument/2006/relationships/slideLayout" Target="../slideLayouts/slideLayout429.xml"/><Relationship Id="rId65" Type="http://schemas.openxmlformats.org/officeDocument/2006/relationships/slideLayout" Target="../slideLayouts/slideLayout428.xml"/><Relationship Id="rId68" Type="http://schemas.openxmlformats.org/officeDocument/2006/relationships/slideLayout" Target="../slideLayouts/slideLayout431.xml"/><Relationship Id="rId67" Type="http://schemas.openxmlformats.org/officeDocument/2006/relationships/slideLayout" Target="../slideLayouts/slideLayout430.xml"/><Relationship Id="rId60" Type="http://schemas.openxmlformats.org/officeDocument/2006/relationships/slideLayout" Target="../slideLayouts/slideLayout423.xml"/><Relationship Id="rId69" Type="http://schemas.openxmlformats.org/officeDocument/2006/relationships/slideLayout" Target="../slideLayouts/slideLayout432.xml"/><Relationship Id="rId51" Type="http://schemas.openxmlformats.org/officeDocument/2006/relationships/slideLayout" Target="../slideLayouts/slideLayout414.xml"/><Relationship Id="rId50" Type="http://schemas.openxmlformats.org/officeDocument/2006/relationships/slideLayout" Target="../slideLayouts/slideLayout413.xml"/><Relationship Id="rId53" Type="http://schemas.openxmlformats.org/officeDocument/2006/relationships/slideLayout" Target="../slideLayouts/slideLayout416.xml"/><Relationship Id="rId52" Type="http://schemas.openxmlformats.org/officeDocument/2006/relationships/slideLayout" Target="../slideLayouts/slideLayout415.xml"/><Relationship Id="rId55" Type="http://schemas.openxmlformats.org/officeDocument/2006/relationships/slideLayout" Target="../slideLayouts/slideLayout418.xml"/><Relationship Id="rId54" Type="http://schemas.openxmlformats.org/officeDocument/2006/relationships/slideLayout" Target="../slideLayouts/slideLayout417.xml"/><Relationship Id="rId57" Type="http://schemas.openxmlformats.org/officeDocument/2006/relationships/slideLayout" Target="../slideLayouts/slideLayout420.xml"/><Relationship Id="rId56" Type="http://schemas.openxmlformats.org/officeDocument/2006/relationships/slideLayout" Target="../slideLayouts/slideLayout419.xml"/><Relationship Id="rId59" Type="http://schemas.openxmlformats.org/officeDocument/2006/relationships/slideLayout" Target="../slideLayouts/slideLayout422.xml"/><Relationship Id="rId58" Type="http://schemas.openxmlformats.org/officeDocument/2006/relationships/slideLayout" Target="../slideLayouts/slideLayout421.xml"/></Relationships>
</file>

<file path=ppt/slideMasters/_rels/slideMaster6.xml.rels><?xml version="1.0" encoding="UTF-8" standalone="yes"?><Relationships xmlns="http://schemas.openxmlformats.org/package/2006/relationships"><Relationship Id="rId40" Type="http://schemas.openxmlformats.org/officeDocument/2006/relationships/slideLayout" Target="../slideLayouts/slideLayout494.xml"/><Relationship Id="rId42" Type="http://schemas.openxmlformats.org/officeDocument/2006/relationships/slideLayout" Target="../slideLayouts/slideLayout496.xml"/><Relationship Id="rId41" Type="http://schemas.openxmlformats.org/officeDocument/2006/relationships/slideLayout" Target="../slideLayouts/slideLayout495.xml"/><Relationship Id="rId44" Type="http://schemas.openxmlformats.org/officeDocument/2006/relationships/slideLayout" Target="../slideLayouts/slideLayout498.xml"/><Relationship Id="rId43" Type="http://schemas.openxmlformats.org/officeDocument/2006/relationships/slideLayout" Target="../slideLayouts/slideLayout497.xml"/><Relationship Id="rId46" Type="http://schemas.openxmlformats.org/officeDocument/2006/relationships/slideLayout" Target="../slideLayouts/slideLayout500.xml"/><Relationship Id="rId45" Type="http://schemas.openxmlformats.org/officeDocument/2006/relationships/slideLayout" Target="../slideLayouts/slideLayout499.xml"/><Relationship Id="rId107" Type="http://schemas.openxmlformats.org/officeDocument/2006/relationships/slideLayout" Target="../slideLayouts/slideLayout561.xml"/><Relationship Id="rId106" Type="http://schemas.openxmlformats.org/officeDocument/2006/relationships/slideLayout" Target="../slideLayouts/slideLayout560.xml"/><Relationship Id="rId105" Type="http://schemas.openxmlformats.org/officeDocument/2006/relationships/slideLayout" Target="../slideLayouts/slideLayout559.xml"/><Relationship Id="rId104" Type="http://schemas.openxmlformats.org/officeDocument/2006/relationships/slideLayout" Target="../slideLayouts/slideLayout558.xml"/><Relationship Id="rId109" Type="http://schemas.openxmlformats.org/officeDocument/2006/relationships/slideLayout" Target="../slideLayouts/slideLayout563.xml"/><Relationship Id="rId108" Type="http://schemas.openxmlformats.org/officeDocument/2006/relationships/slideLayout" Target="../slideLayouts/slideLayout562.xml"/><Relationship Id="rId48" Type="http://schemas.openxmlformats.org/officeDocument/2006/relationships/slideLayout" Target="../slideLayouts/slideLayout502.xml"/><Relationship Id="rId47" Type="http://schemas.openxmlformats.org/officeDocument/2006/relationships/slideLayout" Target="../slideLayouts/slideLayout501.xml"/><Relationship Id="rId49" Type="http://schemas.openxmlformats.org/officeDocument/2006/relationships/slideLayout" Target="../slideLayouts/slideLayout503.xml"/><Relationship Id="rId103" Type="http://schemas.openxmlformats.org/officeDocument/2006/relationships/slideLayout" Target="../slideLayouts/slideLayout557.xml"/><Relationship Id="rId102" Type="http://schemas.openxmlformats.org/officeDocument/2006/relationships/slideLayout" Target="../slideLayouts/slideLayout556.xml"/><Relationship Id="rId101" Type="http://schemas.openxmlformats.org/officeDocument/2006/relationships/slideLayout" Target="../slideLayouts/slideLayout555.xml"/><Relationship Id="rId100" Type="http://schemas.openxmlformats.org/officeDocument/2006/relationships/slideLayout" Target="../slideLayouts/slideLayout554.xml"/><Relationship Id="rId31" Type="http://schemas.openxmlformats.org/officeDocument/2006/relationships/slideLayout" Target="../slideLayouts/slideLayout485.xml"/><Relationship Id="rId30" Type="http://schemas.openxmlformats.org/officeDocument/2006/relationships/slideLayout" Target="../slideLayouts/slideLayout484.xml"/><Relationship Id="rId33" Type="http://schemas.openxmlformats.org/officeDocument/2006/relationships/slideLayout" Target="../slideLayouts/slideLayout487.xml"/><Relationship Id="rId32" Type="http://schemas.openxmlformats.org/officeDocument/2006/relationships/slideLayout" Target="../slideLayouts/slideLayout486.xml"/><Relationship Id="rId35" Type="http://schemas.openxmlformats.org/officeDocument/2006/relationships/slideLayout" Target="../slideLayouts/slideLayout489.xml"/><Relationship Id="rId34" Type="http://schemas.openxmlformats.org/officeDocument/2006/relationships/slideLayout" Target="../slideLayouts/slideLayout488.xml"/><Relationship Id="rId37" Type="http://schemas.openxmlformats.org/officeDocument/2006/relationships/slideLayout" Target="../slideLayouts/slideLayout491.xml"/><Relationship Id="rId36" Type="http://schemas.openxmlformats.org/officeDocument/2006/relationships/slideLayout" Target="../slideLayouts/slideLayout490.xml"/><Relationship Id="rId39" Type="http://schemas.openxmlformats.org/officeDocument/2006/relationships/slideLayout" Target="../slideLayouts/slideLayout493.xml"/><Relationship Id="rId38" Type="http://schemas.openxmlformats.org/officeDocument/2006/relationships/slideLayout" Target="../slideLayouts/slideLayout492.xml"/><Relationship Id="rId20" Type="http://schemas.openxmlformats.org/officeDocument/2006/relationships/slideLayout" Target="../slideLayouts/slideLayout474.xml"/><Relationship Id="rId22" Type="http://schemas.openxmlformats.org/officeDocument/2006/relationships/slideLayout" Target="../slideLayouts/slideLayout476.xml"/><Relationship Id="rId21" Type="http://schemas.openxmlformats.org/officeDocument/2006/relationships/slideLayout" Target="../slideLayouts/slideLayout475.xml"/><Relationship Id="rId24" Type="http://schemas.openxmlformats.org/officeDocument/2006/relationships/slideLayout" Target="../slideLayouts/slideLayout478.xml"/><Relationship Id="rId23" Type="http://schemas.openxmlformats.org/officeDocument/2006/relationships/slideLayout" Target="../slideLayouts/slideLayout477.xml"/><Relationship Id="rId26" Type="http://schemas.openxmlformats.org/officeDocument/2006/relationships/slideLayout" Target="../slideLayouts/slideLayout480.xml"/><Relationship Id="rId25" Type="http://schemas.openxmlformats.org/officeDocument/2006/relationships/slideLayout" Target="../slideLayouts/slideLayout479.xml"/><Relationship Id="rId28" Type="http://schemas.openxmlformats.org/officeDocument/2006/relationships/slideLayout" Target="../slideLayouts/slideLayout482.xml"/><Relationship Id="rId27" Type="http://schemas.openxmlformats.org/officeDocument/2006/relationships/slideLayout" Target="../slideLayouts/slideLayout481.xml"/><Relationship Id="rId29" Type="http://schemas.openxmlformats.org/officeDocument/2006/relationships/slideLayout" Target="../slideLayouts/slideLayout483.xml"/><Relationship Id="rId95" Type="http://schemas.openxmlformats.org/officeDocument/2006/relationships/slideLayout" Target="../slideLayouts/slideLayout549.xml"/><Relationship Id="rId94" Type="http://schemas.openxmlformats.org/officeDocument/2006/relationships/slideLayout" Target="../slideLayouts/slideLayout548.xml"/><Relationship Id="rId97" Type="http://schemas.openxmlformats.org/officeDocument/2006/relationships/slideLayout" Target="../slideLayouts/slideLayout551.xml"/><Relationship Id="rId96" Type="http://schemas.openxmlformats.org/officeDocument/2006/relationships/slideLayout" Target="../slideLayouts/slideLayout550.xml"/><Relationship Id="rId11" Type="http://schemas.openxmlformats.org/officeDocument/2006/relationships/slideLayout" Target="../slideLayouts/slideLayout465.xml"/><Relationship Id="rId99" Type="http://schemas.openxmlformats.org/officeDocument/2006/relationships/slideLayout" Target="../slideLayouts/slideLayout553.xml"/><Relationship Id="rId10" Type="http://schemas.openxmlformats.org/officeDocument/2006/relationships/slideLayout" Target="../slideLayouts/slideLayout464.xml"/><Relationship Id="rId98" Type="http://schemas.openxmlformats.org/officeDocument/2006/relationships/slideLayout" Target="../slideLayouts/slideLayout552.xml"/><Relationship Id="rId13" Type="http://schemas.openxmlformats.org/officeDocument/2006/relationships/slideLayout" Target="../slideLayouts/slideLayout467.xml"/><Relationship Id="rId12" Type="http://schemas.openxmlformats.org/officeDocument/2006/relationships/slideLayout" Target="../slideLayouts/slideLayout466.xml"/><Relationship Id="rId91" Type="http://schemas.openxmlformats.org/officeDocument/2006/relationships/slideLayout" Target="../slideLayouts/slideLayout545.xml"/><Relationship Id="rId90" Type="http://schemas.openxmlformats.org/officeDocument/2006/relationships/slideLayout" Target="../slideLayouts/slideLayout544.xml"/><Relationship Id="rId93" Type="http://schemas.openxmlformats.org/officeDocument/2006/relationships/slideLayout" Target="../slideLayouts/slideLayout547.xml"/><Relationship Id="rId92" Type="http://schemas.openxmlformats.org/officeDocument/2006/relationships/slideLayout" Target="../slideLayouts/slideLayout546.xml"/><Relationship Id="rId117" Type="http://schemas.openxmlformats.org/officeDocument/2006/relationships/theme" Target="../theme/theme3.xml"/><Relationship Id="rId116" Type="http://schemas.openxmlformats.org/officeDocument/2006/relationships/slideLayout" Target="../slideLayouts/slideLayout570.xml"/><Relationship Id="rId115" Type="http://schemas.openxmlformats.org/officeDocument/2006/relationships/slideLayout" Target="../slideLayouts/slideLayout569.xml"/><Relationship Id="rId15" Type="http://schemas.openxmlformats.org/officeDocument/2006/relationships/slideLayout" Target="../slideLayouts/slideLayout469.xml"/><Relationship Id="rId110" Type="http://schemas.openxmlformats.org/officeDocument/2006/relationships/slideLayout" Target="../slideLayouts/slideLayout564.xml"/><Relationship Id="rId14" Type="http://schemas.openxmlformats.org/officeDocument/2006/relationships/slideLayout" Target="../slideLayouts/slideLayout468.xml"/><Relationship Id="rId17" Type="http://schemas.openxmlformats.org/officeDocument/2006/relationships/slideLayout" Target="../slideLayouts/slideLayout471.xml"/><Relationship Id="rId16" Type="http://schemas.openxmlformats.org/officeDocument/2006/relationships/slideLayout" Target="../slideLayouts/slideLayout470.xml"/><Relationship Id="rId19" Type="http://schemas.openxmlformats.org/officeDocument/2006/relationships/slideLayout" Target="../slideLayouts/slideLayout473.xml"/><Relationship Id="rId114" Type="http://schemas.openxmlformats.org/officeDocument/2006/relationships/slideLayout" Target="../slideLayouts/slideLayout568.xml"/><Relationship Id="rId18" Type="http://schemas.openxmlformats.org/officeDocument/2006/relationships/slideLayout" Target="../slideLayouts/slideLayout472.xml"/><Relationship Id="rId113" Type="http://schemas.openxmlformats.org/officeDocument/2006/relationships/slideLayout" Target="../slideLayouts/slideLayout567.xml"/><Relationship Id="rId112" Type="http://schemas.openxmlformats.org/officeDocument/2006/relationships/slideLayout" Target="../slideLayouts/slideLayout566.xml"/><Relationship Id="rId111" Type="http://schemas.openxmlformats.org/officeDocument/2006/relationships/slideLayout" Target="../slideLayouts/slideLayout565.xml"/><Relationship Id="rId84" Type="http://schemas.openxmlformats.org/officeDocument/2006/relationships/slideLayout" Target="../slideLayouts/slideLayout538.xml"/><Relationship Id="rId83" Type="http://schemas.openxmlformats.org/officeDocument/2006/relationships/slideLayout" Target="../slideLayouts/slideLayout537.xml"/><Relationship Id="rId86" Type="http://schemas.openxmlformats.org/officeDocument/2006/relationships/slideLayout" Target="../slideLayouts/slideLayout540.xml"/><Relationship Id="rId85" Type="http://schemas.openxmlformats.org/officeDocument/2006/relationships/slideLayout" Target="../slideLayouts/slideLayout539.xml"/><Relationship Id="rId88" Type="http://schemas.openxmlformats.org/officeDocument/2006/relationships/slideLayout" Target="../slideLayouts/slideLayout542.xml"/><Relationship Id="rId87" Type="http://schemas.openxmlformats.org/officeDocument/2006/relationships/slideLayout" Target="../slideLayouts/slideLayout541.xml"/><Relationship Id="rId89" Type="http://schemas.openxmlformats.org/officeDocument/2006/relationships/slideLayout" Target="../slideLayouts/slideLayout543.xml"/><Relationship Id="rId80" Type="http://schemas.openxmlformats.org/officeDocument/2006/relationships/slideLayout" Target="../slideLayouts/slideLayout534.xml"/><Relationship Id="rId82" Type="http://schemas.openxmlformats.org/officeDocument/2006/relationships/slideLayout" Target="../slideLayouts/slideLayout536.xml"/><Relationship Id="rId81" Type="http://schemas.openxmlformats.org/officeDocument/2006/relationships/slideLayout" Target="../slideLayouts/slideLayout535.xml"/><Relationship Id="rId1" Type="http://schemas.openxmlformats.org/officeDocument/2006/relationships/image" Target="../media/image43.png"/><Relationship Id="rId2" Type="http://schemas.openxmlformats.org/officeDocument/2006/relationships/slideLayout" Target="../slideLayouts/slideLayout456.xml"/><Relationship Id="rId3" Type="http://schemas.openxmlformats.org/officeDocument/2006/relationships/slideLayout" Target="../slideLayouts/slideLayout457.xml"/><Relationship Id="rId4" Type="http://schemas.openxmlformats.org/officeDocument/2006/relationships/slideLayout" Target="../slideLayouts/slideLayout458.xml"/><Relationship Id="rId9" Type="http://schemas.openxmlformats.org/officeDocument/2006/relationships/slideLayout" Target="../slideLayouts/slideLayout463.xml"/><Relationship Id="rId5" Type="http://schemas.openxmlformats.org/officeDocument/2006/relationships/slideLayout" Target="../slideLayouts/slideLayout459.xml"/><Relationship Id="rId6" Type="http://schemas.openxmlformats.org/officeDocument/2006/relationships/slideLayout" Target="../slideLayouts/slideLayout460.xml"/><Relationship Id="rId7" Type="http://schemas.openxmlformats.org/officeDocument/2006/relationships/slideLayout" Target="../slideLayouts/slideLayout461.xml"/><Relationship Id="rId8" Type="http://schemas.openxmlformats.org/officeDocument/2006/relationships/slideLayout" Target="../slideLayouts/slideLayout462.xml"/><Relationship Id="rId73" Type="http://schemas.openxmlformats.org/officeDocument/2006/relationships/slideLayout" Target="../slideLayouts/slideLayout527.xml"/><Relationship Id="rId72" Type="http://schemas.openxmlformats.org/officeDocument/2006/relationships/slideLayout" Target="../slideLayouts/slideLayout526.xml"/><Relationship Id="rId75" Type="http://schemas.openxmlformats.org/officeDocument/2006/relationships/slideLayout" Target="../slideLayouts/slideLayout529.xml"/><Relationship Id="rId74" Type="http://schemas.openxmlformats.org/officeDocument/2006/relationships/slideLayout" Target="../slideLayouts/slideLayout528.xml"/><Relationship Id="rId77" Type="http://schemas.openxmlformats.org/officeDocument/2006/relationships/slideLayout" Target="../slideLayouts/slideLayout531.xml"/><Relationship Id="rId76" Type="http://schemas.openxmlformats.org/officeDocument/2006/relationships/slideLayout" Target="../slideLayouts/slideLayout530.xml"/><Relationship Id="rId79" Type="http://schemas.openxmlformats.org/officeDocument/2006/relationships/slideLayout" Target="../slideLayouts/slideLayout533.xml"/><Relationship Id="rId78" Type="http://schemas.openxmlformats.org/officeDocument/2006/relationships/slideLayout" Target="../slideLayouts/slideLayout532.xml"/><Relationship Id="rId71" Type="http://schemas.openxmlformats.org/officeDocument/2006/relationships/slideLayout" Target="../slideLayouts/slideLayout525.xml"/><Relationship Id="rId70" Type="http://schemas.openxmlformats.org/officeDocument/2006/relationships/slideLayout" Target="../slideLayouts/slideLayout524.xml"/><Relationship Id="rId62" Type="http://schemas.openxmlformats.org/officeDocument/2006/relationships/slideLayout" Target="../slideLayouts/slideLayout516.xml"/><Relationship Id="rId61" Type="http://schemas.openxmlformats.org/officeDocument/2006/relationships/slideLayout" Target="../slideLayouts/slideLayout515.xml"/><Relationship Id="rId64" Type="http://schemas.openxmlformats.org/officeDocument/2006/relationships/slideLayout" Target="../slideLayouts/slideLayout518.xml"/><Relationship Id="rId63" Type="http://schemas.openxmlformats.org/officeDocument/2006/relationships/slideLayout" Target="../slideLayouts/slideLayout517.xml"/><Relationship Id="rId66" Type="http://schemas.openxmlformats.org/officeDocument/2006/relationships/slideLayout" Target="../slideLayouts/slideLayout520.xml"/><Relationship Id="rId65" Type="http://schemas.openxmlformats.org/officeDocument/2006/relationships/slideLayout" Target="../slideLayouts/slideLayout519.xml"/><Relationship Id="rId68" Type="http://schemas.openxmlformats.org/officeDocument/2006/relationships/slideLayout" Target="../slideLayouts/slideLayout522.xml"/><Relationship Id="rId67" Type="http://schemas.openxmlformats.org/officeDocument/2006/relationships/slideLayout" Target="../slideLayouts/slideLayout521.xml"/><Relationship Id="rId60" Type="http://schemas.openxmlformats.org/officeDocument/2006/relationships/slideLayout" Target="../slideLayouts/slideLayout514.xml"/><Relationship Id="rId69" Type="http://schemas.openxmlformats.org/officeDocument/2006/relationships/slideLayout" Target="../slideLayouts/slideLayout523.xml"/><Relationship Id="rId51" Type="http://schemas.openxmlformats.org/officeDocument/2006/relationships/slideLayout" Target="../slideLayouts/slideLayout505.xml"/><Relationship Id="rId50" Type="http://schemas.openxmlformats.org/officeDocument/2006/relationships/slideLayout" Target="../slideLayouts/slideLayout504.xml"/><Relationship Id="rId53" Type="http://schemas.openxmlformats.org/officeDocument/2006/relationships/slideLayout" Target="../slideLayouts/slideLayout507.xml"/><Relationship Id="rId52" Type="http://schemas.openxmlformats.org/officeDocument/2006/relationships/slideLayout" Target="../slideLayouts/slideLayout506.xml"/><Relationship Id="rId55" Type="http://schemas.openxmlformats.org/officeDocument/2006/relationships/slideLayout" Target="../slideLayouts/slideLayout509.xml"/><Relationship Id="rId54" Type="http://schemas.openxmlformats.org/officeDocument/2006/relationships/slideLayout" Target="../slideLayouts/slideLayout508.xml"/><Relationship Id="rId57" Type="http://schemas.openxmlformats.org/officeDocument/2006/relationships/slideLayout" Target="../slideLayouts/slideLayout511.xml"/><Relationship Id="rId56" Type="http://schemas.openxmlformats.org/officeDocument/2006/relationships/slideLayout" Target="../slideLayouts/slideLayout510.xml"/><Relationship Id="rId59" Type="http://schemas.openxmlformats.org/officeDocument/2006/relationships/slideLayout" Target="../slideLayouts/slideLayout513.xml"/><Relationship Id="rId58" Type="http://schemas.openxmlformats.org/officeDocument/2006/relationships/slideLayout" Target="../slideLayouts/slideLayout512.xml"/></Relationships>
</file>

<file path=ppt/slideMasters/_rels/slideMaster7.xml.rels><?xml version="1.0" encoding="UTF-8" standalone="yes"?><Relationships xmlns="http://schemas.openxmlformats.org/package/2006/relationships"><Relationship Id="rId40" Type="http://schemas.openxmlformats.org/officeDocument/2006/relationships/slideLayout" Target="../slideLayouts/slideLayout609.xml"/><Relationship Id="rId42" Type="http://schemas.openxmlformats.org/officeDocument/2006/relationships/slideLayout" Target="../slideLayouts/slideLayout611.xml"/><Relationship Id="rId41" Type="http://schemas.openxmlformats.org/officeDocument/2006/relationships/slideLayout" Target="../slideLayouts/slideLayout610.xml"/><Relationship Id="rId44" Type="http://schemas.openxmlformats.org/officeDocument/2006/relationships/slideLayout" Target="../slideLayouts/slideLayout613.xml"/><Relationship Id="rId43" Type="http://schemas.openxmlformats.org/officeDocument/2006/relationships/slideLayout" Target="../slideLayouts/slideLayout612.xml"/><Relationship Id="rId46" Type="http://schemas.openxmlformats.org/officeDocument/2006/relationships/slideLayout" Target="../slideLayouts/slideLayout615.xml"/><Relationship Id="rId45" Type="http://schemas.openxmlformats.org/officeDocument/2006/relationships/slideLayout" Target="../slideLayouts/slideLayout614.xml"/><Relationship Id="rId48" Type="http://schemas.openxmlformats.org/officeDocument/2006/relationships/slideLayout" Target="../slideLayouts/slideLayout617.xml"/><Relationship Id="rId47" Type="http://schemas.openxmlformats.org/officeDocument/2006/relationships/slideLayout" Target="../slideLayouts/slideLayout616.xml"/><Relationship Id="rId49" Type="http://schemas.openxmlformats.org/officeDocument/2006/relationships/slideLayout" Target="../slideLayouts/slideLayout618.xml"/><Relationship Id="rId31" Type="http://schemas.openxmlformats.org/officeDocument/2006/relationships/slideLayout" Target="../slideLayouts/slideLayout600.xml"/><Relationship Id="rId30" Type="http://schemas.openxmlformats.org/officeDocument/2006/relationships/slideLayout" Target="../slideLayouts/slideLayout599.xml"/><Relationship Id="rId33" Type="http://schemas.openxmlformats.org/officeDocument/2006/relationships/slideLayout" Target="../slideLayouts/slideLayout602.xml"/><Relationship Id="rId32" Type="http://schemas.openxmlformats.org/officeDocument/2006/relationships/slideLayout" Target="../slideLayouts/slideLayout601.xml"/><Relationship Id="rId35" Type="http://schemas.openxmlformats.org/officeDocument/2006/relationships/slideLayout" Target="../slideLayouts/slideLayout604.xml"/><Relationship Id="rId34" Type="http://schemas.openxmlformats.org/officeDocument/2006/relationships/slideLayout" Target="../slideLayouts/slideLayout603.xml"/><Relationship Id="rId37" Type="http://schemas.openxmlformats.org/officeDocument/2006/relationships/slideLayout" Target="../slideLayouts/slideLayout606.xml"/><Relationship Id="rId36" Type="http://schemas.openxmlformats.org/officeDocument/2006/relationships/slideLayout" Target="../slideLayouts/slideLayout605.xml"/><Relationship Id="rId39" Type="http://schemas.openxmlformats.org/officeDocument/2006/relationships/slideLayout" Target="../slideLayouts/slideLayout608.xml"/><Relationship Id="rId38" Type="http://schemas.openxmlformats.org/officeDocument/2006/relationships/slideLayout" Target="../slideLayouts/slideLayout607.xml"/><Relationship Id="rId20" Type="http://schemas.openxmlformats.org/officeDocument/2006/relationships/slideLayout" Target="../slideLayouts/slideLayout589.xml"/><Relationship Id="rId22" Type="http://schemas.openxmlformats.org/officeDocument/2006/relationships/slideLayout" Target="../slideLayouts/slideLayout591.xml"/><Relationship Id="rId21" Type="http://schemas.openxmlformats.org/officeDocument/2006/relationships/slideLayout" Target="../slideLayouts/slideLayout590.xml"/><Relationship Id="rId24" Type="http://schemas.openxmlformats.org/officeDocument/2006/relationships/slideLayout" Target="../slideLayouts/slideLayout593.xml"/><Relationship Id="rId23" Type="http://schemas.openxmlformats.org/officeDocument/2006/relationships/slideLayout" Target="../slideLayouts/slideLayout592.xml"/><Relationship Id="rId26" Type="http://schemas.openxmlformats.org/officeDocument/2006/relationships/slideLayout" Target="../slideLayouts/slideLayout595.xml"/><Relationship Id="rId25" Type="http://schemas.openxmlformats.org/officeDocument/2006/relationships/slideLayout" Target="../slideLayouts/slideLayout594.xml"/><Relationship Id="rId28" Type="http://schemas.openxmlformats.org/officeDocument/2006/relationships/slideLayout" Target="../slideLayouts/slideLayout597.xml"/><Relationship Id="rId27" Type="http://schemas.openxmlformats.org/officeDocument/2006/relationships/slideLayout" Target="../slideLayouts/slideLayout596.xml"/><Relationship Id="rId29" Type="http://schemas.openxmlformats.org/officeDocument/2006/relationships/slideLayout" Target="../slideLayouts/slideLayout598.xml"/><Relationship Id="rId11" Type="http://schemas.openxmlformats.org/officeDocument/2006/relationships/slideLayout" Target="../slideLayouts/slideLayout580.xml"/><Relationship Id="rId10" Type="http://schemas.openxmlformats.org/officeDocument/2006/relationships/slideLayout" Target="../slideLayouts/slideLayout579.xml"/><Relationship Id="rId13" Type="http://schemas.openxmlformats.org/officeDocument/2006/relationships/slideLayout" Target="../slideLayouts/slideLayout582.xml"/><Relationship Id="rId12" Type="http://schemas.openxmlformats.org/officeDocument/2006/relationships/slideLayout" Target="../slideLayouts/slideLayout581.xml"/><Relationship Id="rId91" Type="http://schemas.openxmlformats.org/officeDocument/2006/relationships/slideLayout" Target="../slideLayouts/slideLayout660.xml"/><Relationship Id="rId90" Type="http://schemas.openxmlformats.org/officeDocument/2006/relationships/slideLayout" Target="../slideLayouts/slideLayout659.xml"/><Relationship Id="rId93" Type="http://schemas.openxmlformats.org/officeDocument/2006/relationships/theme" Target="../theme/theme8.xml"/><Relationship Id="rId92" Type="http://schemas.openxmlformats.org/officeDocument/2006/relationships/slideLayout" Target="../slideLayouts/slideLayout661.xml"/><Relationship Id="rId15" Type="http://schemas.openxmlformats.org/officeDocument/2006/relationships/slideLayout" Target="../slideLayouts/slideLayout584.xml"/><Relationship Id="rId14" Type="http://schemas.openxmlformats.org/officeDocument/2006/relationships/slideLayout" Target="../slideLayouts/slideLayout583.xml"/><Relationship Id="rId17" Type="http://schemas.openxmlformats.org/officeDocument/2006/relationships/slideLayout" Target="../slideLayouts/slideLayout586.xml"/><Relationship Id="rId16" Type="http://schemas.openxmlformats.org/officeDocument/2006/relationships/slideLayout" Target="../slideLayouts/slideLayout585.xml"/><Relationship Id="rId19" Type="http://schemas.openxmlformats.org/officeDocument/2006/relationships/slideLayout" Target="../slideLayouts/slideLayout588.xml"/><Relationship Id="rId18" Type="http://schemas.openxmlformats.org/officeDocument/2006/relationships/slideLayout" Target="../slideLayouts/slideLayout587.xml"/><Relationship Id="rId84" Type="http://schemas.openxmlformats.org/officeDocument/2006/relationships/slideLayout" Target="../slideLayouts/slideLayout653.xml"/><Relationship Id="rId83" Type="http://schemas.openxmlformats.org/officeDocument/2006/relationships/slideLayout" Target="../slideLayouts/slideLayout652.xml"/><Relationship Id="rId86" Type="http://schemas.openxmlformats.org/officeDocument/2006/relationships/slideLayout" Target="../slideLayouts/slideLayout655.xml"/><Relationship Id="rId85" Type="http://schemas.openxmlformats.org/officeDocument/2006/relationships/slideLayout" Target="../slideLayouts/slideLayout654.xml"/><Relationship Id="rId88" Type="http://schemas.openxmlformats.org/officeDocument/2006/relationships/slideLayout" Target="../slideLayouts/slideLayout657.xml"/><Relationship Id="rId87" Type="http://schemas.openxmlformats.org/officeDocument/2006/relationships/slideLayout" Target="../slideLayouts/slideLayout656.xml"/><Relationship Id="rId89" Type="http://schemas.openxmlformats.org/officeDocument/2006/relationships/slideLayout" Target="../slideLayouts/slideLayout658.xml"/><Relationship Id="rId80" Type="http://schemas.openxmlformats.org/officeDocument/2006/relationships/slideLayout" Target="../slideLayouts/slideLayout649.xml"/><Relationship Id="rId82" Type="http://schemas.openxmlformats.org/officeDocument/2006/relationships/slideLayout" Target="../slideLayouts/slideLayout651.xml"/><Relationship Id="rId81" Type="http://schemas.openxmlformats.org/officeDocument/2006/relationships/slideLayout" Target="../slideLayouts/slideLayout650.xml"/><Relationship Id="rId1" Type="http://schemas.openxmlformats.org/officeDocument/2006/relationships/image" Target="../media/image40.png"/><Relationship Id="rId2" Type="http://schemas.openxmlformats.org/officeDocument/2006/relationships/slideLayout" Target="../slideLayouts/slideLayout571.xml"/><Relationship Id="rId3" Type="http://schemas.openxmlformats.org/officeDocument/2006/relationships/slideLayout" Target="../slideLayouts/slideLayout572.xml"/><Relationship Id="rId4" Type="http://schemas.openxmlformats.org/officeDocument/2006/relationships/slideLayout" Target="../slideLayouts/slideLayout573.xml"/><Relationship Id="rId9" Type="http://schemas.openxmlformats.org/officeDocument/2006/relationships/slideLayout" Target="../slideLayouts/slideLayout578.xml"/><Relationship Id="rId5" Type="http://schemas.openxmlformats.org/officeDocument/2006/relationships/slideLayout" Target="../slideLayouts/slideLayout574.xml"/><Relationship Id="rId6" Type="http://schemas.openxmlformats.org/officeDocument/2006/relationships/slideLayout" Target="../slideLayouts/slideLayout575.xml"/><Relationship Id="rId7" Type="http://schemas.openxmlformats.org/officeDocument/2006/relationships/slideLayout" Target="../slideLayouts/slideLayout576.xml"/><Relationship Id="rId8" Type="http://schemas.openxmlformats.org/officeDocument/2006/relationships/slideLayout" Target="../slideLayouts/slideLayout577.xml"/><Relationship Id="rId73" Type="http://schemas.openxmlformats.org/officeDocument/2006/relationships/slideLayout" Target="../slideLayouts/slideLayout642.xml"/><Relationship Id="rId72" Type="http://schemas.openxmlformats.org/officeDocument/2006/relationships/slideLayout" Target="../slideLayouts/slideLayout641.xml"/><Relationship Id="rId75" Type="http://schemas.openxmlformats.org/officeDocument/2006/relationships/slideLayout" Target="../slideLayouts/slideLayout644.xml"/><Relationship Id="rId74" Type="http://schemas.openxmlformats.org/officeDocument/2006/relationships/slideLayout" Target="../slideLayouts/slideLayout643.xml"/><Relationship Id="rId77" Type="http://schemas.openxmlformats.org/officeDocument/2006/relationships/slideLayout" Target="../slideLayouts/slideLayout646.xml"/><Relationship Id="rId76" Type="http://schemas.openxmlformats.org/officeDocument/2006/relationships/slideLayout" Target="../slideLayouts/slideLayout645.xml"/><Relationship Id="rId79" Type="http://schemas.openxmlformats.org/officeDocument/2006/relationships/slideLayout" Target="../slideLayouts/slideLayout648.xml"/><Relationship Id="rId78" Type="http://schemas.openxmlformats.org/officeDocument/2006/relationships/slideLayout" Target="../slideLayouts/slideLayout647.xml"/><Relationship Id="rId71" Type="http://schemas.openxmlformats.org/officeDocument/2006/relationships/slideLayout" Target="../slideLayouts/slideLayout640.xml"/><Relationship Id="rId70" Type="http://schemas.openxmlformats.org/officeDocument/2006/relationships/slideLayout" Target="../slideLayouts/slideLayout639.xml"/><Relationship Id="rId62" Type="http://schemas.openxmlformats.org/officeDocument/2006/relationships/slideLayout" Target="../slideLayouts/slideLayout631.xml"/><Relationship Id="rId61" Type="http://schemas.openxmlformats.org/officeDocument/2006/relationships/slideLayout" Target="../slideLayouts/slideLayout630.xml"/><Relationship Id="rId64" Type="http://schemas.openxmlformats.org/officeDocument/2006/relationships/slideLayout" Target="../slideLayouts/slideLayout633.xml"/><Relationship Id="rId63" Type="http://schemas.openxmlformats.org/officeDocument/2006/relationships/slideLayout" Target="../slideLayouts/slideLayout632.xml"/><Relationship Id="rId66" Type="http://schemas.openxmlformats.org/officeDocument/2006/relationships/slideLayout" Target="../slideLayouts/slideLayout635.xml"/><Relationship Id="rId65" Type="http://schemas.openxmlformats.org/officeDocument/2006/relationships/slideLayout" Target="../slideLayouts/slideLayout634.xml"/><Relationship Id="rId68" Type="http://schemas.openxmlformats.org/officeDocument/2006/relationships/slideLayout" Target="../slideLayouts/slideLayout637.xml"/><Relationship Id="rId67" Type="http://schemas.openxmlformats.org/officeDocument/2006/relationships/slideLayout" Target="../slideLayouts/slideLayout636.xml"/><Relationship Id="rId60" Type="http://schemas.openxmlformats.org/officeDocument/2006/relationships/slideLayout" Target="../slideLayouts/slideLayout629.xml"/><Relationship Id="rId69" Type="http://schemas.openxmlformats.org/officeDocument/2006/relationships/slideLayout" Target="../slideLayouts/slideLayout638.xml"/><Relationship Id="rId51" Type="http://schemas.openxmlformats.org/officeDocument/2006/relationships/slideLayout" Target="../slideLayouts/slideLayout620.xml"/><Relationship Id="rId50" Type="http://schemas.openxmlformats.org/officeDocument/2006/relationships/slideLayout" Target="../slideLayouts/slideLayout619.xml"/><Relationship Id="rId53" Type="http://schemas.openxmlformats.org/officeDocument/2006/relationships/slideLayout" Target="../slideLayouts/slideLayout622.xml"/><Relationship Id="rId52" Type="http://schemas.openxmlformats.org/officeDocument/2006/relationships/slideLayout" Target="../slideLayouts/slideLayout621.xml"/><Relationship Id="rId55" Type="http://schemas.openxmlformats.org/officeDocument/2006/relationships/slideLayout" Target="../slideLayouts/slideLayout624.xml"/><Relationship Id="rId54" Type="http://schemas.openxmlformats.org/officeDocument/2006/relationships/slideLayout" Target="../slideLayouts/slideLayout623.xml"/><Relationship Id="rId57" Type="http://schemas.openxmlformats.org/officeDocument/2006/relationships/slideLayout" Target="../slideLayouts/slideLayout626.xml"/><Relationship Id="rId56" Type="http://schemas.openxmlformats.org/officeDocument/2006/relationships/slideLayout" Target="../slideLayouts/slideLayout625.xml"/><Relationship Id="rId59" Type="http://schemas.openxmlformats.org/officeDocument/2006/relationships/slideLayout" Target="../slideLayouts/slideLayout628.xml"/><Relationship Id="rId58" Type="http://schemas.openxmlformats.org/officeDocument/2006/relationships/slideLayout" Target="../slideLayouts/slideLayout627.xml"/></Relationships>
</file>

<file path=ppt/slideMasters/_rels/slideMaster8.xml.rels><?xml version="1.0" encoding="UTF-8" standalone="yes"?><Relationships xmlns="http://schemas.openxmlformats.org/package/2006/relationships"><Relationship Id="rId40" Type="http://schemas.openxmlformats.org/officeDocument/2006/relationships/slideLayout" Target="../slideLayouts/slideLayout700.xml"/><Relationship Id="rId42" Type="http://schemas.openxmlformats.org/officeDocument/2006/relationships/slideLayout" Target="../slideLayouts/slideLayout702.xml"/><Relationship Id="rId41" Type="http://schemas.openxmlformats.org/officeDocument/2006/relationships/slideLayout" Target="../slideLayouts/slideLayout701.xml"/><Relationship Id="rId44" Type="http://schemas.openxmlformats.org/officeDocument/2006/relationships/slideLayout" Target="../slideLayouts/slideLayout704.xml"/><Relationship Id="rId43" Type="http://schemas.openxmlformats.org/officeDocument/2006/relationships/slideLayout" Target="../slideLayouts/slideLayout703.xml"/><Relationship Id="rId46" Type="http://schemas.openxmlformats.org/officeDocument/2006/relationships/slideLayout" Target="../slideLayouts/slideLayout706.xml"/><Relationship Id="rId45" Type="http://schemas.openxmlformats.org/officeDocument/2006/relationships/slideLayout" Target="../slideLayouts/slideLayout705.xml"/><Relationship Id="rId107" Type="http://schemas.openxmlformats.org/officeDocument/2006/relationships/slideLayout" Target="../slideLayouts/slideLayout767.xml"/><Relationship Id="rId106" Type="http://schemas.openxmlformats.org/officeDocument/2006/relationships/slideLayout" Target="../slideLayouts/slideLayout766.xml"/><Relationship Id="rId105" Type="http://schemas.openxmlformats.org/officeDocument/2006/relationships/slideLayout" Target="../slideLayouts/slideLayout765.xml"/><Relationship Id="rId104" Type="http://schemas.openxmlformats.org/officeDocument/2006/relationships/slideLayout" Target="../slideLayouts/slideLayout764.xml"/><Relationship Id="rId109" Type="http://schemas.openxmlformats.org/officeDocument/2006/relationships/slideLayout" Target="../slideLayouts/slideLayout769.xml"/><Relationship Id="rId108" Type="http://schemas.openxmlformats.org/officeDocument/2006/relationships/slideLayout" Target="../slideLayouts/slideLayout768.xml"/><Relationship Id="rId48" Type="http://schemas.openxmlformats.org/officeDocument/2006/relationships/slideLayout" Target="../slideLayouts/slideLayout708.xml"/><Relationship Id="rId47" Type="http://schemas.openxmlformats.org/officeDocument/2006/relationships/slideLayout" Target="../slideLayouts/slideLayout707.xml"/><Relationship Id="rId49" Type="http://schemas.openxmlformats.org/officeDocument/2006/relationships/slideLayout" Target="../slideLayouts/slideLayout709.xml"/><Relationship Id="rId103" Type="http://schemas.openxmlformats.org/officeDocument/2006/relationships/slideLayout" Target="../slideLayouts/slideLayout763.xml"/><Relationship Id="rId102" Type="http://schemas.openxmlformats.org/officeDocument/2006/relationships/slideLayout" Target="../slideLayouts/slideLayout762.xml"/><Relationship Id="rId101" Type="http://schemas.openxmlformats.org/officeDocument/2006/relationships/slideLayout" Target="../slideLayouts/slideLayout761.xml"/><Relationship Id="rId100" Type="http://schemas.openxmlformats.org/officeDocument/2006/relationships/slideLayout" Target="../slideLayouts/slideLayout760.xml"/><Relationship Id="rId31" Type="http://schemas.openxmlformats.org/officeDocument/2006/relationships/slideLayout" Target="../slideLayouts/slideLayout691.xml"/><Relationship Id="rId30" Type="http://schemas.openxmlformats.org/officeDocument/2006/relationships/slideLayout" Target="../slideLayouts/slideLayout690.xml"/><Relationship Id="rId33" Type="http://schemas.openxmlformats.org/officeDocument/2006/relationships/slideLayout" Target="../slideLayouts/slideLayout693.xml"/><Relationship Id="rId32" Type="http://schemas.openxmlformats.org/officeDocument/2006/relationships/slideLayout" Target="../slideLayouts/slideLayout692.xml"/><Relationship Id="rId35" Type="http://schemas.openxmlformats.org/officeDocument/2006/relationships/slideLayout" Target="../slideLayouts/slideLayout695.xml"/><Relationship Id="rId34" Type="http://schemas.openxmlformats.org/officeDocument/2006/relationships/slideLayout" Target="../slideLayouts/slideLayout694.xml"/><Relationship Id="rId37" Type="http://schemas.openxmlformats.org/officeDocument/2006/relationships/slideLayout" Target="../slideLayouts/slideLayout697.xml"/><Relationship Id="rId36" Type="http://schemas.openxmlformats.org/officeDocument/2006/relationships/slideLayout" Target="../slideLayouts/slideLayout696.xml"/><Relationship Id="rId39" Type="http://schemas.openxmlformats.org/officeDocument/2006/relationships/slideLayout" Target="../slideLayouts/slideLayout699.xml"/><Relationship Id="rId38" Type="http://schemas.openxmlformats.org/officeDocument/2006/relationships/slideLayout" Target="../slideLayouts/slideLayout698.xml"/><Relationship Id="rId20" Type="http://schemas.openxmlformats.org/officeDocument/2006/relationships/slideLayout" Target="../slideLayouts/slideLayout680.xml"/><Relationship Id="rId22" Type="http://schemas.openxmlformats.org/officeDocument/2006/relationships/slideLayout" Target="../slideLayouts/slideLayout682.xml"/><Relationship Id="rId21" Type="http://schemas.openxmlformats.org/officeDocument/2006/relationships/slideLayout" Target="../slideLayouts/slideLayout681.xml"/><Relationship Id="rId24" Type="http://schemas.openxmlformats.org/officeDocument/2006/relationships/slideLayout" Target="../slideLayouts/slideLayout684.xml"/><Relationship Id="rId23" Type="http://schemas.openxmlformats.org/officeDocument/2006/relationships/slideLayout" Target="../slideLayouts/slideLayout683.xml"/><Relationship Id="rId26" Type="http://schemas.openxmlformats.org/officeDocument/2006/relationships/slideLayout" Target="../slideLayouts/slideLayout686.xml"/><Relationship Id="rId25" Type="http://schemas.openxmlformats.org/officeDocument/2006/relationships/slideLayout" Target="../slideLayouts/slideLayout685.xml"/><Relationship Id="rId28" Type="http://schemas.openxmlformats.org/officeDocument/2006/relationships/slideLayout" Target="../slideLayouts/slideLayout688.xml"/><Relationship Id="rId27" Type="http://schemas.openxmlformats.org/officeDocument/2006/relationships/slideLayout" Target="../slideLayouts/slideLayout687.xml"/><Relationship Id="rId29" Type="http://schemas.openxmlformats.org/officeDocument/2006/relationships/slideLayout" Target="../slideLayouts/slideLayout689.xml"/><Relationship Id="rId95" Type="http://schemas.openxmlformats.org/officeDocument/2006/relationships/slideLayout" Target="../slideLayouts/slideLayout755.xml"/><Relationship Id="rId94" Type="http://schemas.openxmlformats.org/officeDocument/2006/relationships/slideLayout" Target="../slideLayouts/slideLayout754.xml"/><Relationship Id="rId97" Type="http://schemas.openxmlformats.org/officeDocument/2006/relationships/slideLayout" Target="../slideLayouts/slideLayout757.xml"/><Relationship Id="rId96" Type="http://schemas.openxmlformats.org/officeDocument/2006/relationships/slideLayout" Target="../slideLayouts/slideLayout756.xml"/><Relationship Id="rId11" Type="http://schemas.openxmlformats.org/officeDocument/2006/relationships/slideLayout" Target="../slideLayouts/slideLayout671.xml"/><Relationship Id="rId99" Type="http://schemas.openxmlformats.org/officeDocument/2006/relationships/slideLayout" Target="../slideLayouts/slideLayout759.xml"/><Relationship Id="rId10" Type="http://schemas.openxmlformats.org/officeDocument/2006/relationships/slideLayout" Target="../slideLayouts/slideLayout670.xml"/><Relationship Id="rId98" Type="http://schemas.openxmlformats.org/officeDocument/2006/relationships/slideLayout" Target="../slideLayouts/slideLayout758.xml"/><Relationship Id="rId13" Type="http://schemas.openxmlformats.org/officeDocument/2006/relationships/slideLayout" Target="../slideLayouts/slideLayout673.xml"/><Relationship Id="rId12" Type="http://schemas.openxmlformats.org/officeDocument/2006/relationships/slideLayout" Target="../slideLayouts/slideLayout672.xml"/><Relationship Id="rId91" Type="http://schemas.openxmlformats.org/officeDocument/2006/relationships/slideLayout" Target="../slideLayouts/slideLayout751.xml"/><Relationship Id="rId90" Type="http://schemas.openxmlformats.org/officeDocument/2006/relationships/slideLayout" Target="../slideLayouts/slideLayout750.xml"/><Relationship Id="rId93" Type="http://schemas.openxmlformats.org/officeDocument/2006/relationships/slideLayout" Target="../slideLayouts/slideLayout753.xml"/><Relationship Id="rId92" Type="http://schemas.openxmlformats.org/officeDocument/2006/relationships/slideLayout" Target="../slideLayouts/slideLayout752.xml"/><Relationship Id="rId117" Type="http://schemas.openxmlformats.org/officeDocument/2006/relationships/theme" Target="../theme/theme6.xml"/><Relationship Id="rId116" Type="http://schemas.openxmlformats.org/officeDocument/2006/relationships/slideLayout" Target="../slideLayouts/slideLayout776.xml"/><Relationship Id="rId115" Type="http://schemas.openxmlformats.org/officeDocument/2006/relationships/slideLayout" Target="../slideLayouts/slideLayout775.xml"/><Relationship Id="rId15" Type="http://schemas.openxmlformats.org/officeDocument/2006/relationships/slideLayout" Target="../slideLayouts/slideLayout675.xml"/><Relationship Id="rId110" Type="http://schemas.openxmlformats.org/officeDocument/2006/relationships/slideLayout" Target="../slideLayouts/slideLayout770.xml"/><Relationship Id="rId14" Type="http://schemas.openxmlformats.org/officeDocument/2006/relationships/slideLayout" Target="../slideLayouts/slideLayout674.xml"/><Relationship Id="rId17" Type="http://schemas.openxmlformats.org/officeDocument/2006/relationships/slideLayout" Target="../slideLayouts/slideLayout677.xml"/><Relationship Id="rId16" Type="http://schemas.openxmlformats.org/officeDocument/2006/relationships/slideLayout" Target="../slideLayouts/slideLayout676.xml"/><Relationship Id="rId19" Type="http://schemas.openxmlformats.org/officeDocument/2006/relationships/slideLayout" Target="../slideLayouts/slideLayout679.xml"/><Relationship Id="rId114" Type="http://schemas.openxmlformats.org/officeDocument/2006/relationships/slideLayout" Target="../slideLayouts/slideLayout774.xml"/><Relationship Id="rId18" Type="http://schemas.openxmlformats.org/officeDocument/2006/relationships/slideLayout" Target="../slideLayouts/slideLayout678.xml"/><Relationship Id="rId113" Type="http://schemas.openxmlformats.org/officeDocument/2006/relationships/slideLayout" Target="../slideLayouts/slideLayout773.xml"/><Relationship Id="rId112" Type="http://schemas.openxmlformats.org/officeDocument/2006/relationships/slideLayout" Target="../slideLayouts/slideLayout772.xml"/><Relationship Id="rId111" Type="http://schemas.openxmlformats.org/officeDocument/2006/relationships/slideLayout" Target="../slideLayouts/slideLayout771.xml"/><Relationship Id="rId84" Type="http://schemas.openxmlformats.org/officeDocument/2006/relationships/slideLayout" Target="../slideLayouts/slideLayout744.xml"/><Relationship Id="rId83" Type="http://schemas.openxmlformats.org/officeDocument/2006/relationships/slideLayout" Target="../slideLayouts/slideLayout743.xml"/><Relationship Id="rId86" Type="http://schemas.openxmlformats.org/officeDocument/2006/relationships/slideLayout" Target="../slideLayouts/slideLayout746.xml"/><Relationship Id="rId85" Type="http://schemas.openxmlformats.org/officeDocument/2006/relationships/slideLayout" Target="../slideLayouts/slideLayout745.xml"/><Relationship Id="rId88" Type="http://schemas.openxmlformats.org/officeDocument/2006/relationships/slideLayout" Target="../slideLayouts/slideLayout748.xml"/><Relationship Id="rId87" Type="http://schemas.openxmlformats.org/officeDocument/2006/relationships/slideLayout" Target="../slideLayouts/slideLayout747.xml"/><Relationship Id="rId89" Type="http://schemas.openxmlformats.org/officeDocument/2006/relationships/slideLayout" Target="../slideLayouts/slideLayout749.xml"/><Relationship Id="rId80" Type="http://schemas.openxmlformats.org/officeDocument/2006/relationships/slideLayout" Target="../slideLayouts/slideLayout740.xml"/><Relationship Id="rId82" Type="http://schemas.openxmlformats.org/officeDocument/2006/relationships/slideLayout" Target="../slideLayouts/slideLayout742.xml"/><Relationship Id="rId81" Type="http://schemas.openxmlformats.org/officeDocument/2006/relationships/slideLayout" Target="../slideLayouts/slideLayout741.xml"/><Relationship Id="rId1" Type="http://schemas.openxmlformats.org/officeDocument/2006/relationships/image" Target="../media/image43.png"/><Relationship Id="rId2" Type="http://schemas.openxmlformats.org/officeDocument/2006/relationships/slideLayout" Target="../slideLayouts/slideLayout662.xml"/><Relationship Id="rId3" Type="http://schemas.openxmlformats.org/officeDocument/2006/relationships/slideLayout" Target="../slideLayouts/slideLayout663.xml"/><Relationship Id="rId4" Type="http://schemas.openxmlformats.org/officeDocument/2006/relationships/slideLayout" Target="../slideLayouts/slideLayout664.xml"/><Relationship Id="rId9" Type="http://schemas.openxmlformats.org/officeDocument/2006/relationships/slideLayout" Target="../slideLayouts/slideLayout669.xml"/><Relationship Id="rId5" Type="http://schemas.openxmlformats.org/officeDocument/2006/relationships/slideLayout" Target="../slideLayouts/slideLayout665.xml"/><Relationship Id="rId6" Type="http://schemas.openxmlformats.org/officeDocument/2006/relationships/slideLayout" Target="../slideLayouts/slideLayout666.xml"/><Relationship Id="rId7" Type="http://schemas.openxmlformats.org/officeDocument/2006/relationships/slideLayout" Target="../slideLayouts/slideLayout667.xml"/><Relationship Id="rId8" Type="http://schemas.openxmlformats.org/officeDocument/2006/relationships/slideLayout" Target="../slideLayouts/slideLayout668.xml"/><Relationship Id="rId73" Type="http://schemas.openxmlformats.org/officeDocument/2006/relationships/slideLayout" Target="../slideLayouts/slideLayout733.xml"/><Relationship Id="rId72" Type="http://schemas.openxmlformats.org/officeDocument/2006/relationships/slideLayout" Target="../slideLayouts/slideLayout732.xml"/><Relationship Id="rId75" Type="http://schemas.openxmlformats.org/officeDocument/2006/relationships/slideLayout" Target="../slideLayouts/slideLayout735.xml"/><Relationship Id="rId74" Type="http://schemas.openxmlformats.org/officeDocument/2006/relationships/slideLayout" Target="../slideLayouts/slideLayout734.xml"/><Relationship Id="rId77" Type="http://schemas.openxmlformats.org/officeDocument/2006/relationships/slideLayout" Target="../slideLayouts/slideLayout737.xml"/><Relationship Id="rId76" Type="http://schemas.openxmlformats.org/officeDocument/2006/relationships/slideLayout" Target="../slideLayouts/slideLayout736.xml"/><Relationship Id="rId79" Type="http://schemas.openxmlformats.org/officeDocument/2006/relationships/slideLayout" Target="../slideLayouts/slideLayout739.xml"/><Relationship Id="rId78" Type="http://schemas.openxmlformats.org/officeDocument/2006/relationships/slideLayout" Target="../slideLayouts/slideLayout738.xml"/><Relationship Id="rId71" Type="http://schemas.openxmlformats.org/officeDocument/2006/relationships/slideLayout" Target="../slideLayouts/slideLayout731.xml"/><Relationship Id="rId70" Type="http://schemas.openxmlformats.org/officeDocument/2006/relationships/slideLayout" Target="../slideLayouts/slideLayout730.xml"/><Relationship Id="rId62" Type="http://schemas.openxmlformats.org/officeDocument/2006/relationships/slideLayout" Target="../slideLayouts/slideLayout722.xml"/><Relationship Id="rId61" Type="http://schemas.openxmlformats.org/officeDocument/2006/relationships/slideLayout" Target="../slideLayouts/slideLayout721.xml"/><Relationship Id="rId64" Type="http://schemas.openxmlformats.org/officeDocument/2006/relationships/slideLayout" Target="../slideLayouts/slideLayout724.xml"/><Relationship Id="rId63" Type="http://schemas.openxmlformats.org/officeDocument/2006/relationships/slideLayout" Target="../slideLayouts/slideLayout723.xml"/><Relationship Id="rId66" Type="http://schemas.openxmlformats.org/officeDocument/2006/relationships/slideLayout" Target="../slideLayouts/slideLayout726.xml"/><Relationship Id="rId65" Type="http://schemas.openxmlformats.org/officeDocument/2006/relationships/slideLayout" Target="../slideLayouts/slideLayout725.xml"/><Relationship Id="rId68" Type="http://schemas.openxmlformats.org/officeDocument/2006/relationships/slideLayout" Target="../slideLayouts/slideLayout728.xml"/><Relationship Id="rId67" Type="http://schemas.openxmlformats.org/officeDocument/2006/relationships/slideLayout" Target="../slideLayouts/slideLayout727.xml"/><Relationship Id="rId60" Type="http://schemas.openxmlformats.org/officeDocument/2006/relationships/slideLayout" Target="../slideLayouts/slideLayout720.xml"/><Relationship Id="rId69" Type="http://schemas.openxmlformats.org/officeDocument/2006/relationships/slideLayout" Target="../slideLayouts/slideLayout729.xml"/><Relationship Id="rId51" Type="http://schemas.openxmlformats.org/officeDocument/2006/relationships/slideLayout" Target="../slideLayouts/slideLayout711.xml"/><Relationship Id="rId50" Type="http://schemas.openxmlformats.org/officeDocument/2006/relationships/slideLayout" Target="../slideLayouts/slideLayout710.xml"/><Relationship Id="rId53" Type="http://schemas.openxmlformats.org/officeDocument/2006/relationships/slideLayout" Target="../slideLayouts/slideLayout713.xml"/><Relationship Id="rId52" Type="http://schemas.openxmlformats.org/officeDocument/2006/relationships/slideLayout" Target="../slideLayouts/slideLayout712.xml"/><Relationship Id="rId55" Type="http://schemas.openxmlformats.org/officeDocument/2006/relationships/slideLayout" Target="../slideLayouts/slideLayout715.xml"/><Relationship Id="rId54" Type="http://schemas.openxmlformats.org/officeDocument/2006/relationships/slideLayout" Target="../slideLayouts/slideLayout714.xml"/><Relationship Id="rId57" Type="http://schemas.openxmlformats.org/officeDocument/2006/relationships/slideLayout" Target="../slideLayouts/slideLayout717.xml"/><Relationship Id="rId56" Type="http://schemas.openxmlformats.org/officeDocument/2006/relationships/slideLayout" Target="../slideLayouts/slideLayout716.xml"/><Relationship Id="rId59" Type="http://schemas.openxmlformats.org/officeDocument/2006/relationships/slideLayout" Target="../slideLayouts/slideLayout719.xml"/><Relationship Id="rId58" Type="http://schemas.openxmlformats.org/officeDocument/2006/relationships/slideLayout" Target="../slideLayouts/slideLayout718.xml"/></Relationships>
</file>

<file path=ppt/slideMasters/_rels/slideMaster9.xml.rels><?xml version="1.0" encoding="UTF-8" standalone="yes"?><Relationships xmlns="http://schemas.openxmlformats.org/package/2006/relationships"><Relationship Id="rId40" Type="http://schemas.openxmlformats.org/officeDocument/2006/relationships/slideLayout" Target="../slideLayouts/slideLayout815.xml"/><Relationship Id="rId42" Type="http://schemas.openxmlformats.org/officeDocument/2006/relationships/slideLayout" Target="../slideLayouts/slideLayout817.xml"/><Relationship Id="rId41" Type="http://schemas.openxmlformats.org/officeDocument/2006/relationships/slideLayout" Target="../slideLayouts/slideLayout816.xml"/><Relationship Id="rId44" Type="http://schemas.openxmlformats.org/officeDocument/2006/relationships/slideLayout" Target="../slideLayouts/slideLayout819.xml"/><Relationship Id="rId43" Type="http://schemas.openxmlformats.org/officeDocument/2006/relationships/slideLayout" Target="../slideLayouts/slideLayout818.xml"/><Relationship Id="rId46" Type="http://schemas.openxmlformats.org/officeDocument/2006/relationships/slideLayout" Target="../slideLayouts/slideLayout821.xml"/><Relationship Id="rId45" Type="http://schemas.openxmlformats.org/officeDocument/2006/relationships/slideLayout" Target="../slideLayouts/slideLayout820.xml"/><Relationship Id="rId107" Type="http://schemas.openxmlformats.org/officeDocument/2006/relationships/slideLayout" Target="../slideLayouts/slideLayout882.xml"/><Relationship Id="rId106" Type="http://schemas.openxmlformats.org/officeDocument/2006/relationships/slideLayout" Target="../slideLayouts/slideLayout881.xml"/><Relationship Id="rId105" Type="http://schemas.openxmlformats.org/officeDocument/2006/relationships/slideLayout" Target="../slideLayouts/slideLayout880.xml"/><Relationship Id="rId104" Type="http://schemas.openxmlformats.org/officeDocument/2006/relationships/slideLayout" Target="../slideLayouts/slideLayout879.xml"/><Relationship Id="rId109" Type="http://schemas.openxmlformats.org/officeDocument/2006/relationships/slideLayout" Target="../slideLayouts/slideLayout884.xml"/><Relationship Id="rId108" Type="http://schemas.openxmlformats.org/officeDocument/2006/relationships/slideLayout" Target="../slideLayouts/slideLayout883.xml"/><Relationship Id="rId48" Type="http://schemas.openxmlformats.org/officeDocument/2006/relationships/slideLayout" Target="../slideLayouts/slideLayout823.xml"/><Relationship Id="rId47" Type="http://schemas.openxmlformats.org/officeDocument/2006/relationships/slideLayout" Target="../slideLayouts/slideLayout822.xml"/><Relationship Id="rId49" Type="http://schemas.openxmlformats.org/officeDocument/2006/relationships/slideLayout" Target="../slideLayouts/slideLayout824.xml"/><Relationship Id="rId103" Type="http://schemas.openxmlformats.org/officeDocument/2006/relationships/slideLayout" Target="../slideLayouts/slideLayout878.xml"/><Relationship Id="rId102" Type="http://schemas.openxmlformats.org/officeDocument/2006/relationships/slideLayout" Target="../slideLayouts/slideLayout877.xml"/><Relationship Id="rId101" Type="http://schemas.openxmlformats.org/officeDocument/2006/relationships/slideLayout" Target="../slideLayouts/slideLayout876.xml"/><Relationship Id="rId100" Type="http://schemas.openxmlformats.org/officeDocument/2006/relationships/slideLayout" Target="../slideLayouts/slideLayout875.xml"/><Relationship Id="rId31" Type="http://schemas.openxmlformats.org/officeDocument/2006/relationships/slideLayout" Target="../slideLayouts/slideLayout806.xml"/><Relationship Id="rId30" Type="http://schemas.openxmlformats.org/officeDocument/2006/relationships/slideLayout" Target="../slideLayouts/slideLayout805.xml"/><Relationship Id="rId33" Type="http://schemas.openxmlformats.org/officeDocument/2006/relationships/slideLayout" Target="../slideLayouts/slideLayout808.xml"/><Relationship Id="rId32" Type="http://schemas.openxmlformats.org/officeDocument/2006/relationships/slideLayout" Target="../slideLayouts/slideLayout807.xml"/><Relationship Id="rId35" Type="http://schemas.openxmlformats.org/officeDocument/2006/relationships/slideLayout" Target="../slideLayouts/slideLayout810.xml"/><Relationship Id="rId34" Type="http://schemas.openxmlformats.org/officeDocument/2006/relationships/slideLayout" Target="../slideLayouts/slideLayout809.xml"/><Relationship Id="rId37" Type="http://schemas.openxmlformats.org/officeDocument/2006/relationships/slideLayout" Target="../slideLayouts/slideLayout812.xml"/><Relationship Id="rId36" Type="http://schemas.openxmlformats.org/officeDocument/2006/relationships/slideLayout" Target="../slideLayouts/slideLayout811.xml"/><Relationship Id="rId39" Type="http://schemas.openxmlformats.org/officeDocument/2006/relationships/slideLayout" Target="../slideLayouts/slideLayout814.xml"/><Relationship Id="rId38" Type="http://schemas.openxmlformats.org/officeDocument/2006/relationships/slideLayout" Target="../slideLayouts/slideLayout813.xml"/><Relationship Id="rId20" Type="http://schemas.openxmlformats.org/officeDocument/2006/relationships/slideLayout" Target="../slideLayouts/slideLayout795.xml"/><Relationship Id="rId22" Type="http://schemas.openxmlformats.org/officeDocument/2006/relationships/slideLayout" Target="../slideLayouts/slideLayout797.xml"/><Relationship Id="rId21" Type="http://schemas.openxmlformats.org/officeDocument/2006/relationships/slideLayout" Target="../slideLayouts/slideLayout796.xml"/><Relationship Id="rId24" Type="http://schemas.openxmlformats.org/officeDocument/2006/relationships/slideLayout" Target="../slideLayouts/slideLayout799.xml"/><Relationship Id="rId23" Type="http://schemas.openxmlformats.org/officeDocument/2006/relationships/slideLayout" Target="../slideLayouts/slideLayout798.xml"/><Relationship Id="rId126" Type="http://schemas.openxmlformats.org/officeDocument/2006/relationships/theme" Target="../theme/theme10.xml"/><Relationship Id="rId26" Type="http://schemas.openxmlformats.org/officeDocument/2006/relationships/slideLayout" Target="../slideLayouts/slideLayout801.xml"/><Relationship Id="rId121" Type="http://schemas.openxmlformats.org/officeDocument/2006/relationships/slideLayout" Target="../slideLayouts/slideLayout896.xml"/><Relationship Id="rId25" Type="http://schemas.openxmlformats.org/officeDocument/2006/relationships/slideLayout" Target="../slideLayouts/slideLayout800.xml"/><Relationship Id="rId120" Type="http://schemas.openxmlformats.org/officeDocument/2006/relationships/slideLayout" Target="../slideLayouts/slideLayout895.xml"/><Relationship Id="rId28" Type="http://schemas.openxmlformats.org/officeDocument/2006/relationships/slideLayout" Target="../slideLayouts/slideLayout803.xml"/><Relationship Id="rId27" Type="http://schemas.openxmlformats.org/officeDocument/2006/relationships/slideLayout" Target="../slideLayouts/slideLayout802.xml"/><Relationship Id="rId125" Type="http://schemas.openxmlformats.org/officeDocument/2006/relationships/slideLayout" Target="../slideLayouts/slideLayout900.xml"/><Relationship Id="rId29" Type="http://schemas.openxmlformats.org/officeDocument/2006/relationships/slideLayout" Target="../slideLayouts/slideLayout804.xml"/><Relationship Id="rId124" Type="http://schemas.openxmlformats.org/officeDocument/2006/relationships/slideLayout" Target="../slideLayouts/slideLayout899.xml"/><Relationship Id="rId123" Type="http://schemas.openxmlformats.org/officeDocument/2006/relationships/slideLayout" Target="../slideLayouts/slideLayout898.xml"/><Relationship Id="rId122" Type="http://schemas.openxmlformats.org/officeDocument/2006/relationships/slideLayout" Target="../slideLayouts/slideLayout897.xml"/><Relationship Id="rId95" Type="http://schemas.openxmlformats.org/officeDocument/2006/relationships/slideLayout" Target="../slideLayouts/slideLayout870.xml"/><Relationship Id="rId94" Type="http://schemas.openxmlformats.org/officeDocument/2006/relationships/slideLayout" Target="../slideLayouts/slideLayout869.xml"/><Relationship Id="rId97" Type="http://schemas.openxmlformats.org/officeDocument/2006/relationships/slideLayout" Target="../slideLayouts/slideLayout872.xml"/><Relationship Id="rId96" Type="http://schemas.openxmlformats.org/officeDocument/2006/relationships/slideLayout" Target="../slideLayouts/slideLayout871.xml"/><Relationship Id="rId11" Type="http://schemas.openxmlformats.org/officeDocument/2006/relationships/slideLayout" Target="../slideLayouts/slideLayout786.xml"/><Relationship Id="rId99" Type="http://schemas.openxmlformats.org/officeDocument/2006/relationships/slideLayout" Target="../slideLayouts/slideLayout874.xml"/><Relationship Id="rId10" Type="http://schemas.openxmlformats.org/officeDocument/2006/relationships/slideLayout" Target="../slideLayouts/slideLayout785.xml"/><Relationship Id="rId98" Type="http://schemas.openxmlformats.org/officeDocument/2006/relationships/slideLayout" Target="../slideLayouts/slideLayout873.xml"/><Relationship Id="rId13" Type="http://schemas.openxmlformats.org/officeDocument/2006/relationships/slideLayout" Target="../slideLayouts/slideLayout788.xml"/><Relationship Id="rId12" Type="http://schemas.openxmlformats.org/officeDocument/2006/relationships/slideLayout" Target="../slideLayouts/slideLayout787.xml"/><Relationship Id="rId91" Type="http://schemas.openxmlformats.org/officeDocument/2006/relationships/slideLayout" Target="../slideLayouts/slideLayout866.xml"/><Relationship Id="rId90" Type="http://schemas.openxmlformats.org/officeDocument/2006/relationships/slideLayout" Target="../slideLayouts/slideLayout865.xml"/><Relationship Id="rId93" Type="http://schemas.openxmlformats.org/officeDocument/2006/relationships/slideLayout" Target="../slideLayouts/slideLayout868.xml"/><Relationship Id="rId92" Type="http://schemas.openxmlformats.org/officeDocument/2006/relationships/slideLayout" Target="../slideLayouts/slideLayout867.xml"/><Relationship Id="rId118" Type="http://schemas.openxmlformats.org/officeDocument/2006/relationships/slideLayout" Target="../slideLayouts/slideLayout893.xml"/><Relationship Id="rId117" Type="http://schemas.openxmlformats.org/officeDocument/2006/relationships/slideLayout" Target="../slideLayouts/slideLayout892.xml"/><Relationship Id="rId116" Type="http://schemas.openxmlformats.org/officeDocument/2006/relationships/slideLayout" Target="../slideLayouts/slideLayout891.xml"/><Relationship Id="rId115" Type="http://schemas.openxmlformats.org/officeDocument/2006/relationships/slideLayout" Target="../slideLayouts/slideLayout890.xml"/><Relationship Id="rId119" Type="http://schemas.openxmlformats.org/officeDocument/2006/relationships/slideLayout" Target="../slideLayouts/slideLayout894.xml"/><Relationship Id="rId15" Type="http://schemas.openxmlformats.org/officeDocument/2006/relationships/slideLayout" Target="../slideLayouts/slideLayout790.xml"/><Relationship Id="rId110" Type="http://schemas.openxmlformats.org/officeDocument/2006/relationships/slideLayout" Target="../slideLayouts/slideLayout885.xml"/><Relationship Id="rId14" Type="http://schemas.openxmlformats.org/officeDocument/2006/relationships/slideLayout" Target="../slideLayouts/slideLayout789.xml"/><Relationship Id="rId17" Type="http://schemas.openxmlformats.org/officeDocument/2006/relationships/slideLayout" Target="../slideLayouts/slideLayout792.xml"/><Relationship Id="rId16" Type="http://schemas.openxmlformats.org/officeDocument/2006/relationships/slideLayout" Target="../slideLayouts/slideLayout791.xml"/><Relationship Id="rId19" Type="http://schemas.openxmlformats.org/officeDocument/2006/relationships/slideLayout" Target="../slideLayouts/slideLayout794.xml"/><Relationship Id="rId114" Type="http://schemas.openxmlformats.org/officeDocument/2006/relationships/slideLayout" Target="../slideLayouts/slideLayout889.xml"/><Relationship Id="rId18" Type="http://schemas.openxmlformats.org/officeDocument/2006/relationships/slideLayout" Target="../slideLayouts/slideLayout793.xml"/><Relationship Id="rId113" Type="http://schemas.openxmlformats.org/officeDocument/2006/relationships/slideLayout" Target="../slideLayouts/slideLayout888.xml"/><Relationship Id="rId112" Type="http://schemas.openxmlformats.org/officeDocument/2006/relationships/slideLayout" Target="../slideLayouts/slideLayout887.xml"/><Relationship Id="rId111" Type="http://schemas.openxmlformats.org/officeDocument/2006/relationships/slideLayout" Target="../slideLayouts/slideLayout886.xml"/><Relationship Id="rId84" Type="http://schemas.openxmlformats.org/officeDocument/2006/relationships/slideLayout" Target="../slideLayouts/slideLayout859.xml"/><Relationship Id="rId83" Type="http://schemas.openxmlformats.org/officeDocument/2006/relationships/slideLayout" Target="../slideLayouts/slideLayout858.xml"/><Relationship Id="rId86" Type="http://schemas.openxmlformats.org/officeDocument/2006/relationships/slideLayout" Target="../slideLayouts/slideLayout861.xml"/><Relationship Id="rId85" Type="http://schemas.openxmlformats.org/officeDocument/2006/relationships/slideLayout" Target="../slideLayouts/slideLayout860.xml"/><Relationship Id="rId88" Type="http://schemas.openxmlformats.org/officeDocument/2006/relationships/slideLayout" Target="../slideLayouts/slideLayout863.xml"/><Relationship Id="rId87" Type="http://schemas.openxmlformats.org/officeDocument/2006/relationships/slideLayout" Target="../slideLayouts/slideLayout862.xml"/><Relationship Id="rId89" Type="http://schemas.openxmlformats.org/officeDocument/2006/relationships/slideLayout" Target="../slideLayouts/slideLayout864.xml"/><Relationship Id="rId80" Type="http://schemas.openxmlformats.org/officeDocument/2006/relationships/slideLayout" Target="../slideLayouts/slideLayout855.xml"/><Relationship Id="rId82" Type="http://schemas.openxmlformats.org/officeDocument/2006/relationships/slideLayout" Target="../slideLayouts/slideLayout857.xml"/><Relationship Id="rId81" Type="http://schemas.openxmlformats.org/officeDocument/2006/relationships/slideLayout" Target="../slideLayouts/slideLayout856.xml"/><Relationship Id="rId1" Type="http://schemas.openxmlformats.org/officeDocument/2006/relationships/image" Target="../media/image40.png"/><Relationship Id="rId2" Type="http://schemas.openxmlformats.org/officeDocument/2006/relationships/slideLayout" Target="../slideLayouts/slideLayout777.xml"/><Relationship Id="rId3" Type="http://schemas.openxmlformats.org/officeDocument/2006/relationships/slideLayout" Target="../slideLayouts/slideLayout778.xml"/><Relationship Id="rId4" Type="http://schemas.openxmlformats.org/officeDocument/2006/relationships/slideLayout" Target="../slideLayouts/slideLayout779.xml"/><Relationship Id="rId9" Type="http://schemas.openxmlformats.org/officeDocument/2006/relationships/slideLayout" Target="../slideLayouts/slideLayout784.xml"/><Relationship Id="rId5" Type="http://schemas.openxmlformats.org/officeDocument/2006/relationships/slideLayout" Target="../slideLayouts/slideLayout780.xml"/><Relationship Id="rId6" Type="http://schemas.openxmlformats.org/officeDocument/2006/relationships/slideLayout" Target="../slideLayouts/slideLayout781.xml"/><Relationship Id="rId7" Type="http://schemas.openxmlformats.org/officeDocument/2006/relationships/slideLayout" Target="../slideLayouts/slideLayout782.xml"/><Relationship Id="rId8" Type="http://schemas.openxmlformats.org/officeDocument/2006/relationships/slideLayout" Target="../slideLayouts/slideLayout783.xml"/><Relationship Id="rId73" Type="http://schemas.openxmlformats.org/officeDocument/2006/relationships/slideLayout" Target="../slideLayouts/slideLayout848.xml"/><Relationship Id="rId72" Type="http://schemas.openxmlformats.org/officeDocument/2006/relationships/slideLayout" Target="../slideLayouts/slideLayout847.xml"/><Relationship Id="rId75" Type="http://schemas.openxmlformats.org/officeDocument/2006/relationships/slideLayout" Target="../slideLayouts/slideLayout850.xml"/><Relationship Id="rId74" Type="http://schemas.openxmlformats.org/officeDocument/2006/relationships/slideLayout" Target="../slideLayouts/slideLayout849.xml"/><Relationship Id="rId77" Type="http://schemas.openxmlformats.org/officeDocument/2006/relationships/slideLayout" Target="../slideLayouts/slideLayout852.xml"/><Relationship Id="rId76" Type="http://schemas.openxmlformats.org/officeDocument/2006/relationships/slideLayout" Target="../slideLayouts/slideLayout851.xml"/><Relationship Id="rId79" Type="http://schemas.openxmlformats.org/officeDocument/2006/relationships/slideLayout" Target="../slideLayouts/slideLayout854.xml"/><Relationship Id="rId78" Type="http://schemas.openxmlformats.org/officeDocument/2006/relationships/slideLayout" Target="../slideLayouts/slideLayout853.xml"/><Relationship Id="rId71" Type="http://schemas.openxmlformats.org/officeDocument/2006/relationships/slideLayout" Target="../slideLayouts/slideLayout846.xml"/><Relationship Id="rId70" Type="http://schemas.openxmlformats.org/officeDocument/2006/relationships/slideLayout" Target="../slideLayouts/slideLayout845.xml"/><Relationship Id="rId62" Type="http://schemas.openxmlformats.org/officeDocument/2006/relationships/slideLayout" Target="../slideLayouts/slideLayout837.xml"/><Relationship Id="rId61" Type="http://schemas.openxmlformats.org/officeDocument/2006/relationships/slideLayout" Target="../slideLayouts/slideLayout836.xml"/><Relationship Id="rId64" Type="http://schemas.openxmlformats.org/officeDocument/2006/relationships/slideLayout" Target="../slideLayouts/slideLayout839.xml"/><Relationship Id="rId63" Type="http://schemas.openxmlformats.org/officeDocument/2006/relationships/slideLayout" Target="../slideLayouts/slideLayout838.xml"/><Relationship Id="rId66" Type="http://schemas.openxmlformats.org/officeDocument/2006/relationships/slideLayout" Target="../slideLayouts/slideLayout841.xml"/><Relationship Id="rId65" Type="http://schemas.openxmlformats.org/officeDocument/2006/relationships/slideLayout" Target="../slideLayouts/slideLayout840.xml"/><Relationship Id="rId68" Type="http://schemas.openxmlformats.org/officeDocument/2006/relationships/slideLayout" Target="../slideLayouts/slideLayout843.xml"/><Relationship Id="rId67" Type="http://schemas.openxmlformats.org/officeDocument/2006/relationships/slideLayout" Target="../slideLayouts/slideLayout842.xml"/><Relationship Id="rId60" Type="http://schemas.openxmlformats.org/officeDocument/2006/relationships/slideLayout" Target="../slideLayouts/slideLayout835.xml"/><Relationship Id="rId69" Type="http://schemas.openxmlformats.org/officeDocument/2006/relationships/slideLayout" Target="../slideLayouts/slideLayout844.xml"/><Relationship Id="rId51" Type="http://schemas.openxmlformats.org/officeDocument/2006/relationships/slideLayout" Target="../slideLayouts/slideLayout826.xml"/><Relationship Id="rId50" Type="http://schemas.openxmlformats.org/officeDocument/2006/relationships/slideLayout" Target="../slideLayouts/slideLayout825.xml"/><Relationship Id="rId53" Type="http://schemas.openxmlformats.org/officeDocument/2006/relationships/slideLayout" Target="../slideLayouts/slideLayout828.xml"/><Relationship Id="rId52" Type="http://schemas.openxmlformats.org/officeDocument/2006/relationships/slideLayout" Target="../slideLayouts/slideLayout827.xml"/><Relationship Id="rId55" Type="http://schemas.openxmlformats.org/officeDocument/2006/relationships/slideLayout" Target="../slideLayouts/slideLayout830.xml"/><Relationship Id="rId54" Type="http://schemas.openxmlformats.org/officeDocument/2006/relationships/slideLayout" Target="../slideLayouts/slideLayout829.xml"/><Relationship Id="rId57" Type="http://schemas.openxmlformats.org/officeDocument/2006/relationships/slideLayout" Target="../slideLayouts/slideLayout832.xml"/><Relationship Id="rId56" Type="http://schemas.openxmlformats.org/officeDocument/2006/relationships/slideLayout" Target="../slideLayouts/slideLayout831.xml"/><Relationship Id="rId59" Type="http://schemas.openxmlformats.org/officeDocument/2006/relationships/slideLayout" Target="../slideLayouts/slideLayout834.xml"/><Relationship Id="rId58" Type="http://schemas.openxmlformats.org/officeDocument/2006/relationships/slideLayout" Target="../slideLayouts/slideLayout83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24"/>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 name="Google Shape;7;p24"/>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marR="0" rtl="0" algn="l">
              <a:lnSpc>
                <a:spcPct val="115000"/>
              </a:lnSpc>
              <a:spcBef>
                <a:spcPts val="0"/>
              </a:spcBef>
              <a:spcAft>
                <a:spcPts val="0"/>
              </a:spcAft>
              <a:buClr>
                <a:schemeClr val="dk2"/>
              </a:buClr>
              <a:buSzPts val="1800"/>
              <a:buFont typeface="Arial"/>
              <a:buChar char="●"/>
              <a:defRPr b="0" i="0" sz="1800" u="none" cap="none" strike="noStrike">
                <a:solidFill>
                  <a:schemeClr val="dk2"/>
                </a:solidFill>
                <a:latin typeface="Arial"/>
                <a:ea typeface="Arial"/>
                <a:cs typeface="Arial"/>
                <a:sym typeface="Arial"/>
              </a:defRPr>
            </a:lvl1pPr>
            <a:lvl2pPr indent="-317500" lvl="1" marL="914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2pPr>
            <a:lvl3pPr indent="-317500" lvl="2" marL="1371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3pPr>
            <a:lvl4pPr indent="-317500" lvl="3" marL="1828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4pPr>
            <a:lvl5pPr indent="-317500" lvl="4" marL="22860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5pPr>
            <a:lvl6pPr indent="-317500" lvl="5" marL="27432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6pPr>
            <a:lvl7pPr indent="-317500" lvl="6" marL="3200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7pPr>
            <a:lvl8pPr indent="-317500" lvl="7" marL="3657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8pPr>
            <a:lvl9pPr indent="-317500" lvl="8" marL="4114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9pPr>
          </a:lstStyle>
          <a:p/>
        </p:txBody>
      </p:sp>
      <p:sp>
        <p:nvSpPr>
          <p:cNvPr id="8" name="Google Shape;8;p24"/>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indent="0" lvl="0"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1pPr>
            <a:lvl2pPr indent="0" lvl="1"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2pPr>
            <a:lvl3pPr indent="0" lvl="2"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3pPr>
            <a:lvl4pPr indent="0" lvl="3"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4pPr>
            <a:lvl5pPr indent="0" lvl="4"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5pPr>
            <a:lvl6pPr indent="0" lvl="5"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6pPr>
            <a:lvl7pPr indent="0" lvl="6"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7pPr>
            <a:lvl8pPr indent="0" lvl="7"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8pPr>
            <a:lvl9pPr indent="0" lvl="8" marL="0" marR="0" rtl="0" algn="r">
              <a:lnSpc>
                <a:spcPct val="100000"/>
              </a:lnSpc>
              <a:spcBef>
                <a:spcPts val="0"/>
              </a:spcBef>
              <a:spcAft>
                <a:spcPts val="0"/>
              </a:spcAft>
              <a:buClr>
                <a:srgbClr val="000000"/>
              </a:buClr>
              <a:buSzPts val="1000"/>
              <a:buFont typeface="Arial"/>
              <a:buNone/>
              <a:defRPr b="0" i="0" sz="1000" u="none" cap="none" strike="noStrike">
                <a:solidFill>
                  <a:schemeClr val="dk2"/>
                </a:solidFill>
                <a:latin typeface="Arial"/>
                <a:ea typeface="Arial"/>
                <a:cs typeface="Arial"/>
                <a:sym typeface="Aria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54" name="Shape 54"/>
        <p:cNvGrpSpPr/>
        <p:nvPr/>
      </p:nvGrpSpPr>
      <p:grpSpPr>
        <a:xfrm>
          <a:off x="0" y="0"/>
          <a:ext cx="0" cy="0"/>
          <a:chOff x="0" y="0"/>
          <a:chExt cx="0" cy="0"/>
        </a:xfrm>
      </p:grpSpPr>
      <p:sp>
        <p:nvSpPr>
          <p:cNvPr id="55" name="Google Shape;55;p26"/>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6" name="Google Shape;56;p26"/>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marR="0" rtl="0" algn="l">
              <a:lnSpc>
                <a:spcPct val="115000"/>
              </a:lnSpc>
              <a:spcBef>
                <a:spcPts val="0"/>
              </a:spcBef>
              <a:spcAft>
                <a:spcPts val="0"/>
              </a:spcAft>
              <a:buClr>
                <a:schemeClr val="dk2"/>
              </a:buClr>
              <a:buSzPts val="1800"/>
              <a:buFont typeface="Arial"/>
              <a:buChar char="●"/>
              <a:defRPr b="0" i="0" sz="1800" u="none" cap="none" strike="noStrike">
                <a:solidFill>
                  <a:schemeClr val="dk2"/>
                </a:solidFill>
                <a:latin typeface="Arial"/>
                <a:ea typeface="Arial"/>
                <a:cs typeface="Arial"/>
                <a:sym typeface="Arial"/>
              </a:defRPr>
            </a:lvl1pPr>
            <a:lvl2pPr indent="-317500" lvl="1" marL="914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2pPr>
            <a:lvl3pPr indent="-317500" lvl="2" marL="1371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3pPr>
            <a:lvl4pPr indent="-317500" lvl="3" marL="1828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4pPr>
            <a:lvl5pPr indent="-317500" lvl="4" marL="22860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5pPr>
            <a:lvl6pPr indent="-317500" lvl="5" marL="27432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6pPr>
            <a:lvl7pPr indent="-317500" lvl="6" marL="3200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7pPr>
            <a:lvl8pPr indent="-317500" lvl="7" marL="3657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8pPr>
            <a:lvl9pPr indent="-317500" lvl="8" marL="4114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9pPr>
          </a:lstStyle>
          <a:p/>
        </p:txBody>
      </p:sp>
      <p:pic>
        <p:nvPicPr>
          <p:cNvPr id="57" name="Google Shape;57;p26"/>
          <p:cNvPicPr preferRelativeResize="0"/>
          <p:nvPr/>
        </p:nvPicPr>
        <p:blipFill rotWithShape="1">
          <a:blip r:embed="rId1">
            <a:alphaModFix/>
          </a:blip>
          <a:srcRect b="0" l="0" r="0" t="0"/>
          <a:stretch/>
        </p:blipFill>
        <p:spPr>
          <a:xfrm>
            <a:off x="7768400" y="4823325"/>
            <a:ext cx="1181325" cy="171050"/>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708" r:id="rId48"/>
    <p:sldLayoutId id="2147483709" r:id="rId49"/>
    <p:sldLayoutId id="2147483710" r:id="rId50"/>
    <p:sldLayoutId id="2147483711" r:id="rId51"/>
    <p:sldLayoutId id="2147483712" r:id="rId52"/>
    <p:sldLayoutId id="2147483713" r:id="rId53"/>
    <p:sldLayoutId id="2147483714" r:id="rId54"/>
    <p:sldLayoutId id="2147483715" r:id="rId55"/>
    <p:sldLayoutId id="2147483716" r:id="rId56"/>
    <p:sldLayoutId id="2147483717" r:id="rId57"/>
    <p:sldLayoutId id="2147483718" r:id="rId58"/>
    <p:sldLayoutId id="2147483719" r:id="rId59"/>
    <p:sldLayoutId id="2147483720" r:id="rId60"/>
    <p:sldLayoutId id="2147483721" r:id="rId61"/>
    <p:sldLayoutId id="2147483722" r:id="rId62"/>
    <p:sldLayoutId id="2147483723" r:id="rId63"/>
    <p:sldLayoutId id="2147483724" r:id="rId64"/>
    <p:sldLayoutId id="2147483725" r:id="rId65"/>
    <p:sldLayoutId id="2147483726" r:id="rId66"/>
    <p:sldLayoutId id="2147483727" r:id="rId67"/>
    <p:sldLayoutId id="2147483728" r:id="rId68"/>
    <p:sldLayoutId id="2147483729" r:id="rId69"/>
    <p:sldLayoutId id="2147483730" r:id="rId70"/>
    <p:sldLayoutId id="2147483731" r:id="rId71"/>
    <p:sldLayoutId id="2147483732" r:id="rId72"/>
    <p:sldLayoutId id="2147483733" r:id="rId73"/>
    <p:sldLayoutId id="2147483734" r:id="rId74"/>
    <p:sldLayoutId id="2147483735" r:id="rId75"/>
    <p:sldLayoutId id="2147483736" r:id="rId76"/>
    <p:sldLayoutId id="2147483737" r:id="rId77"/>
    <p:sldLayoutId id="2147483738" r:id="rId78"/>
    <p:sldLayoutId id="2147483739" r:id="rId79"/>
    <p:sldLayoutId id="2147483740" r:id="rId80"/>
    <p:sldLayoutId id="2147483741" r:id="rId81"/>
    <p:sldLayoutId id="2147483742" r:id="rId82"/>
    <p:sldLayoutId id="2147483743" r:id="rId83"/>
    <p:sldLayoutId id="2147483744" r:id="rId84"/>
    <p:sldLayoutId id="2147483745" r:id="rId85"/>
    <p:sldLayoutId id="2147483746" r:id="rId86"/>
    <p:sldLayoutId id="2147483747" r:id="rId87"/>
    <p:sldLayoutId id="2147483748" r:id="rId88"/>
    <p:sldLayoutId id="2147483749" r:id="rId89"/>
    <p:sldLayoutId id="2147483750" r:id="rId90"/>
    <p:sldLayoutId id="2147483751" r:id="rId91"/>
    <p:sldLayoutId id="2147483752" r:id="rId92"/>
    <p:sldLayoutId id="2147483753" r:id="rId93"/>
    <p:sldLayoutId id="2147483754" r:id="rId94"/>
    <p:sldLayoutId id="2147483755" r:id="rId95"/>
    <p:sldLayoutId id="2147483756" r:id="rId96"/>
    <p:sldLayoutId id="2147483757" r:id="rId97"/>
    <p:sldLayoutId id="2147483758" r:id="rId98"/>
    <p:sldLayoutId id="2147483759" r:id="rId99"/>
    <p:sldLayoutId id="2147483760" r:id="rId100"/>
    <p:sldLayoutId id="2147483761" r:id="rId101"/>
    <p:sldLayoutId id="2147483762" r:id="rId102"/>
    <p:sldLayoutId id="2147483763" r:id="rId103"/>
    <p:sldLayoutId id="2147483764" r:id="rId104"/>
    <p:sldLayoutId id="2147483765" r:id="rId105"/>
    <p:sldLayoutId id="2147483766" r:id="rId106"/>
    <p:sldLayoutId id="2147483767" r:id="rId107"/>
    <p:sldLayoutId id="2147483768" r:id="rId108"/>
    <p:sldLayoutId id="2147483769" r:id="rId109"/>
    <p:sldLayoutId id="2147483770" r:id="rId110"/>
    <p:sldLayoutId id="2147483771" r:id="rId111"/>
    <p:sldLayoutId id="2147483772" r:id="rId112"/>
    <p:sldLayoutId id="2147483773" r:id="rId113"/>
    <p:sldLayoutId id="2147483774" r:id="rId114"/>
    <p:sldLayoutId id="2147483775" r:id="rId115"/>
    <p:sldLayoutId id="2147483776" r:id="rId11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1135" name="Shape 1135"/>
        <p:cNvGrpSpPr/>
        <p:nvPr/>
      </p:nvGrpSpPr>
      <p:grpSpPr>
        <a:xfrm>
          <a:off x="0" y="0"/>
          <a:ext cx="0" cy="0"/>
          <a:chOff x="0" y="0"/>
          <a:chExt cx="0" cy="0"/>
        </a:xfrm>
      </p:grpSpPr>
      <p:sp>
        <p:nvSpPr>
          <p:cNvPr id="1136" name="Google Shape;1136;p28"/>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1137" name="Google Shape;1137;p28"/>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marR="0" rtl="0" algn="l">
              <a:lnSpc>
                <a:spcPct val="115000"/>
              </a:lnSpc>
              <a:spcBef>
                <a:spcPts val="0"/>
              </a:spcBef>
              <a:spcAft>
                <a:spcPts val="0"/>
              </a:spcAft>
              <a:buClr>
                <a:schemeClr val="dk2"/>
              </a:buClr>
              <a:buSzPts val="1800"/>
              <a:buFont typeface="Arial"/>
              <a:buChar char="●"/>
              <a:defRPr b="0" i="0" sz="1800" u="none" cap="none" strike="noStrike">
                <a:solidFill>
                  <a:schemeClr val="dk2"/>
                </a:solidFill>
                <a:latin typeface="Arial"/>
                <a:ea typeface="Arial"/>
                <a:cs typeface="Arial"/>
                <a:sym typeface="Arial"/>
              </a:defRPr>
            </a:lvl1pPr>
            <a:lvl2pPr indent="-317500" lvl="1" marL="914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2pPr>
            <a:lvl3pPr indent="-317500" lvl="2" marL="1371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3pPr>
            <a:lvl4pPr indent="-317500" lvl="3" marL="1828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4pPr>
            <a:lvl5pPr indent="-317500" lvl="4" marL="22860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5pPr>
            <a:lvl6pPr indent="-317500" lvl="5" marL="27432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6pPr>
            <a:lvl7pPr indent="-317500" lvl="6" marL="3200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7pPr>
            <a:lvl8pPr indent="-317500" lvl="7" marL="3657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8pPr>
            <a:lvl9pPr indent="-317500" lvl="8" marL="4114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9pPr>
          </a:lstStyle>
          <a:p/>
        </p:txBody>
      </p:sp>
      <p:pic>
        <p:nvPicPr>
          <p:cNvPr id="1138" name="Google Shape;1138;p28"/>
          <p:cNvPicPr preferRelativeResize="0"/>
          <p:nvPr/>
        </p:nvPicPr>
        <p:blipFill rotWithShape="1">
          <a:blip r:embed="rId1">
            <a:alphaModFix/>
          </a:blip>
          <a:srcRect b="0" l="0" r="0" t="0"/>
          <a:stretch/>
        </p:blipFill>
        <p:spPr>
          <a:xfrm>
            <a:off x="96875" y="0"/>
            <a:ext cx="9144000" cy="5143500"/>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 id="2147483789" r:id="rId13"/>
    <p:sldLayoutId id="2147483790" r:id="rId14"/>
    <p:sldLayoutId id="2147483791" r:id="rId15"/>
    <p:sldLayoutId id="2147483792" r:id="rId16"/>
    <p:sldLayoutId id="2147483793" r:id="rId17"/>
    <p:sldLayoutId id="2147483794" r:id="rId18"/>
    <p:sldLayoutId id="2147483795" r:id="rId19"/>
    <p:sldLayoutId id="2147483796" r:id="rId20"/>
    <p:sldLayoutId id="2147483797" r:id="rId21"/>
    <p:sldLayoutId id="2147483798" r:id="rId22"/>
    <p:sldLayoutId id="2147483799" r:id="rId23"/>
    <p:sldLayoutId id="2147483800" r:id="rId24"/>
    <p:sldLayoutId id="2147483801" r:id="rId25"/>
    <p:sldLayoutId id="2147483802" r:id="rId26"/>
    <p:sldLayoutId id="2147483803" r:id="rId27"/>
    <p:sldLayoutId id="2147483804" r:id="rId28"/>
    <p:sldLayoutId id="2147483805" r:id="rId29"/>
    <p:sldLayoutId id="2147483806" r:id="rId30"/>
    <p:sldLayoutId id="2147483807" r:id="rId31"/>
    <p:sldLayoutId id="2147483808" r:id="rId32"/>
    <p:sldLayoutId id="2147483809" r:id="rId33"/>
    <p:sldLayoutId id="2147483810" r:id="rId34"/>
    <p:sldLayoutId id="2147483811" r:id="rId35"/>
    <p:sldLayoutId id="2147483812" r:id="rId36"/>
    <p:sldLayoutId id="2147483813" r:id="rId37"/>
    <p:sldLayoutId id="2147483814" r:id="rId38"/>
    <p:sldLayoutId id="2147483815" r:id="rId39"/>
    <p:sldLayoutId id="2147483816" r:id="rId40"/>
    <p:sldLayoutId id="2147483817" r:id="rId41"/>
    <p:sldLayoutId id="2147483818" r:id="rId42"/>
    <p:sldLayoutId id="2147483819" r:id="rId43"/>
    <p:sldLayoutId id="2147483820" r:id="rId44"/>
    <p:sldLayoutId id="2147483821" r:id="rId45"/>
    <p:sldLayoutId id="2147483822" r:id="rId46"/>
    <p:sldLayoutId id="2147483823" r:id="rId47"/>
    <p:sldLayoutId id="2147483824" r:id="rId48"/>
    <p:sldLayoutId id="2147483825" r:id="rId49"/>
    <p:sldLayoutId id="2147483826" r:id="rId50"/>
    <p:sldLayoutId id="2147483827" r:id="rId51"/>
    <p:sldLayoutId id="2147483828" r:id="rId52"/>
    <p:sldLayoutId id="2147483829" r:id="rId53"/>
    <p:sldLayoutId id="2147483830" r:id="rId54"/>
    <p:sldLayoutId id="2147483831" r:id="rId55"/>
    <p:sldLayoutId id="2147483832" r:id="rId56"/>
    <p:sldLayoutId id="2147483833" r:id="rId57"/>
    <p:sldLayoutId id="2147483834" r:id="rId58"/>
    <p:sldLayoutId id="2147483835" r:id="rId59"/>
    <p:sldLayoutId id="2147483836" r:id="rId60"/>
    <p:sldLayoutId id="2147483837" r:id="rId61"/>
    <p:sldLayoutId id="2147483838" r:id="rId62"/>
    <p:sldLayoutId id="2147483839" r:id="rId63"/>
    <p:sldLayoutId id="2147483840" r:id="rId64"/>
    <p:sldLayoutId id="2147483841" r:id="rId65"/>
    <p:sldLayoutId id="2147483842" r:id="rId66"/>
    <p:sldLayoutId id="2147483843" r:id="rId67"/>
    <p:sldLayoutId id="2147483844" r:id="rId68"/>
    <p:sldLayoutId id="2147483845" r:id="rId69"/>
    <p:sldLayoutId id="2147483846" r:id="rId70"/>
    <p:sldLayoutId id="2147483847" r:id="rId71"/>
    <p:sldLayoutId id="2147483848" r:id="rId72"/>
    <p:sldLayoutId id="2147483849" r:id="rId73"/>
    <p:sldLayoutId id="2147483850" r:id="rId74"/>
    <p:sldLayoutId id="2147483851" r:id="rId75"/>
    <p:sldLayoutId id="2147483852" r:id="rId76"/>
    <p:sldLayoutId id="2147483853" r:id="rId77"/>
    <p:sldLayoutId id="2147483854" r:id="rId78"/>
    <p:sldLayoutId id="2147483855" r:id="rId79"/>
    <p:sldLayoutId id="2147483856" r:id="rId80"/>
    <p:sldLayoutId id="2147483857" r:id="rId81"/>
    <p:sldLayoutId id="2147483858" r:id="rId82"/>
    <p:sldLayoutId id="2147483859" r:id="rId83"/>
    <p:sldLayoutId id="2147483860" r:id="rId84"/>
    <p:sldLayoutId id="2147483861" r:id="rId85"/>
    <p:sldLayoutId id="2147483862" r:id="rId86"/>
    <p:sldLayoutId id="2147483863" r:id="rId87"/>
    <p:sldLayoutId id="2147483864" r:id="rId88"/>
    <p:sldLayoutId id="2147483865" r:id="rId89"/>
    <p:sldLayoutId id="2147483866" r:id="rId90"/>
    <p:sldLayoutId id="2147483867" r:id="rId91"/>
    <p:sldLayoutId id="2147483868" r:id="rId92"/>
    <p:sldLayoutId id="2147483869" r:id="rId93"/>
    <p:sldLayoutId id="2147483870" r:id="rId94"/>
    <p:sldLayoutId id="2147483871" r:id="rId95"/>
    <p:sldLayoutId id="2147483872" r:id="rId96"/>
    <p:sldLayoutId id="2147483873" r:id="rId97"/>
    <p:sldLayoutId id="2147483874" r:id="rId98"/>
    <p:sldLayoutId id="2147483875" r:id="rId99"/>
    <p:sldLayoutId id="2147483876" r:id="rId100"/>
    <p:sldLayoutId id="2147483877" r:id="rId101"/>
    <p:sldLayoutId id="2147483878" r:id="rId102"/>
    <p:sldLayoutId id="2147483879" r:id="rId103"/>
    <p:sldLayoutId id="2147483880" r:id="rId104"/>
    <p:sldLayoutId id="2147483881" r:id="rId105"/>
    <p:sldLayoutId id="2147483882" r:id="rId106"/>
    <p:sldLayoutId id="2147483883" r:id="rId107"/>
    <p:sldLayoutId id="2147483884" r:id="rId108"/>
    <p:sldLayoutId id="2147483885" r:id="rId109"/>
    <p:sldLayoutId id="2147483886" r:id="rId110"/>
    <p:sldLayoutId id="2147483887" r:id="rId111"/>
    <p:sldLayoutId id="2147483888" r:id="rId112"/>
    <p:sldLayoutId id="2147483889" r:id="rId113"/>
    <p:sldLayoutId id="2147483890" r:id="rId114"/>
    <p:sldLayoutId id="2147483891" r:id="rId115"/>
    <p:sldLayoutId id="2147483892" r:id="rId11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2198" name="Shape 2198"/>
        <p:cNvGrpSpPr/>
        <p:nvPr/>
      </p:nvGrpSpPr>
      <p:grpSpPr>
        <a:xfrm>
          <a:off x="0" y="0"/>
          <a:ext cx="0" cy="0"/>
          <a:chOff x="0" y="0"/>
          <a:chExt cx="0" cy="0"/>
        </a:xfrm>
      </p:grpSpPr>
      <p:sp>
        <p:nvSpPr>
          <p:cNvPr id="2199" name="Google Shape;2199;p34"/>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2200" name="Google Shape;2200;p34"/>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marR="0" rtl="0" algn="l">
              <a:lnSpc>
                <a:spcPct val="115000"/>
              </a:lnSpc>
              <a:spcBef>
                <a:spcPts val="0"/>
              </a:spcBef>
              <a:spcAft>
                <a:spcPts val="0"/>
              </a:spcAft>
              <a:buClr>
                <a:schemeClr val="dk2"/>
              </a:buClr>
              <a:buSzPts val="1800"/>
              <a:buFont typeface="Arial"/>
              <a:buChar char="●"/>
              <a:defRPr b="0" i="0" sz="1800" u="none" cap="none" strike="noStrike">
                <a:solidFill>
                  <a:schemeClr val="dk2"/>
                </a:solidFill>
                <a:latin typeface="Arial"/>
                <a:ea typeface="Arial"/>
                <a:cs typeface="Arial"/>
                <a:sym typeface="Arial"/>
              </a:defRPr>
            </a:lvl1pPr>
            <a:lvl2pPr indent="-317500" lvl="1" marL="914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2pPr>
            <a:lvl3pPr indent="-317500" lvl="2" marL="1371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3pPr>
            <a:lvl4pPr indent="-317500" lvl="3" marL="1828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4pPr>
            <a:lvl5pPr indent="-317500" lvl="4" marL="22860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5pPr>
            <a:lvl6pPr indent="-317500" lvl="5" marL="27432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6pPr>
            <a:lvl7pPr indent="-317500" lvl="6" marL="3200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7pPr>
            <a:lvl8pPr indent="-317500" lvl="7" marL="3657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8pPr>
            <a:lvl9pPr indent="-317500" lvl="8" marL="4114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9pPr>
          </a:lstStyle>
          <a:p/>
        </p:txBody>
      </p:sp>
      <p:pic>
        <p:nvPicPr>
          <p:cNvPr id="2201" name="Google Shape;2201;p34"/>
          <p:cNvPicPr preferRelativeResize="0"/>
          <p:nvPr/>
        </p:nvPicPr>
        <p:blipFill rotWithShape="1">
          <a:blip r:embed="rId1">
            <a:alphaModFix/>
          </a:blip>
          <a:srcRect b="0" l="0" r="0" t="0"/>
          <a:stretch/>
        </p:blipFill>
        <p:spPr>
          <a:xfrm>
            <a:off x="0" y="0"/>
            <a:ext cx="9144000" cy="5143500"/>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894" r:id="rId2"/>
    <p:sldLayoutId id="2147483895" r:id="rId3"/>
    <p:sldLayoutId id="2147483896" r:id="rId4"/>
    <p:sldLayoutId id="2147483897" r:id="rId5"/>
    <p:sldLayoutId id="2147483898" r:id="rId6"/>
    <p:sldLayoutId id="2147483899" r:id="rId7"/>
    <p:sldLayoutId id="2147483900" r:id="rId8"/>
    <p:sldLayoutId id="2147483901" r:id="rId9"/>
    <p:sldLayoutId id="2147483902" r:id="rId10"/>
    <p:sldLayoutId id="2147483903" r:id="rId11"/>
    <p:sldLayoutId id="2147483904" r:id="rId12"/>
    <p:sldLayoutId id="2147483905" r:id="rId13"/>
    <p:sldLayoutId id="2147483906" r:id="rId14"/>
    <p:sldLayoutId id="2147483907" r:id="rId15"/>
    <p:sldLayoutId id="2147483908" r:id="rId16"/>
    <p:sldLayoutId id="2147483909" r:id="rId17"/>
    <p:sldLayoutId id="2147483910" r:id="rId18"/>
    <p:sldLayoutId id="2147483911" r:id="rId19"/>
    <p:sldLayoutId id="2147483912" r:id="rId20"/>
    <p:sldLayoutId id="2147483913" r:id="rId21"/>
    <p:sldLayoutId id="2147483914" r:id="rId22"/>
    <p:sldLayoutId id="2147483915" r:id="rId23"/>
    <p:sldLayoutId id="2147483916" r:id="rId24"/>
    <p:sldLayoutId id="2147483917" r:id="rId25"/>
    <p:sldLayoutId id="2147483918" r:id="rId26"/>
    <p:sldLayoutId id="2147483919" r:id="rId27"/>
    <p:sldLayoutId id="2147483920" r:id="rId28"/>
    <p:sldLayoutId id="2147483921" r:id="rId29"/>
    <p:sldLayoutId id="2147483922" r:id="rId30"/>
    <p:sldLayoutId id="2147483923" r:id="rId31"/>
    <p:sldLayoutId id="2147483924" r:id="rId32"/>
    <p:sldLayoutId id="2147483925" r:id="rId33"/>
    <p:sldLayoutId id="2147483926" r:id="rId34"/>
    <p:sldLayoutId id="2147483927" r:id="rId35"/>
    <p:sldLayoutId id="2147483928" r:id="rId36"/>
    <p:sldLayoutId id="2147483929" r:id="rId37"/>
    <p:sldLayoutId id="2147483930" r:id="rId38"/>
    <p:sldLayoutId id="2147483931" r:id="rId39"/>
    <p:sldLayoutId id="2147483932" r:id="rId40"/>
    <p:sldLayoutId id="2147483933" r:id="rId41"/>
    <p:sldLayoutId id="2147483934" r:id="rId42"/>
    <p:sldLayoutId id="2147483935" r:id="rId43"/>
    <p:sldLayoutId id="2147483936" r:id="rId44"/>
    <p:sldLayoutId id="2147483937" r:id="rId45"/>
    <p:sldLayoutId id="2147483938" r:id="rId46"/>
    <p:sldLayoutId id="2147483939" r:id="rId47"/>
    <p:sldLayoutId id="2147483940" r:id="rId48"/>
    <p:sldLayoutId id="2147483941" r:id="rId49"/>
    <p:sldLayoutId id="2147483942" r:id="rId50"/>
    <p:sldLayoutId id="2147483943" r:id="rId51"/>
    <p:sldLayoutId id="2147483944" r:id="rId52"/>
    <p:sldLayoutId id="2147483945" r:id="rId53"/>
    <p:sldLayoutId id="2147483946" r:id="rId54"/>
    <p:sldLayoutId id="2147483947" r:id="rId55"/>
    <p:sldLayoutId id="2147483948" r:id="rId56"/>
    <p:sldLayoutId id="2147483949" r:id="rId57"/>
    <p:sldLayoutId id="2147483950" r:id="rId58"/>
    <p:sldLayoutId id="2147483951" r:id="rId59"/>
    <p:sldLayoutId id="2147483952" r:id="rId60"/>
    <p:sldLayoutId id="2147483953" r:id="rId61"/>
    <p:sldLayoutId id="2147483954" r:id="rId62"/>
    <p:sldLayoutId id="2147483955" r:id="rId63"/>
    <p:sldLayoutId id="2147483956" r:id="rId64"/>
    <p:sldLayoutId id="2147483957" r:id="rId65"/>
    <p:sldLayoutId id="2147483958" r:id="rId66"/>
    <p:sldLayoutId id="2147483959" r:id="rId67"/>
    <p:sldLayoutId id="2147483960" r:id="rId68"/>
    <p:sldLayoutId id="2147483961" r:id="rId69"/>
    <p:sldLayoutId id="2147483962" r:id="rId70"/>
    <p:sldLayoutId id="2147483963" r:id="rId71"/>
    <p:sldLayoutId id="2147483964" r:id="rId72"/>
    <p:sldLayoutId id="2147483965" r:id="rId73"/>
    <p:sldLayoutId id="2147483966" r:id="rId74"/>
    <p:sldLayoutId id="2147483967" r:id="rId75"/>
    <p:sldLayoutId id="2147483968" r:id="rId76"/>
    <p:sldLayoutId id="2147483969" r:id="rId77"/>
    <p:sldLayoutId id="2147483970" r:id="rId78"/>
    <p:sldLayoutId id="2147483971" r:id="rId79"/>
    <p:sldLayoutId id="2147483972" r:id="rId80"/>
    <p:sldLayoutId id="2147483973" r:id="rId81"/>
    <p:sldLayoutId id="2147483974" r:id="rId82"/>
    <p:sldLayoutId id="2147483975" r:id="rId83"/>
    <p:sldLayoutId id="2147483976" r:id="rId84"/>
    <p:sldLayoutId id="2147483977" r:id="rId85"/>
    <p:sldLayoutId id="2147483978" r:id="rId86"/>
    <p:sldLayoutId id="2147483979" r:id="rId87"/>
    <p:sldLayoutId id="2147483980" r:id="rId88"/>
    <p:sldLayoutId id="2147483981" r:id="rId89"/>
    <p:sldLayoutId id="2147483982" r:id="rId90"/>
    <p:sldLayoutId id="2147483983" r:id="rId91"/>
    <p:sldLayoutId id="2147483984" r:id="rId92"/>
    <p:sldLayoutId id="2147483985" r:id="rId93"/>
    <p:sldLayoutId id="2147483986" r:id="rId94"/>
    <p:sldLayoutId id="2147483987" r:id="rId95"/>
    <p:sldLayoutId id="2147483988" r:id="rId96"/>
    <p:sldLayoutId id="2147483989" r:id="rId97"/>
    <p:sldLayoutId id="2147483990" r:id="rId98"/>
    <p:sldLayoutId id="2147483991" r:id="rId99"/>
    <p:sldLayoutId id="2147483992" r:id="rId100"/>
    <p:sldLayoutId id="2147483993" r:id="rId101"/>
    <p:sldLayoutId id="2147483994" r:id="rId102"/>
    <p:sldLayoutId id="2147483995" r:id="rId103"/>
    <p:sldLayoutId id="2147483996" r:id="rId104"/>
    <p:sldLayoutId id="2147483997" r:id="rId105"/>
    <p:sldLayoutId id="2147483998" r:id="rId106"/>
    <p:sldLayoutId id="2147483999" r:id="rId107"/>
    <p:sldLayoutId id="2147484000" r:id="rId108"/>
    <p:sldLayoutId id="2147484001" r:id="rId109"/>
    <p:sldLayoutId id="2147484002" r:id="rId110"/>
    <p:sldLayoutId id="2147484003" r:id="rId111"/>
    <p:sldLayoutId id="2147484004" r:id="rId112"/>
    <p:sldLayoutId id="2147484005" r:id="rId113"/>
    <p:sldLayoutId id="2147484006" r:id="rId114"/>
    <p:sldLayoutId id="2147484007" r:id="rId115"/>
    <p:sldLayoutId id="2147484008" r:id="rId116"/>
    <p:sldLayoutId id="2147484009" r:id="rId117"/>
    <p:sldLayoutId id="2147484010" r:id="rId118"/>
    <p:sldLayoutId id="2147484011" r:id="rId119"/>
    <p:sldLayoutId id="2147484012" r:id="rId120"/>
    <p:sldLayoutId id="2147484013" r:id="rId121"/>
    <p:sldLayoutId id="2147484014" r:id="rId122"/>
    <p:sldLayoutId id="2147484015" r:id="rId123"/>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3292" name="Shape 3292"/>
        <p:cNvGrpSpPr/>
        <p:nvPr/>
      </p:nvGrpSpPr>
      <p:grpSpPr>
        <a:xfrm>
          <a:off x="0" y="0"/>
          <a:ext cx="0" cy="0"/>
          <a:chOff x="0" y="0"/>
          <a:chExt cx="0" cy="0"/>
        </a:xfrm>
      </p:grpSpPr>
      <p:sp>
        <p:nvSpPr>
          <p:cNvPr id="3293" name="Google Shape;3293;p37"/>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3294" name="Google Shape;3294;p37"/>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marR="0" rtl="0" algn="l">
              <a:lnSpc>
                <a:spcPct val="115000"/>
              </a:lnSpc>
              <a:spcBef>
                <a:spcPts val="0"/>
              </a:spcBef>
              <a:spcAft>
                <a:spcPts val="0"/>
              </a:spcAft>
              <a:buClr>
                <a:schemeClr val="dk2"/>
              </a:buClr>
              <a:buSzPts val="1800"/>
              <a:buFont typeface="Arial"/>
              <a:buChar char="●"/>
              <a:defRPr b="0" i="0" sz="1800" u="none" cap="none" strike="noStrike">
                <a:solidFill>
                  <a:schemeClr val="dk2"/>
                </a:solidFill>
                <a:latin typeface="Arial"/>
                <a:ea typeface="Arial"/>
                <a:cs typeface="Arial"/>
                <a:sym typeface="Arial"/>
              </a:defRPr>
            </a:lvl1pPr>
            <a:lvl2pPr indent="-317500" lvl="1" marL="914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2pPr>
            <a:lvl3pPr indent="-317500" lvl="2" marL="1371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3pPr>
            <a:lvl4pPr indent="-317500" lvl="3" marL="1828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4pPr>
            <a:lvl5pPr indent="-317500" lvl="4" marL="22860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5pPr>
            <a:lvl6pPr indent="-317500" lvl="5" marL="27432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6pPr>
            <a:lvl7pPr indent="-317500" lvl="6" marL="3200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7pPr>
            <a:lvl8pPr indent="-317500" lvl="7" marL="3657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8pPr>
            <a:lvl9pPr indent="-317500" lvl="8" marL="4114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9pPr>
          </a:lstStyle>
          <a:p/>
        </p:txBody>
      </p:sp>
      <p:pic>
        <p:nvPicPr>
          <p:cNvPr id="3295" name="Google Shape;3295;p37"/>
          <p:cNvPicPr preferRelativeResize="0"/>
          <p:nvPr/>
        </p:nvPicPr>
        <p:blipFill rotWithShape="1">
          <a:blip r:embed="rId1">
            <a:alphaModFix/>
          </a:blip>
          <a:srcRect b="0" l="0" r="0" t="0"/>
          <a:stretch/>
        </p:blipFill>
        <p:spPr>
          <a:xfrm>
            <a:off x="0" y="0"/>
            <a:ext cx="9144000" cy="5143500"/>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4017" r:id="rId2"/>
    <p:sldLayoutId id="2147484018" r:id="rId3"/>
    <p:sldLayoutId id="2147484019" r:id="rId4"/>
    <p:sldLayoutId id="2147484020" r:id="rId5"/>
    <p:sldLayoutId id="2147484021" r:id="rId6"/>
    <p:sldLayoutId id="2147484022" r:id="rId7"/>
    <p:sldLayoutId id="2147484023" r:id="rId8"/>
    <p:sldLayoutId id="2147484024" r:id="rId9"/>
    <p:sldLayoutId id="2147484025" r:id="rId10"/>
    <p:sldLayoutId id="2147484026" r:id="rId11"/>
    <p:sldLayoutId id="2147484027" r:id="rId12"/>
    <p:sldLayoutId id="2147484028" r:id="rId13"/>
    <p:sldLayoutId id="2147484029" r:id="rId14"/>
    <p:sldLayoutId id="2147484030" r:id="rId15"/>
    <p:sldLayoutId id="2147484031" r:id="rId16"/>
    <p:sldLayoutId id="2147484032" r:id="rId17"/>
    <p:sldLayoutId id="2147484033" r:id="rId18"/>
    <p:sldLayoutId id="2147484034" r:id="rId19"/>
    <p:sldLayoutId id="2147484035" r:id="rId20"/>
    <p:sldLayoutId id="2147484036" r:id="rId21"/>
    <p:sldLayoutId id="2147484037" r:id="rId22"/>
    <p:sldLayoutId id="2147484038" r:id="rId23"/>
    <p:sldLayoutId id="2147484039" r:id="rId24"/>
    <p:sldLayoutId id="2147484040" r:id="rId25"/>
    <p:sldLayoutId id="2147484041" r:id="rId26"/>
    <p:sldLayoutId id="2147484042" r:id="rId27"/>
    <p:sldLayoutId id="2147484043" r:id="rId28"/>
    <p:sldLayoutId id="2147484044" r:id="rId29"/>
    <p:sldLayoutId id="2147484045" r:id="rId30"/>
    <p:sldLayoutId id="2147484046" r:id="rId31"/>
    <p:sldLayoutId id="2147484047" r:id="rId32"/>
    <p:sldLayoutId id="2147484048" r:id="rId33"/>
    <p:sldLayoutId id="2147484049" r:id="rId34"/>
    <p:sldLayoutId id="2147484050" r:id="rId35"/>
    <p:sldLayoutId id="2147484051" r:id="rId36"/>
    <p:sldLayoutId id="2147484052" r:id="rId37"/>
    <p:sldLayoutId id="2147484053" r:id="rId38"/>
    <p:sldLayoutId id="2147484054" r:id="rId39"/>
    <p:sldLayoutId id="2147484055" r:id="rId40"/>
    <p:sldLayoutId id="2147484056" r:id="rId41"/>
    <p:sldLayoutId id="2147484057" r:id="rId42"/>
    <p:sldLayoutId id="2147484058" r:id="rId43"/>
    <p:sldLayoutId id="2147484059" r:id="rId44"/>
    <p:sldLayoutId id="2147484060" r:id="rId45"/>
    <p:sldLayoutId id="2147484061" r:id="rId46"/>
    <p:sldLayoutId id="2147484062" r:id="rId47"/>
    <p:sldLayoutId id="2147484063" r:id="rId48"/>
    <p:sldLayoutId id="2147484064" r:id="rId49"/>
    <p:sldLayoutId id="2147484065" r:id="rId50"/>
    <p:sldLayoutId id="2147484066" r:id="rId51"/>
    <p:sldLayoutId id="2147484067" r:id="rId52"/>
    <p:sldLayoutId id="2147484068" r:id="rId53"/>
    <p:sldLayoutId id="2147484069" r:id="rId54"/>
    <p:sldLayoutId id="2147484070" r:id="rId55"/>
    <p:sldLayoutId id="2147484071" r:id="rId56"/>
    <p:sldLayoutId id="2147484072" r:id="rId57"/>
    <p:sldLayoutId id="2147484073" r:id="rId58"/>
    <p:sldLayoutId id="2147484074" r:id="rId59"/>
    <p:sldLayoutId id="2147484075" r:id="rId60"/>
    <p:sldLayoutId id="2147484076" r:id="rId61"/>
    <p:sldLayoutId id="2147484077" r:id="rId62"/>
    <p:sldLayoutId id="2147484078" r:id="rId63"/>
    <p:sldLayoutId id="2147484079" r:id="rId64"/>
    <p:sldLayoutId id="2147484080" r:id="rId65"/>
    <p:sldLayoutId id="2147484081" r:id="rId66"/>
    <p:sldLayoutId id="2147484082" r:id="rId67"/>
    <p:sldLayoutId id="2147484083" r:id="rId68"/>
    <p:sldLayoutId id="2147484084" r:id="rId69"/>
    <p:sldLayoutId id="2147484085" r:id="rId70"/>
    <p:sldLayoutId id="2147484086" r:id="rId71"/>
    <p:sldLayoutId id="2147484087" r:id="rId72"/>
    <p:sldLayoutId id="2147484088" r:id="rId73"/>
    <p:sldLayoutId id="2147484089" r:id="rId74"/>
    <p:sldLayoutId id="2147484090" r:id="rId75"/>
    <p:sldLayoutId id="2147484091" r:id="rId76"/>
    <p:sldLayoutId id="2147484092" r:id="rId77"/>
    <p:sldLayoutId id="2147484093" r:id="rId78"/>
    <p:sldLayoutId id="2147484094" r:id="rId79"/>
    <p:sldLayoutId id="2147484095" r:id="rId80"/>
    <p:sldLayoutId id="2147484096" r:id="rId81"/>
    <p:sldLayoutId id="2147484097" r:id="rId82"/>
    <p:sldLayoutId id="2147484098" r:id="rId83"/>
    <p:sldLayoutId id="2147484099" r:id="rId84"/>
    <p:sldLayoutId id="2147484100" r:id="rId85"/>
    <p:sldLayoutId id="2147484101" r:id="rId86"/>
    <p:sldLayoutId id="2147484102" r:id="rId87"/>
    <p:sldLayoutId id="2147484103" r:id="rId88"/>
    <p:sldLayoutId id="2147484104" r:id="rId89"/>
    <p:sldLayoutId id="2147484105" r:id="rId90"/>
    <p:sldLayoutId id="2147484106" r:id="rId91"/>
    <p:sldLayoutId id="2147484107" r:id="rId9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4136" name="Shape 4136"/>
        <p:cNvGrpSpPr/>
        <p:nvPr/>
      </p:nvGrpSpPr>
      <p:grpSpPr>
        <a:xfrm>
          <a:off x="0" y="0"/>
          <a:ext cx="0" cy="0"/>
          <a:chOff x="0" y="0"/>
          <a:chExt cx="0" cy="0"/>
        </a:xfrm>
      </p:grpSpPr>
      <p:sp>
        <p:nvSpPr>
          <p:cNvPr id="4137" name="Google Shape;4137;p39"/>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4138" name="Google Shape;4138;p39"/>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marR="0" rtl="0" algn="l">
              <a:lnSpc>
                <a:spcPct val="115000"/>
              </a:lnSpc>
              <a:spcBef>
                <a:spcPts val="0"/>
              </a:spcBef>
              <a:spcAft>
                <a:spcPts val="0"/>
              </a:spcAft>
              <a:buClr>
                <a:schemeClr val="dk2"/>
              </a:buClr>
              <a:buSzPts val="1800"/>
              <a:buFont typeface="Arial"/>
              <a:buChar char="●"/>
              <a:defRPr b="0" i="0" sz="1800" u="none" cap="none" strike="noStrike">
                <a:solidFill>
                  <a:schemeClr val="dk2"/>
                </a:solidFill>
                <a:latin typeface="Arial"/>
                <a:ea typeface="Arial"/>
                <a:cs typeface="Arial"/>
                <a:sym typeface="Arial"/>
              </a:defRPr>
            </a:lvl1pPr>
            <a:lvl2pPr indent="-317500" lvl="1" marL="914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2pPr>
            <a:lvl3pPr indent="-317500" lvl="2" marL="1371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3pPr>
            <a:lvl4pPr indent="-317500" lvl="3" marL="1828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4pPr>
            <a:lvl5pPr indent="-317500" lvl="4" marL="22860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5pPr>
            <a:lvl6pPr indent="-317500" lvl="5" marL="27432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6pPr>
            <a:lvl7pPr indent="-317500" lvl="6" marL="3200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7pPr>
            <a:lvl8pPr indent="-317500" lvl="7" marL="3657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8pPr>
            <a:lvl9pPr indent="-317500" lvl="8" marL="4114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9pPr>
          </a:lstStyle>
          <a:p/>
        </p:txBody>
      </p:sp>
      <p:pic>
        <p:nvPicPr>
          <p:cNvPr id="4139" name="Google Shape;4139;p39"/>
          <p:cNvPicPr preferRelativeResize="0"/>
          <p:nvPr/>
        </p:nvPicPr>
        <p:blipFill rotWithShape="1">
          <a:blip r:embed="rId1">
            <a:alphaModFix/>
          </a:blip>
          <a:srcRect b="0" l="0" r="0" t="0"/>
          <a:stretch/>
        </p:blipFill>
        <p:spPr>
          <a:xfrm>
            <a:off x="0" y="0"/>
            <a:ext cx="9144003" cy="5143501"/>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4109" r:id="rId2"/>
    <p:sldLayoutId id="2147484110" r:id="rId3"/>
    <p:sldLayoutId id="2147484111" r:id="rId4"/>
    <p:sldLayoutId id="2147484112" r:id="rId5"/>
    <p:sldLayoutId id="2147484113" r:id="rId6"/>
    <p:sldLayoutId id="2147484114" r:id="rId7"/>
    <p:sldLayoutId id="2147484115" r:id="rId8"/>
    <p:sldLayoutId id="2147484116" r:id="rId9"/>
    <p:sldLayoutId id="2147484117" r:id="rId10"/>
    <p:sldLayoutId id="2147484118" r:id="rId11"/>
    <p:sldLayoutId id="2147484119" r:id="rId12"/>
    <p:sldLayoutId id="2147484120" r:id="rId13"/>
    <p:sldLayoutId id="2147484121" r:id="rId14"/>
    <p:sldLayoutId id="2147484122" r:id="rId15"/>
    <p:sldLayoutId id="2147484123" r:id="rId16"/>
    <p:sldLayoutId id="2147484124" r:id="rId17"/>
    <p:sldLayoutId id="2147484125" r:id="rId18"/>
    <p:sldLayoutId id="2147484126" r:id="rId19"/>
    <p:sldLayoutId id="2147484127" r:id="rId20"/>
    <p:sldLayoutId id="2147484128" r:id="rId21"/>
    <p:sldLayoutId id="2147484129" r:id="rId22"/>
    <p:sldLayoutId id="2147484130" r:id="rId23"/>
    <p:sldLayoutId id="2147484131" r:id="rId24"/>
    <p:sldLayoutId id="2147484132" r:id="rId25"/>
    <p:sldLayoutId id="2147484133" r:id="rId26"/>
    <p:sldLayoutId id="2147484134" r:id="rId27"/>
    <p:sldLayoutId id="2147484135" r:id="rId28"/>
    <p:sldLayoutId id="2147484136" r:id="rId29"/>
    <p:sldLayoutId id="2147484137" r:id="rId30"/>
    <p:sldLayoutId id="2147484138" r:id="rId31"/>
    <p:sldLayoutId id="2147484139" r:id="rId32"/>
    <p:sldLayoutId id="2147484140" r:id="rId33"/>
    <p:sldLayoutId id="2147484141" r:id="rId34"/>
    <p:sldLayoutId id="2147484142" r:id="rId35"/>
    <p:sldLayoutId id="2147484143" r:id="rId36"/>
    <p:sldLayoutId id="2147484144" r:id="rId37"/>
    <p:sldLayoutId id="2147484145" r:id="rId38"/>
    <p:sldLayoutId id="2147484146" r:id="rId39"/>
    <p:sldLayoutId id="2147484147" r:id="rId40"/>
    <p:sldLayoutId id="2147484148" r:id="rId41"/>
    <p:sldLayoutId id="2147484149" r:id="rId42"/>
    <p:sldLayoutId id="2147484150" r:id="rId43"/>
    <p:sldLayoutId id="2147484151" r:id="rId44"/>
    <p:sldLayoutId id="2147484152" r:id="rId45"/>
    <p:sldLayoutId id="2147484153" r:id="rId46"/>
    <p:sldLayoutId id="2147484154" r:id="rId47"/>
    <p:sldLayoutId id="2147484155" r:id="rId48"/>
    <p:sldLayoutId id="2147484156" r:id="rId49"/>
    <p:sldLayoutId id="2147484157" r:id="rId50"/>
    <p:sldLayoutId id="2147484158" r:id="rId51"/>
    <p:sldLayoutId id="2147484159" r:id="rId52"/>
    <p:sldLayoutId id="2147484160" r:id="rId53"/>
    <p:sldLayoutId id="2147484161" r:id="rId54"/>
    <p:sldLayoutId id="2147484162" r:id="rId55"/>
    <p:sldLayoutId id="2147484163" r:id="rId56"/>
    <p:sldLayoutId id="2147484164" r:id="rId57"/>
    <p:sldLayoutId id="2147484165" r:id="rId58"/>
    <p:sldLayoutId id="2147484166" r:id="rId59"/>
    <p:sldLayoutId id="2147484167" r:id="rId60"/>
    <p:sldLayoutId id="2147484168" r:id="rId61"/>
    <p:sldLayoutId id="2147484169" r:id="rId62"/>
    <p:sldLayoutId id="2147484170" r:id="rId63"/>
    <p:sldLayoutId id="2147484171" r:id="rId64"/>
    <p:sldLayoutId id="2147484172" r:id="rId65"/>
    <p:sldLayoutId id="2147484173" r:id="rId66"/>
    <p:sldLayoutId id="2147484174" r:id="rId67"/>
    <p:sldLayoutId id="2147484175" r:id="rId68"/>
    <p:sldLayoutId id="2147484176" r:id="rId69"/>
    <p:sldLayoutId id="2147484177" r:id="rId70"/>
    <p:sldLayoutId id="2147484178" r:id="rId71"/>
    <p:sldLayoutId id="2147484179" r:id="rId72"/>
    <p:sldLayoutId id="2147484180" r:id="rId73"/>
    <p:sldLayoutId id="2147484181" r:id="rId74"/>
    <p:sldLayoutId id="2147484182" r:id="rId75"/>
    <p:sldLayoutId id="2147484183" r:id="rId76"/>
    <p:sldLayoutId id="2147484184" r:id="rId77"/>
    <p:sldLayoutId id="2147484185" r:id="rId78"/>
    <p:sldLayoutId id="2147484186" r:id="rId79"/>
    <p:sldLayoutId id="2147484187" r:id="rId80"/>
    <p:sldLayoutId id="2147484188" r:id="rId81"/>
    <p:sldLayoutId id="2147484189" r:id="rId82"/>
    <p:sldLayoutId id="2147484190" r:id="rId83"/>
    <p:sldLayoutId id="2147484191" r:id="rId84"/>
    <p:sldLayoutId id="2147484192" r:id="rId85"/>
    <p:sldLayoutId id="2147484193" r:id="rId86"/>
    <p:sldLayoutId id="2147484194" r:id="rId87"/>
    <p:sldLayoutId id="2147484195" r:id="rId88"/>
    <p:sldLayoutId id="2147484196" r:id="rId89"/>
    <p:sldLayoutId id="2147484197" r:id="rId90"/>
    <p:sldLayoutId id="2147484198" r:id="rId91"/>
    <p:sldLayoutId id="2147484199" r:id="rId92"/>
    <p:sldLayoutId id="2147484200" r:id="rId93"/>
    <p:sldLayoutId id="2147484201" r:id="rId94"/>
    <p:sldLayoutId id="2147484202" r:id="rId95"/>
    <p:sldLayoutId id="2147484203" r:id="rId96"/>
    <p:sldLayoutId id="2147484204" r:id="rId97"/>
    <p:sldLayoutId id="2147484205" r:id="rId98"/>
    <p:sldLayoutId id="2147484206" r:id="rId99"/>
    <p:sldLayoutId id="2147484207" r:id="rId100"/>
    <p:sldLayoutId id="2147484208" r:id="rId101"/>
    <p:sldLayoutId id="2147484209" r:id="rId102"/>
    <p:sldLayoutId id="2147484210" r:id="rId103"/>
    <p:sldLayoutId id="2147484211" r:id="rId104"/>
    <p:sldLayoutId id="2147484212" r:id="rId105"/>
    <p:sldLayoutId id="2147484213" r:id="rId106"/>
    <p:sldLayoutId id="2147484214" r:id="rId107"/>
    <p:sldLayoutId id="2147484215" r:id="rId108"/>
    <p:sldLayoutId id="2147484216" r:id="rId109"/>
    <p:sldLayoutId id="2147484217" r:id="rId110"/>
    <p:sldLayoutId id="2147484218" r:id="rId111"/>
    <p:sldLayoutId id="2147484219" r:id="rId112"/>
    <p:sldLayoutId id="2147484220" r:id="rId113"/>
    <p:sldLayoutId id="2147484221" r:id="rId114"/>
    <p:sldLayoutId id="2147484222" r:id="rId115"/>
    <p:sldLayoutId id="2147484223" r:id="rId11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5177" name="Shape 5177"/>
        <p:cNvGrpSpPr/>
        <p:nvPr/>
      </p:nvGrpSpPr>
      <p:grpSpPr>
        <a:xfrm>
          <a:off x="0" y="0"/>
          <a:ext cx="0" cy="0"/>
          <a:chOff x="0" y="0"/>
          <a:chExt cx="0" cy="0"/>
        </a:xfrm>
      </p:grpSpPr>
      <p:sp>
        <p:nvSpPr>
          <p:cNvPr id="5178" name="Google Shape;5178;p4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5179" name="Google Shape;5179;p4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marR="0" rtl="0" algn="l">
              <a:lnSpc>
                <a:spcPct val="115000"/>
              </a:lnSpc>
              <a:spcBef>
                <a:spcPts val="0"/>
              </a:spcBef>
              <a:spcAft>
                <a:spcPts val="0"/>
              </a:spcAft>
              <a:buClr>
                <a:schemeClr val="dk2"/>
              </a:buClr>
              <a:buSzPts val="1800"/>
              <a:buFont typeface="Arial"/>
              <a:buChar char="●"/>
              <a:defRPr b="0" i="0" sz="1800" u="none" cap="none" strike="noStrike">
                <a:solidFill>
                  <a:schemeClr val="dk2"/>
                </a:solidFill>
                <a:latin typeface="Arial"/>
                <a:ea typeface="Arial"/>
                <a:cs typeface="Arial"/>
                <a:sym typeface="Arial"/>
              </a:defRPr>
            </a:lvl1pPr>
            <a:lvl2pPr indent="-317500" lvl="1" marL="914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2pPr>
            <a:lvl3pPr indent="-317500" lvl="2" marL="1371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3pPr>
            <a:lvl4pPr indent="-317500" lvl="3" marL="1828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4pPr>
            <a:lvl5pPr indent="-317500" lvl="4" marL="22860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5pPr>
            <a:lvl6pPr indent="-317500" lvl="5" marL="27432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6pPr>
            <a:lvl7pPr indent="-317500" lvl="6" marL="3200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7pPr>
            <a:lvl8pPr indent="-317500" lvl="7" marL="3657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8pPr>
            <a:lvl9pPr indent="-317500" lvl="8" marL="4114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9pPr>
          </a:lstStyle>
          <a:p/>
        </p:txBody>
      </p:sp>
      <p:pic>
        <p:nvPicPr>
          <p:cNvPr id="5180" name="Google Shape;5180;p41"/>
          <p:cNvPicPr preferRelativeResize="0"/>
          <p:nvPr/>
        </p:nvPicPr>
        <p:blipFill rotWithShape="1">
          <a:blip r:embed="rId1">
            <a:alphaModFix/>
          </a:blip>
          <a:srcRect b="0" l="0" r="0" t="0"/>
          <a:stretch/>
        </p:blipFill>
        <p:spPr>
          <a:xfrm>
            <a:off x="0" y="0"/>
            <a:ext cx="9144000" cy="5143500"/>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4225" r:id="rId2"/>
    <p:sldLayoutId id="2147484226" r:id="rId3"/>
    <p:sldLayoutId id="2147484227" r:id="rId4"/>
    <p:sldLayoutId id="2147484228" r:id="rId5"/>
    <p:sldLayoutId id="2147484229" r:id="rId6"/>
    <p:sldLayoutId id="2147484230" r:id="rId7"/>
    <p:sldLayoutId id="2147484231" r:id="rId8"/>
    <p:sldLayoutId id="2147484232" r:id="rId9"/>
    <p:sldLayoutId id="2147484233" r:id="rId10"/>
    <p:sldLayoutId id="2147484234" r:id="rId11"/>
    <p:sldLayoutId id="2147484235" r:id="rId12"/>
    <p:sldLayoutId id="2147484236" r:id="rId13"/>
    <p:sldLayoutId id="2147484237" r:id="rId14"/>
    <p:sldLayoutId id="2147484238" r:id="rId15"/>
    <p:sldLayoutId id="2147484239" r:id="rId16"/>
    <p:sldLayoutId id="2147484240" r:id="rId17"/>
    <p:sldLayoutId id="2147484241" r:id="rId18"/>
    <p:sldLayoutId id="2147484242" r:id="rId19"/>
    <p:sldLayoutId id="2147484243" r:id="rId20"/>
    <p:sldLayoutId id="2147484244" r:id="rId21"/>
    <p:sldLayoutId id="2147484245" r:id="rId22"/>
    <p:sldLayoutId id="2147484246" r:id="rId23"/>
    <p:sldLayoutId id="2147484247" r:id="rId24"/>
    <p:sldLayoutId id="2147484248" r:id="rId25"/>
    <p:sldLayoutId id="2147484249" r:id="rId26"/>
    <p:sldLayoutId id="2147484250" r:id="rId27"/>
    <p:sldLayoutId id="2147484251" r:id="rId28"/>
    <p:sldLayoutId id="2147484252" r:id="rId29"/>
    <p:sldLayoutId id="2147484253" r:id="rId30"/>
    <p:sldLayoutId id="2147484254" r:id="rId31"/>
    <p:sldLayoutId id="2147484255" r:id="rId32"/>
    <p:sldLayoutId id="2147484256" r:id="rId33"/>
    <p:sldLayoutId id="2147484257" r:id="rId34"/>
    <p:sldLayoutId id="2147484258" r:id="rId35"/>
    <p:sldLayoutId id="2147484259" r:id="rId36"/>
    <p:sldLayoutId id="2147484260" r:id="rId37"/>
    <p:sldLayoutId id="2147484261" r:id="rId38"/>
    <p:sldLayoutId id="2147484262" r:id="rId39"/>
    <p:sldLayoutId id="2147484263" r:id="rId40"/>
    <p:sldLayoutId id="2147484264" r:id="rId41"/>
    <p:sldLayoutId id="2147484265" r:id="rId42"/>
    <p:sldLayoutId id="2147484266" r:id="rId43"/>
    <p:sldLayoutId id="2147484267" r:id="rId44"/>
    <p:sldLayoutId id="2147484268" r:id="rId45"/>
    <p:sldLayoutId id="2147484269" r:id="rId46"/>
    <p:sldLayoutId id="2147484270" r:id="rId47"/>
    <p:sldLayoutId id="2147484271" r:id="rId48"/>
    <p:sldLayoutId id="2147484272" r:id="rId49"/>
    <p:sldLayoutId id="2147484273" r:id="rId50"/>
    <p:sldLayoutId id="2147484274" r:id="rId51"/>
    <p:sldLayoutId id="2147484275" r:id="rId52"/>
    <p:sldLayoutId id="2147484276" r:id="rId53"/>
    <p:sldLayoutId id="2147484277" r:id="rId54"/>
    <p:sldLayoutId id="2147484278" r:id="rId55"/>
    <p:sldLayoutId id="2147484279" r:id="rId56"/>
    <p:sldLayoutId id="2147484280" r:id="rId57"/>
    <p:sldLayoutId id="2147484281" r:id="rId58"/>
    <p:sldLayoutId id="2147484282" r:id="rId59"/>
    <p:sldLayoutId id="2147484283" r:id="rId60"/>
    <p:sldLayoutId id="2147484284" r:id="rId61"/>
    <p:sldLayoutId id="2147484285" r:id="rId62"/>
    <p:sldLayoutId id="2147484286" r:id="rId63"/>
    <p:sldLayoutId id="2147484287" r:id="rId64"/>
    <p:sldLayoutId id="2147484288" r:id="rId65"/>
    <p:sldLayoutId id="2147484289" r:id="rId66"/>
    <p:sldLayoutId id="2147484290" r:id="rId67"/>
    <p:sldLayoutId id="2147484291" r:id="rId68"/>
    <p:sldLayoutId id="2147484292" r:id="rId69"/>
    <p:sldLayoutId id="2147484293" r:id="rId70"/>
    <p:sldLayoutId id="2147484294" r:id="rId71"/>
    <p:sldLayoutId id="2147484295" r:id="rId72"/>
    <p:sldLayoutId id="2147484296" r:id="rId73"/>
    <p:sldLayoutId id="2147484297" r:id="rId74"/>
    <p:sldLayoutId id="2147484298" r:id="rId75"/>
    <p:sldLayoutId id="2147484299" r:id="rId76"/>
    <p:sldLayoutId id="2147484300" r:id="rId77"/>
    <p:sldLayoutId id="2147484301" r:id="rId78"/>
    <p:sldLayoutId id="2147484302" r:id="rId79"/>
    <p:sldLayoutId id="2147484303" r:id="rId80"/>
    <p:sldLayoutId id="2147484304" r:id="rId81"/>
    <p:sldLayoutId id="2147484305" r:id="rId82"/>
    <p:sldLayoutId id="2147484306" r:id="rId83"/>
    <p:sldLayoutId id="2147484307" r:id="rId84"/>
    <p:sldLayoutId id="2147484308" r:id="rId85"/>
    <p:sldLayoutId id="2147484309" r:id="rId86"/>
    <p:sldLayoutId id="2147484310" r:id="rId87"/>
    <p:sldLayoutId id="2147484311" r:id="rId88"/>
    <p:sldLayoutId id="2147484312" r:id="rId89"/>
    <p:sldLayoutId id="2147484313" r:id="rId90"/>
    <p:sldLayoutId id="2147484314" r:id="rId91"/>
    <p:sldLayoutId id="2147484315" r:id="rId9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6086" name="Shape 6086"/>
        <p:cNvGrpSpPr/>
        <p:nvPr/>
      </p:nvGrpSpPr>
      <p:grpSpPr>
        <a:xfrm>
          <a:off x="0" y="0"/>
          <a:ext cx="0" cy="0"/>
          <a:chOff x="0" y="0"/>
          <a:chExt cx="0" cy="0"/>
        </a:xfrm>
      </p:grpSpPr>
      <p:sp>
        <p:nvSpPr>
          <p:cNvPr id="6087" name="Google Shape;6087;p43"/>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6088" name="Google Shape;6088;p43"/>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marR="0" rtl="0" algn="l">
              <a:lnSpc>
                <a:spcPct val="115000"/>
              </a:lnSpc>
              <a:spcBef>
                <a:spcPts val="0"/>
              </a:spcBef>
              <a:spcAft>
                <a:spcPts val="0"/>
              </a:spcAft>
              <a:buClr>
                <a:schemeClr val="dk2"/>
              </a:buClr>
              <a:buSzPts val="1800"/>
              <a:buFont typeface="Arial"/>
              <a:buChar char="●"/>
              <a:defRPr b="0" i="0" sz="1800" u="none" cap="none" strike="noStrike">
                <a:solidFill>
                  <a:schemeClr val="dk2"/>
                </a:solidFill>
                <a:latin typeface="Arial"/>
                <a:ea typeface="Arial"/>
                <a:cs typeface="Arial"/>
                <a:sym typeface="Arial"/>
              </a:defRPr>
            </a:lvl1pPr>
            <a:lvl2pPr indent="-317500" lvl="1" marL="914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2pPr>
            <a:lvl3pPr indent="-317500" lvl="2" marL="1371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3pPr>
            <a:lvl4pPr indent="-317500" lvl="3" marL="1828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4pPr>
            <a:lvl5pPr indent="-317500" lvl="4" marL="22860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5pPr>
            <a:lvl6pPr indent="-317500" lvl="5" marL="27432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6pPr>
            <a:lvl7pPr indent="-317500" lvl="6" marL="3200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7pPr>
            <a:lvl8pPr indent="-317500" lvl="7" marL="3657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8pPr>
            <a:lvl9pPr indent="-317500" lvl="8" marL="4114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9pPr>
          </a:lstStyle>
          <a:p/>
        </p:txBody>
      </p:sp>
      <p:pic>
        <p:nvPicPr>
          <p:cNvPr id="6089" name="Google Shape;6089;p43"/>
          <p:cNvPicPr preferRelativeResize="0"/>
          <p:nvPr/>
        </p:nvPicPr>
        <p:blipFill rotWithShape="1">
          <a:blip r:embed="rId1">
            <a:alphaModFix/>
          </a:blip>
          <a:srcRect b="0" l="0" r="0" t="0"/>
          <a:stretch/>
        </p:blipFill>
        <p:spPr>
          <a:xfrm>
            <a:off x="0" y="0"/>
            <a:ext cx="9144003" cy="5143501"/>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4317" r:id="rId2"/>
    <p:sldLayoutId id="2147484318" r:id="rId3"/>
    <p:sldLayoutId id="2147484319" r:id="rId4"/>
    <p:sldLayoutId id="2147484320" r:id="rId5"/>
    <p:sldLayoutId id="2147484321" r:id="rId6"/>
    <p:sldLayoutId id="2147484322" r:id="rId7"/>
    <p:sldLayoutId id="2147484323" r:id="rId8"/>
    <p:sldLayoutId id="2147484324" r:id="rId9"/>
    <p:sldLayoutId id="2147484325" r:id="rId10"/>
    <p:sldLayoutId id="2147484326" r:id="rId11"/>
    <p:sldLayoutId id="2147484327" r:id="rId12"/>
    <p:sldLayoutId id="2147484328" r:id="rId13"/>
    <p:sldLayoutId id="2147484329" r:id="rId14"/>
    <p:sldLayoutId id="2147484330" r:id="rId15"/>
    <p:sldLayoutId id="2147484331" r:id="rId16"/>
    <p:sldLayoutId id="2147484332" r:id="rId17"/>
    <p:sldLayoutId id="2147484333" r:id="rId18"/>
    <p:sldLayoutId id="2147484334" r:id="rId19"/>
    <p:sldLayoutId id="2147484335" r:id="rId20"/>
    <p:sldLayoutId id="2147484336" r:id="rId21"/>
    <p:sldLayoutId id="2147484337" r:id="rId22"/>
    <p:sldLayoutId id="2147484338" r:id="rId23"/>
    <p:sldLayoutId id="2147484339" r:id="rId24"/>
    <p:sldLayoutId id="2147484340" r:id="rId25"/>
    <p:sldLayoutId id="2147484341" r:id="rId26"/>
    <p:sldLayoutId id="2147484342" r:id="rId27"/>
    <p:sldLayoutId id="2147484343" r:id="rId28"/>
    <p:sldLayoutId id="2147484344" r:id="rId29"/>
    <p:sldLayoutId id="2147484345" r:id="rId30"/>
    <p:sldLayoutId id="2147484346" r:id="rId31"/>
    <p:sldLayoutId id="2147484347" r:id="rId32"/>
    <p:sldLayoutId id="2147484348" r:id="rId33"/>
    <p:sldLayoutId id="2147484349" r:id="rId34"/>
    <p:sldLayoutId id="2147484350" r:id="rId35"/>
    <p:sldLayoutId id="2147484351" r:id="rId36"/>
    <p:sldLayoutId id="2147484352" r:id="rId37"/>
    <p:sldLayoutId id="2147484353" r:id="rId38"/>
    <p:sldLayoutId id="2147484354" r:id="rId39"/>
    <p:sldLayoutId id="2147484355" r:id="rId40"/>
    <p:sldLayoutId id="2147484356" r:id="rId41"/>
    <p:sldLayoutId id="2147484357" r:id="rId42"/>
    <p:sldLayoutId id="2147484358" r:id="rId43"/>
    <p:sldLayoutId id="2147484359" r:id="rId44"/>
    <p:sldLayoutId id="2147484360" r:id="rId45"/>
    <p:sldLayoutId id="2147484361" r:id="rId46"/>
    <p:sldLayoutId id="2147484362" r:id="rId47"/>
    <p:sldLayoutId id="2147484363" r:id="rId48"/>
    <p:sldLayoutId id="2147484364" r:id="rId49"/>
    <p:sldLayoutId id="2147484365" r:id="rId50"/>
    <p:sldLayoutId id="2147484366" r:id="rId51"/>
    <p:sldLayoutId id="2147484367" r:id="rId52"/>
    <p:sldLayoutId id="2147484368" r:id="rId53"/>
    <p:sldLayoutId id="2147484369" r:id="rId54"/>
    <p:sldLayoutId id="2147484370" r:id="rId55"/>
    <p:sldLayoutId id="2147484371" r:id="rId56"/>
    <p:sldLayoutId id="2147484372" r:id="rId57"/>
    <p:sldLayoutId id="2147484373" r:id="rId58"/>
    <p:sldLayoutId id="2147484374" r:id="rId59"/>
    <p:sldLayoutId id="2147484375" r:id="rId60"/>
    <p:sldLayoutId id="2147484376" r:id="rId61"/>
    <p:sldLayoutId id="2147484377" r:id="rId62"/>
    <p:sldLayoutId id="2147484378" r:id="rId63"/>
    <p:sldLayoutId id="2147484379" r:id="rId64"/>
    <p:sldLayoutId id="2147484380" r:id="rId65"/>
    <p:sldLayoutId id="2147484381" r:id="rId66"/>
    <p:sldLayoutId id="2147484382" r:id="rId67"/>
    <p:sldLayoutId id="2147484383" r:id="rId68"/>
    <p:sldLayoutId id="2147484384" r:id="rId69"/>
    <p:sldLayoutId id="2147484385" r:id="rId70"/>
    <p:sldLayoutId id="2147484386" r:id="rId71"/>
    <p:sldLayoutId id="2147484387" r:id="rId72"/>
    <p:sldLayoutId id="2147484388" r:id="rId73"/>
    <p:sldLayoutId id="2147484389" r:id="rId74"/>
    <p:sldLayoutId id="2147484390" r:id="rId75"/>
    <p:sldLayoutId id="2147484391" r:id="rId76"/>
    <p:sldLayoutId id="2147484392" r:id="rId77"/>
    <p:sldLayoutId id="2147484393" r:id="rId78"/>
    <p:sldLayoutId id="2147484394" r:id="rId79"/>
    <p:sldLayoutId id="2147484395" r:id="rId80"/>
    <p:sldLayoutId id="2147484396" r:id="rId81"/>
    <p:sldLayoutId id="2147484397" r:id="rId82"/>
    <p:sldLayoutId id="2147484398" r:id="rId83"/>
    <p:sldLayoutId id="2147484399" r:id="rId84"/>
    <p:sldLayoutId id="2147484400" r:id="rId85"/>
    <p:sldLayoutId id="2147484401" r:id="rId86"/>
    <p:sldLayoutId id="2147484402" r:id="rId87"/>
    <p:sldLayoutId id="2147484403" r:id="rId88"/>
    <p:sldLayoutId id="2147484404" r:id="rId89"/>
    <p:sldLayoutId id="2147484405" r:id="rId90"/>
    <p:sldLayoutId id="2147484406" r:id="rId91"/>
    <p:sldLayoutId id="2147484407" r:id="rId92"/>
    <p:sldLayoutId id="2147484408" r:id="rId93"/>
    <p:sldLayoutId id="2147484409" r:id="rId94"/>
    <p:sldLayoutId id="2147484410" r:id="rId95"/>
    <p:sldLayoutId id="2147484411" r:id="rId96"/>
    <p:sldLayoutId id="2147484412" r:id="rId97"/>
    <p:sldLayoutId id="2147484413" r:id="rId98"/>
    <p:sldLayoutId id="2147484414" r:id="rId99"/>
    <p:sldLayoutId id="2147484415" r:id="rId100"/>
    <p:sldLayoutId id="2147484416" r:id="rId101"/>
    <p:sldLayoutId id="2147484417" r:id="rId102"/>
    <p:sldLayoutId id="2147484418" r:id="rId103"/>
    <p:sldLayoutId id="2147484419" r:id="rId104"/>
    <p:sldLayoutId id="2147484420" r:id="rId105"/>
    <p:sldLayoutId id="2147484421" r:id="rId106"/>
    <p:sldLayoutId id="2147484422" r:id="rId107"/>
    <p:sldLayoutId id="2147484423" r:id="rId108"/>
    <p:sldLayoutId id="2147484424" r:id="rId109"/>
    <p:sldLayoutId id="2147484425" r:id="rId110"/>
    <p:sldLayoutId id="2147484426" r:id="rId111"/>
    <p:sldLayoutId id="2147484427" r:id="rId112"/>
    <p:sldLayoutId id="2147484428" r:id="rId113"/>
    <p:sldLayoutId id="2147484429" r:id="rId114"/>
    <p:sldLayoutId id="2147484430" r:id="rId115"/>
    <p:sldLayoutId id="2147484431" r:id="rId11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7127" name="Shape 7127"/>
        <p:cNvGrpSpPr/>
        <p:nvPr/>
      </p:nvGrpSpPr>
      <p:grpSpPr>
        <a:xfrm>
          <a:off x="0" y="0"/>
          <a:ext cx="0" cy="0"/>
          <a:chOff x="0" y="0"/>
          <a:chExt cx="0" cy="0"/>
        </a:xfrm>
      </p:grpSpPr>
      <p:sp>
        <p:nvSpPr>
          <p:cNvPr id="7128" name="Google Shape;7128;p45"/>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rmAutofit/>
          </a:bodyPr>
          <a:lstStyle>
            <a:lvl1pPr lvl="0"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1pPr>
            <a:lvl2pPr lvl="1"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2pPr>
            <a:lvl3pPr lvl="2"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3pPr>
            <a:lvl4pPr lvl="3"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4pPr>
            <a:lvl5pPr lvl="4"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5pPr>
            <a:lvl6pPr lvl="5"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6pPr>
            <a:lvl7pPr lvl="6"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7pPr>
            <a:lvl8pPr lvl="7"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8pPr>
            <a:lvl9pPr lvl="8" marR="0" rtl="0" algn="l">
              <a:lnSpc>
                <a:spcPct val="100000"/>
              </a:lnSpc>
              <a:spcBef>
                <a:spcPts val="0"/>
              </a:spcBef>
              <a:spcAft>
                <a:spcPts val="0"/>
              </a:spcAft>
              <a:buClr>
                <a:schemeClr val="dk1"/>
              </a:buClr>
              <a:buSzPts val="2800"/>
              <a:buFont typeface="Arial"/>
              <a:buNone/>
              <a:defRPr b="0" i="0" sz="2800" u="none" cap="none" strike="noStrike">
                <a:solidFill>
                  <a:schemeClr val="dk1"/>
                </a:solidFill>
                <a:latin typeface="Arial"/>
                <a:ea typeface="Arial"/>
                <a:cs typeface="Arial"/>
                <a:sym typeface="Arial"/>
              </a:defRPr>
            </a:lvl9pPr>
          </a:lstStyle>
          <a:p/>
        </p:txBody>
      </p:sp>
      <p:sp>
        <p:nvSpPr>
          <p:cNvPr id="7129" name="Google Shape;7129;p45"/>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rmAutofit/>
          </a:bodyPr>
          <a:lstStyle>
            <a:lvl1pPr indent="-342900" lvl="0" marL="457200" marR="0" rtl="0" algn="l">
              <a:lnSpc>
                <a:spcPct val="115000"/>
              </a:lnSpc>
              <a:spcBef>
                <a:spcPts val="0"/>
              </a:spcBef>
              <a:spcAft>
                <a:spcPts val="0"/>
              </a:spcAft>
              <a:buClr>
                <a:schemeClr val="dk2"/>
              </a:buClr>
              <a:buSzPts val="1800"/>
              <a:buFont typeface="Arial"/>
              <a:buChar char="●"/>
              <a:defRPr b="0" i="0" sz="1800" u="none" cap="none" strike="noStrike">
                <a:solidFill>
                  <a:schemeClr val="dk2"/>
                </a:solidFill>
                <a:latin typeface="Arial"/>
                <a:ea typeface="Arial"/>
                <a:cs typeface="Arial"/>
                <a:sym typeface="Arial"/>
              </a:defRPr>
            </a:lvl1pPr>
            <a:lvl2pPr indent="-317500" lvl="1" marL="914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2pPr>
            <a:lvl3pPr indent="-317500" lvl="2" marL="1371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3pPr>
            <a:lvl4pPr indent="-317500" lvl="3" marL="1828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4pPr>
            <a:lvl5pPr indent="-317500" lvl="4" marL="22860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5pPr>
            <a:lvl6pPr indent="-317500" lvl="5" marL="27432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6pPr>
            <a:lvl7pPr indent="-317500" lvl="6" marL="32004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7pPr>
            <a:lvl8pPr indent="-317500" lvl="7" marL="36576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8pPr>
            <a:lvl9pPr indent="-317500" lvl="8" marL="4114800" marR="0" rtl="0" algn="l">
              <a:lnSpc>
                <a:spcPct val="115000"/>
              </a:lnSpc>
              <a:spcBef>
                <a:spcPts val="0"/>
              </a:spcBef>
              <a:spcAft>
                <a:spcPts val="0"/>
              </a:spcAft>
              <a:buClr>
                <a:schemeClr val="dk2"/>
              </a:buClr>
              <a:buSzPts val="1400"/>
              <a:buFont typeface="Arial"/>
              <a:buChar char="■"/>
              <a:defRPr b="0" i="0" sz="1400" u="none" cap="none" strike="noStrike">
                <a:solidFill>
                  <a:schemeClr val="dk2"/>
                </a:solidFill>
                <a:latin typeface="Arial"/>
                <a:ea typeface="Arial"/>
                <a:cs typeface="Arial"/>
                <a:sym typeface="Arial"/>
              </a:defRPr>
            </a:lvl9pPr>
          </a:lstStyle>
          <a:p/>
        </p:txBody>
      </p:sp>
      <p:pic>
        <p:nvPicPr>
          <p:cNvPr id="7130" name="Google Shape;7130;p45"/>
          <p:cNvPicPr preferRelativeResize="0"/>
          <p:nvPr/>
        </p:nvPicPr>
        <p:blipFill rotWithShape="1">
          <a:blip r:embed="rId1">
            <a:alphaModFix/>
          </a:blip>
          <a:srcRect b="0" l="0" r="0" t="0"/>
          <a:stretch/>
        </p:blipFill>
        <p:spPr>
          <a:xfrm>
            <a:off x="0" y="0"/>
            <a:ext cx="9144000" cy="5143500"/>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4433" r:id="rId2"/>
    <p:sldLayoutId id="2147484434" r:id="rId3"/>
    <p:sldLayoutId id="2147484435" r:id="rId4"/>
    <p:sldLayoutId id="2147484436" r:id="rId5"/>
    <p:sldLayoutId id="2147484437" r:id="rId6"/>
    <p:sldLayoutId id="2147484438" r:id="rId7"/>
    <p:sldLayoutId id="2147484439" r:id="rId8"/>
    <p:sldLayoutId id="2147484440" r:id="rId9"/>
    <p:sldLayoutId id="2147484441" r:id="rId10"/>
    <p:sldLayoutId id="2147484442" r:id="rId11"/>
    <p:sldLayoutId id="2147484443" r:id="rId12"/>
    <p:sldLayoutId id="2147484444" r:id="rId13"/>
    <p:sldLayoutId id="2147484445" r:id="rId14"/>
    <p:sldLayoutId id="2147484446" r:id="rId15"/>
    <p:sldLayoutId id="2147484447" r:id="rId16"/>
    <p:sldLayoutId id="2147484448" r:id="rId17"/>
    <p:sldLayoutId id="2147484449" r:id="rId18"/>
    <p:sldLayoutId id="2147484450" r:id="rId19"/>
    <p:sldLayoutId id="2147484451" r:id="rId20"/>
    <p:sldLayoutId id="2147484452" r:id="rId21"/>
    <p:sldLayoutId id="2147484453" r:id="rId22"/>
    <p:sldLayoutId id="2147484454" r:id="rId23"/>
    <p:sldLayoutId id="2147484455" r:id="rId24"/>
    <p:sldLayoutId id="2147484456" r:id="rId25"/>
    <p:sldLayoutId id="2147484457" r:id="rId26"/>
    <p:sldLayoutId id="2147484458" r:id="rId27"/>
    <p:sldLayoutId id="2147484459" r:id="rId28"/>
    <p:sldLayoutId id="2147484460" r:id="rId29"/>
    <p:sldLayoutId id="2147484461" r:id="rId30"/>
    <p:sldLayoutId id="2147484462" r:id="rId31"/>
    <p:sldLayoutId id="2147484463" r:id="rId32"/>
    <p:sldLayoutId id="2147484464" r:id="rId33"/>
    <p:sldLayoutId id="2147484465" r:id="rId34"/>
    <p:sldLayoutId id="2147484466" r:id="rId35"/>
    <p:sldLayoutId id="2147484467" r:id="rId36"/>
    <p:sldLayoutId id="2147484468" r:id="rId37"/>
    <p:sldLayoutId id="2147484469" r:id="rId38"/>
    <p:sldLayoutId id="2147484470" r:id="rId39"/>
    <p:sldLayoutId id="2147484471" r:id="rId40"/>
    <p:sldLayoutId id="2147484472" r:id="rId41"/>
    <p:sldLayoutId id="2147484473" r:id="rId42"/>
    <p:sldLayoutId id="2147484474" r:id="rId43"/>
    <p:sldLayoutId id="2147484475" r:id="rId44"/>
    <p:sldLayoutId id="2147484476" r:id="rId45"/>
    <p:sldLayoutId id="2147484477" r:id="rId46"/>
    <p:sldLayoutId id="2147484478" r:id="rId47"/>
    <p:sldLayoutId id="2147484479" r:id="rId48"/>
    <p:sldLayoutId id="2147484480" r:id="rId49"/>
    <p:sldLayoutId id="2147484481" r:id="rId50"/>
    <p:sldLayoutId id="2147484482" r:id="rId51"/>
    <p:sldLayoutId id="2147484483" r:id="rId52"/>
    <p:sldLayoutId id="2147484484" r:id="rId53"/>
    <p:sldLayoutId id="2147484485" r:id="rId54"/>
    <p:sldLayoutId id="2147484486" r:id="rId55"/>
    <p:sldLayoutId id="2147484487" r:id="rId56"/>
    <p:sldLayoutId id="2147484488" r:id="rId57"/>
    <p:sldLayoutId id="2147484489" r:id="rId58"/>
    <p:sldLayoutId id="2147484490" r:id="rId59"/>
    <p:sldLayoutId id="2147484491" r:id="rId60"/>
    <p:sldLayoutId id="2147484492" r:id="rId61"/>
    <p:sldLayoutId id="2147484493" r:id="rId62"/>
    <p:sldLayoutId id="2147484494" r:id="rId63"/>
    <p:sldLayoutId id="2147484495" r:id="rId64"/>
    <p:sldLayoutId id="2147484496" r:id="rId65"/>
    <p:sldLayoutId id="2147484497" r:id="rId66"/>
    <p:sldLayoutId id="2147484498" r:id="rId67"/>
    <p:sldLayoutId id="2147484499" r:id="rId68"/>
    <p:sldLayoutId id="2147484500" r:id="rId69"/>
    <p:sldLayoutId id="2147484501" r:id="rId70"/>
    <p:sldLayoutId id="2147484502" r:id="rId71"/>
    <p:sldLayoutId id="2147484503" r:id="rId72"/>
    <p:sldLayoutId id="2147484504" r:id="rId73"/>
    <p:sldLayoutId id="2147484505" r:id="rId74"/>
    <p:sldLayoutId id="2147484506" r:id="rId75"/>
    <p:sldLayoutId id="2147484507" r:id="rId76"/>
    <p:sldLayoutId id="2147484508" r:id="rId77"/>
    <p:sldLayoutId id="2147484509" r:id="rId78"/>
    <p:sldLayoutId id="2147484510" r:id="rId79"/>
    <p:sldLayoutId id="2147484511" r:id="rId80"/>
    <p:sldLayoutId id="2147484512" r:id="rId81"/>
    <p:sldLayoutId id="2147484513" r:id="rId82"/>
    <p:sldLayoutId id="2147484514" r:id="rId83"/>
    <p:sldLayoutId id="2147484515" r:id="rId84"/>
    <p:sldLayoutId id="2147484516" r:id="rId85"/>
    <p:sldLayoutId id="2147484517" r:id="rId86"/>
    <p:sldLayoutId id="2147484518" r:id="rId87"/>
    <p:sldLayoutId id="2147484519" r:id="rId88"/>
    <p:sldLayoutId id="2147484520" r:id="rId89"/>
    <p:sldLayoutId id="2147484521" r:id="rId90"/>
    <p:sldLayoutId id="2147484522" r:id="rId91"/>
    <p:sldLayoutId id="2147484523" r:id="rId92"/>
    <p:sldLayoutId id="2147484524" r:id="rId93"/>
    <p:sldLayoutId id="2147484525" r:id="rId94"/>
    <p:sldLayoutId id="2147484526" r:id="rId95"/>
    <p:sldLayoutId id="2147484527" r:id="rId96"/>
    <p:sldLayoutId id="2147484528" r:id="rId97"/>
    <p:sldLayoutId id="2147484529" r:id="rId98"/>
    <p:sldLayoutId id="2147484530" r:id="rId99"/>
    <p:sldLayoutId id="2147484531" r:id="rId100"/>
    <p:sldLayoutId id="2147484532" r:id="rId101"/>
    <p:sldLayoutId id="2147484533" r:id="rId102"/>
    <p:sldLayoutId id="2147484534" r:id="rId103"/>
    <p:sldLayoutId id="2147484535" r:id="rId104"/>
    <p:sldLayoutId id="2147484536" r:id="rId105"/>
    <p:sldLayoutId id="2147484537" r:id="rId106"/>
    <p:sldLayoutId id="2147484538" r:id="rId107"/>
    <p:sldLayoutId id="2147484539" r:id="rId108"/>
    <p:sldLayoutId id="2147484540" r:id="rId109"/>
    <p:sldLayoutId id="2147484541" r:id="rId110"/>
    <p:sldLayoutId id="2147484542" r:id="rId111"/>
    <p:sldLayoutId id="2147484543" r:id="rId112"/>
    <p:sldLayoutId id="2147484544" r:id="rId113"/>
    <p:sldLayoutId id="2147484545" r:id="rId114"/>
    <p:sldLayoutId id="2147484546" r:id="rId115"/>
    <p:sldLayoutId id="2147484547" r:id="rId116"/>
    <p:sldLayoutId id="2147484548" r:id="rId117"/>
    <p:sldLayoutId id="2147484549" r:id="rId118"/>
    <p:sldLayoutId id="2147484550" r:id="rId119"/>
    <p:sldLayoutId id="2147484551" r:id="rId120"/>
    <p:sldLayoutId id="2147484552" r:id="rId121"/>
    <p:sldLayoutId id="2147484553" r:id="rId122"/>
    <p:sldLayoutId id="2147484554" r:id="rId123"/>
    <p:sldLayoutId id="2147484555" r:id="rId124"/>
    <p:sldLayoutId id="2147484556" r:id="rId12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10.xml"/><Relationship Id="rId3" Type="http://schemas.openxmlformats.org/officeDocument/2006/relationships/image" Target="../media/image62.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2.xml"/><Relationship Id="rId2" Type="http://schemas.openxmlformats.org/officeDocument/2006/relationships/notesSlide" Target="../notesSlides/notesSlide11.xml"/><Relationship Id="rId3" Type="http://schemas.openxmlformats.org/officeDocument/2006/relationships/image" Target="../media/image78.gi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43.xml"/><Relationship Id="rId2" Type="http://schemas.openxmlformats.org/officeDocument/2006/relationships/notesSlide" Target="../notesSlides/notesSlide12.xml"/><Relationship Id="rId3" Type="http://schemas.openxmlformats.org/officeDocument/2006/relationships/image" Target="../media/image63.gif"/></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1.xml"/><Relationship Id="rId2" Type="http://schemas.openxmlformats.org/officeDocument/2006/relationships/notesSlide" Target="../notesSlides/notesSlide13.xml"/><Relationship Id="rId3" Type="http://schemas.openxmlformats.org/officeDocument/2006/relationships/image" Target="../media/image56.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3.xml"/><Relationship Id="rId2" Type="http://schemas.openxmlformats.org/officeDocument/2006/relationships/notesSlide" Target="../notesSlides/notesSlide14.xml"/><Relationship Id="rId3" Type="http://schemas.openxmlformats.org/officeDocument/2006/relationships/image" Target="../media/image70.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3.xml"/><Relationship Id="rId2" Type="http://schemas.openxmlformats.org/officeDocument/2006/relationships/notesSlide" Target="../notesSlides/notesSlide15.xml"/><Relationship Id="rId3" Type="http://schemas.openxmlformats.org/officeDocument/2006/relationships/image" Target="../media/image69.png"/><Relationship Id="rId4" Type="http://schemas.openxmlformats.org/officeDocument/2006/relationships/image" Target="../media/image70.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65.xml"/><Relationship Id="rId2" Type="http://schemas.openxmlformats.org/officeDocument/2006/relationships/notesSlide" Target="../notesSlides/notesSlide16.xml"/><Relationship Id="rId3" Type="http://schemas.openxmlformats.org/officeDocument/2006/relationships/image" Target="../media/image75.png"/><Relationship Id="rId4" Type="http://schemas.openxmlformats.org/officeDocument/2006/relationships/image" Target="../media/image76.png"/><Relationship Id="rId5" Type="http://schemas.openxmlformats.org/officeDocument/2006/relationships/image" Target="../media/image74.png"/><Relationship Id="rId6" Type="http://schemas.openxmlformats.org/officeDocument/2006/relationships/image" Target="../media/image82.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65.xml"/><Relationship Id="rId2" Type="http://schemas.openxmlformats.org/officeDocument/2006/relationships/notesSlide" Target="../notesSlides/notesSlide17.xml"/><Relationship Id="rId3" Type="http://schemas.openxmlformats.org/officeDocument/2006/relationships/image" Target="../media/image77.gif"/></Relationships>
</file>

<file path=ppt/slides/_rels/slide18.xml.rels><?xml version="1.0" encoding="UTF-8" standalone="yes"?><Relationships xmlns="http://schemas.openxmlformats.org/package/2006/relationships"><Relationship Id="rId10" Type="http://schemas.openxmlformats.org/officeDocument/2006/relationships/image" Target="../media/image87.png"/><Relationship Id="rId1" Type="http://schemas.openxmlformats.org/officeDocument/2006/relationships/slideLayout" Target="../slideLayouts/slideLayout456.xml"/><Relationship Id="rId2" Type="http://schemas.openxmlformats.org/officeDocument/2006/relationships/notesSlide" Target="../notesSlides/notesSlide18.xml"/><Relationship Id="rId3" Type="http://schemas.openxmlformats.org/officeDocument/2006/relationships/image" Target="../media/image73.png"/><Relationship Id="rId4" Type="http://schemas.openxmlformats.org/officeDocument/2006/relationships/image" Target="../media/image80.png"/><Relationship Id="rId9" Type="http://schemas.openxmlformats.org/officeDocument/2006/relationships/image" Target="../media/image83.png"/><Relationship Id="rId5" Type="http://schemas.openxmlformats.org/officeDocument/2006/relationships/image" Target="../media/image81.png"/><Relationship Id="rId6" Type="http://schemas.openxmlformats.org/officeDocument/2006/relationships/image" Target="../media/image88.png"/><Relationship Id="rId7" Type="http://schemas.openxmlformats.org/officeDocument/2006/relationships/image" Target="../media/image89.png"/><Relationship Id="rId8" Type="http://schemas.openxmlformats.org/officeDocument/2006/relationships/image" Target="../media/image93.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71.xml"/><Relationship Id="rId2" Type="http://schemas.openxmlformats.org/officeDocument/2006/relationships/notesSlide" Target="../notesSlides/notesSlide19.xml"/><Relationship Id="rId3" Type="http://schemas.openxmlformats.org/officeDocument/2006/relationships/image" Target="../media/image92.png"/><Relationship Id="rId4" Type="http://schemas.openxmlformats.org/officeDocument/2006/relationships/image" Target="../media/image85.png"/><Relationship Id="rId5" Type="http://schemas.openxmlformats.org/officeDocument/2006/relationships/image" Target="../media/image91.png"/><Relationship Id="rId6" Type="http://schemas.openxmlformats.org/officeDocument/2006/relationships/image" Target="../media/image90.png"/></Relationships>
</file>

<file path=ppt/slides/_rels/slide2.xml.rels><?xml version="1.0" encoding="UTF-8" standalone="yes"?><Relationships xmlns="http://schemas.openxmlformats.org/package/2006/relationships"><Relationship Id="rId10" Type="http://schemas.openxmlformats.org/officeDocument/2006/relationships/image" Target="../media/image66.png"/><Relationship Id="rId1" Type="http://schemas.openxmlformats.org/officeDocument/2006/relationships/slideLayout" Target="../slideLayouts/slideLayout13.xml"/><Relationship Id="rId2" Type="http://schemas.openxmlformats.org/officeDocument/2006/relationships/notesSlide" Target="../notesSlides/notesSlide2.xml"/><Relationship Id="rId3" Type="http://schemas.openxmlformats.org/officeDocument/2006/relationships/image" Target="../media/image68.png"/><Relationship Id="rId4" Type="http://schemas.openxmlformats.org/officeDocument/2006/relationships/image" Target="../media/image58.png"/><Relationship Id="rId9" Type="http://schemas.openxmlformats.org/officeDocument/2006/relationships/image" Target="../media/image65.png"/><Relationship Id="rId5" Type="http://schemas.openxmlformats.org/officeDocument/2006/relationships/image" Target="../media/image55.png"/><Relationship Id="rId6" Type="http://schemas.openxmlformats.org/officeDocument/2006/relationships/image" Target="../media/image54.png"/><Relationship Id="rId7" Type="http://schemas.openxmlformats.org/officeDocument/2006/relationships/image" Target="../media/image12.png"/><Relationship Id="rId8" Type="http://schemas.openxmlformats.org/officeDocument/2006/relationships/image" Target="../media/image59.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62.xml"/><Relationship Id="rId2" Type="http://schemas.openxmlformats.org/officeDocument/2006/relationships/notesSlide" Target="../notesSlides/notesSlide20.xml"/><Relationship Id="rId3" Type="http://schemas.openxmlformats.org/officeDocument/2006/relationships/image" Target="../media/image84.png"/><Relationship Id="rId4" Type="http://schemas.openxmlformats.org/officeDocument/2006/relationships/image" Target="../media/image86.png"/><Relationship Id="rId5" Type="http://schemas.openxmlformats.org/officeDocument/2006/relationships/image" Target="../media/image94.png"/><Relationship Id="rId6" Type="http://schemas.openxmlformats.org/officeDocument/2006/relationships/image" Target="../media/image96.png"/><Relationship Id="rId7" Type="http://schemas.openxmlformats.org/officeDocument/2006/relationships/image" Target="../media/image97.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77.xml"/><Relationship Id="rId2" Type="http://schemas.openxmlformats.org/officeDocument/2006/relationships/notesSlide" Target="../notesSlides/notesSlide21.xml"/><Relationship Id="rId3" Type="http://schemas.openxmlformats.org/officeDocument/2006/relationships/image" Target="../media/image100.png"/><Relationship Id="rId4" Type="http://schemas.openxmlformats.org/officeDocument/2006/relationships/image" Target="../media/image98.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78.xml"/><Relationship Id="rId2" Type="http://schemas.openxmlformats.org/officeDocument/2006/relationships/notesSlide" Target="../notesSlides/notesSlide22.xml"/><Relationship Id="rId3" Type="http://schemas.openxmlformats.org/officeDocument/2006/relationships/image" Target="../media/image99.png"/><Relationship Id="rId4" Type="http://schemas.openxmlformats.org/officeDocument/2006/relationships/image" Target="../media/image95.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79.xml"/><Relationship Id="rId2" Type="http://schemas.openxmlformats.org/officeDocument/2006/relationships/notesSlide" Target="../notesSlides/notesSlide2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8.xml"/><Relationship Id="rId2" Type="http://schemas.openxmlformats.org/officeDocument/2006/relationships/notesSlide" Target="../notesSlides/notesSlide3.xml"/><Relationship Id="rId3" Type="http://schemas.openxmlformats.org/officeDocument/2006/relationships/image" Target="../media/image103.gif"/></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8.xml"/><Relationship Id="rId2" Type="http://schemas.openxmlformats.org/officeDocument/2006/relationships/notesSlide" Target="../notesSlides/notesSlide4.xml"/><Relationship Id="rId3" Type="http://schemas.openxmlformats.org/officeDocument/2006/relationships/image" Target="../media/image103.gif"/></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28.xml"/><Relationship Id="rId2" Type="http://schemas.openxmlformats.org/officeDocument/2006/relationships/notesSlide" Target="../notesSlides/notesSlide5.xml"/><Relationship Id="rId3" Type="http://schemas.openxmlformats.org/officeDocument/2006/relationships/image" Target="../media/image103.gif"/></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8.xml"/><Relationship Id="rId2" Type="http://schemas.openxmlformats.org/officeDocument/2006/relationships/notesSlide" Target="../notesSlides/notesSlide6.xml"/><Relationship Id="rId3" Type="http://schemas.openxmlformats.org/officeDocument/2006/relationships/image" Target="../media/image103.gif"/></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29.xml"/><Relationship Id="rId2" Type="http://schemas.openxmlformats.org/officeDocument/2006/relationships/notesSlide" Target="../notesSlides/notesSlide7.xml"/><Relationship Id="rId3" Type="http://schemas.openxmlformats.org/officeDocument/2006/relationships/image" Target="../media/image72.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0.xml"/><Relationship Id="rId2" Type="http://schemas.openxmlformats.org/officeDocument/2006/relationships/notesSlide" Target="../notesSlides/notesSlide8.xml"/><Relationship Id="rId3" Type="http://schemas.openxmlformats.org/officeDocument/2006/relationships/image" Target="../media/image71.png"/><Relationship Id="rId4" Type="http://schemas.openxmlformats.org/officeDocument/2006/relationships/image" Target="../media/image61.png"/><Relationship Id="rId5" Type="http://schemas.openxmlformats.org/officeDocument/2006/relationships/image" Target="../media/image60.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1.xml"/><Relationship Id="rId2" Type="http://schemas.openxmlformats.org/officeDocument/2006/relationships/notesSlide" Target="../notesSlides/notesSlide9.xml"/><Relationship Id="rId3" Type="http://schemas.openxmlformats.org/officeDocument/2006/relationships/image" Target="../media/image56.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08" name="Shape 8308"/>
        <p:cNvGrpSpPr/>
        <p:nvPr/>
      </p:nvGrpSpPr>
      <p:grpSpPr>
        <a:xfrm>
          <a:off x="0" y="0"/>
          <a:ext cx="0" cy="0"/>
          <a:chOff x="0" y="0"/>
          <a:chExt cx="0" cy="0"/>
        </a:xfrm>
      </p:grpSpPr>
      <p:sp>
        <p:nvSpPr>
          <p:cNvPr id="8309" name="Google Shape;8309;p1"/>
          <p:cNvSpPr txBox="1"/>
          <p:nvPr>
            <p:ph type="ctrTitle"/>
          </p:nvPr>
        </p:nvSpPr>
        <p:spPr>
          <a:xfrm>
            <a:off x="518375" y="1476775"/>
            <a:ext cx="3126600" cy="1488300"/>
          </a:xfrm>
          <a:prstGeom prst="rect">
            <a:avLst/>
          </a:prstGeom>
          <a:noFill/>
          <a:ln>
            <a:noFill/>
          </a:ln>
        </p:spPr>
        <p:txBody>
          <a:bodyPr anchorCtr="0" anchor="b" bIns="0" lIns="0" spcFirstLastPara="1" rIns="0" wrap="square" tIns="0">
            <a:normAutofit/>
          </a:bodyPr>
          <a:lstStyle/>
          <a:p>
            <a:pPr indent="0" lvl="0" marL="0" rtl="0" algn="l">
              <a:lnSpc>
                <a:spcPct val="100000"/>
              </a:lnSpc>
              <a:spcBef>
                <a:spcPts val="0"/>
              </a:spcBef>
              <a:spcAft>
                <a:spcPts val="0"/>
              </a:spcAft>
              <a:buSzPts val="2400"/>
              <a:buNone/>
            </a:pPr>
            <a:r>
              <a:rPr lang="en" sz="2100"/>
              <a:t>Using SMS to Close the Convenience Gap and Increase Conversion</a:t>
            </a:r>
            <a:endParaRPr sz="2100"/>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27" name="Shape 8427"/>
        <p:cNvGrpSpPr/>
        <p:nvPr/>
      </p:nvGrpSpPr>
      <p:grpSpPr>
        <a:xfrm>
          <a:off x="0" y="0"/>
          <a:ext cx="0" cy="0"/>
          <a:chOff x="0" y="0"/>
          <a:chExt cx="0" cy="0"/>
        </a:xfrm>
      </p:grpSpPr>
      <p:sp>
        <p:nvSpPr>
          <p:cNvPr id="8428" name="Google Shape;8428;p10"/>
          <p:cNvSpPr/>
          <p:nvPr/>
        </p:nvSpPr>
        <p:spPr>
          <a:xfrm>
            <a:off x="0" y="-7325"/>
            <a:ext cx="9144000" cy="5143500"/>
          </a:xfrm>
          <a:prstGeom prst="rect">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429" name="Google Shape;8429;p10"/>
          <p:cNvPicPr preferRelativeResize="0"/>
          <p:nvPr/>
        </p:nvPicPr>
        <p:blipFill rotWithShape="1">
          <a:blip r:embed="rId3">
            <a:alphaModFix/>
          </a:blip>
          <a:srcRect b="0" l="0" r="0" t="0"/>
          <a:stretch/>
        </p:blipFill>
        <p:spPr>
          <a:xfrm>
            <a:off x="0" y="-7325"/>
            <a:ext cx="9144003" cy="5143501"/>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33" name="Shape 8433"/>
        <p:cNvGrpSpPr/>
        <p:nvPr/>
      </p:nvGrpSpPr>
      <p:grpSpPr>
        <a:xfrm>
          <a:off x="0" y="0"/>
          <a:ext cx="0" cy="0"/>
          <a:chOff x="0" y="0"/>
          <a:chExt cx="0" cy="0"/>
        </a:xfrm>
      </p:grpSpPr>
      <p:sp>
        <p:nvSpPr>
          <p:cNvPr id="8434" name="Google Shape;8434;p11"/>
          <p:cNvSpPr/>
          <p:nvPr/>
        </p:nvSpPr>
        <p:spPr>
          <a:xfrm>
            <a:off x="0" y="-7325"/>
            <a:ext cx="9144000" cy="5143500"/>
          </a:xfrm>
          <a:prstGeom prst="rect">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435" name="Google Shape;8435;p11"/>
          <p:cNvPicPr preferRelativeResize="0"/>
          <p:nvPr/>
        </p:nvPicPr>
        <p:blipFill rotWithShape="1">
          <a:blip r:embed="rId3">
            <a:alphaModFix/>
          </a:blip>
          <a:srcRect b="0" l="0" r="0" t="0"/>
          <a:stretch/>
        </p:blipFill>
        <p:spPr>
          <a:xfrm>
            <a:off x="0" y="-7325"/>
            <a:ext cx="9144000" cy="5143500"/>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39" name="Shape 8439"/>
        <p:cNvGrpSpPr/>
        <p:nvPr/>
      </p:nvGrpSpPr>
      <p:grpSpPr>
        <a:xfrm>
          <a:off x="0" y="0"/>
          <a:ext cx="0" cy="0"/>
          <a:chOff x="0" y="0"/>
          <a:chExt cx="0" cy="0"/>
        </a:xfrm>
      </p:grpSpPr>
      <p:sp>
        <p:nvSpPr>
          <p:cNvPr id="8440" name="Google Shape;8440;p12"/>
          <p:cNvSpPr/>
          <p:nvPr/>
        </p:nvSpPr>
        <p:spPr>
          <a:xfrm>
            <a:off x="306375" y="3957900"/>
            <a:ext cx="1606800" cy="594300"/>
          </a:xfrm>
          <a:prstGeom prst="rect">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12"/>
          <p:cNvSpPr txBox="1"/>
          <p:nvPr>
            <p:ph type="ctrTitle"/>
          </p:nvPr>
        </p:nvSpPr>
        <p:spPr>
          <a:xfrm>
            <a:off x="306375" y="831469"/>
            <a:ext cx="1960200" cy="246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1600"/>
              <a:buNone/>
            </a:pPr>
            <a:r>
              <a:rPr lang="en"/>
              <a:t>Click-to-Buy</a:t>
            </a:r>
            <a:endParaRPr/>
          </a:p>
        </p:txBody>
      </p:sp>
      <p:sp>
        <p:nvSpPr>
          <p:cNvPr id="8442" name="Google Shape;8442;p12"/>
          <p:cNvSpPr txBox="1"/>
          <p:nvPr/>
        </p:nvSpPr>
        <p:spPr>
          <a:xfrm>
            <a:off x="306375" y="1409200"/>
            <a:ext cx="2449800" cy="290700"/>
          </a:xfrm>
          <a:prstGeom prst="rect">
            <a:avLst/>
          </a:prstGeom>
          <a:noFill/>
          <a:ln>
            <a:noFill/>
          </a:ln>
        </p:spPr>
        <p:txBody>
          <a:bodyPr anchorCtr="0" anchor="b" bIns="0" lIns="0" spcFirstLastPara="1" rIns="0" wrap="square" tIns="0">
            <a:noAutofit/>
          </a:bodyPr>
          <a:lstStyle/>
          <a:p>
            <a:pPr indent="0" lvl="0" marL="0" marR="0" rtl="0" algn="l">
              <a:lnSpc>
                <a:spcPct val="115000"/>
              </a:lnSpc>
              <a:spcBef>
                <a:spcPts val="0"/>
              </a:spcBef>
              <a:spcAft>
                <a:spcPts val="0"/>
              </a:spcAft>
              <a:buClr>
                <a:srgbClr val="000000"/>
              </a:buClr>
              <a:buSzPts val="1300"/>
              <a:buFont typeface="Arial"/>
              <a:buNone/>
            </a:pPr>
            <a:r>
              <a:rPr b="0" i="0" lang="en" sz="1300" u="none" cap="none" strike="noStrike">
                <a:solidFill>
                  <a:srgbClr val="0042E4"/>
                </a:solidFill>
                <a:latin typeface="Montserrat SemiBold"/>
                <a:ea typeface="Montserrat SemiBold"/>
                <a:cs typeface="Montserrat SemiBold"/>
                <a:sym typeface="Montserrat SemiBold"/>
              </a:rPr>
              <a:t>One-click checkout makes mobile shopping convenient</a:t>
            </a:r>
            <a:endParaRPr b="0" i="0" sz="1300" u="none" cap="none" strike="noStrike">
              <a:solidFill>
                <a:srgbClr val="0042E4"/>
              </a:solidFill>
              <a:latin typeface="Montserrat SemiBold"/>
              <a:ea typeface="Montserrat SemiBold"/>
              <a:cs typeface="Montserrat SemiBold"/>
              <a:sym typeface="Montserrat SemiBold"/>
            </a:endParaRPr>
          </a:p>
        </p:txBody>
      </p:sp>
      <p:sp>
        <p:nvSpPr>
          <p:cNvPr id="8443" name="Google Shape;8443;p12"/>
          <p:cNvSpPr txBox="1"/>
          <p:nvPr/>
        </p:nvSpPr>
        <p:spPr>
          <a:xfrm>
            <a:off x="306375" y="1814900"/>
            <a:ext cx="2449800" cy="2017800"/>
          </a:xfrm>
          <a:prstGeom prst="rect">
            <a:avLst/>
          </a:prstGeom>
          <a:noFill/>
          <a:ln>
            <a:noFill/>
          </a:ln>
        </p:spPr>
        <p:txBody>
          <a:bodyPr anchorCtr="0" anchor="t" bIns="0" lIns="0" spcFirstLastPara="1" rIns="0" wrap="square" tIns="0">
            <a:noAutofit/>
          </a:bodyPr>
          <a:lstStyle/>
          <a:p>
            <a:pPr indent="0" lvl="0" marL="0" marR="0" rtl="0" algn="l">
              <a:lnSpc>
                <a:spcPct val="150000"/>
              </a:lnSpc>
              <a:spcBef>
                <a:spcPts val="0"/>
              </a:spcBef>
              <a:spcAft>
                <a:spcPts val="0"/>
              </a:spcAft>
              <a:buClr>
                <a:srgbClr val="000000"/>
              </a:buClr>
              <a:buSzPts val="800"/>
              <a:buFont typeface="Arial"/>
              <a:buNone/>
            </a:pPr>
            <a:r>
              <a:t/>
            </a:r>
            <a:endParaRPr b="1" i="1" sz="800" u="none" cap="none" strike="noStrike">
              <a:solidFill>
                <a:srgbClr val="000000"/>
              </a:solidFill>
              <a:latin typeface="Montserrat"/>
              <a:ea typeface="Montserrat"/>
              <a:cs typeface="Montserrat"/>
              <a:sym typeface="Montserrat"/>
            </a:endParaRPr>
          </a:p>
          <a:p>
            <a:pPr indent="0" lvl="0" marL="0" marR="0" rtl="0" algn="l">
              <a:lnSpc>
                <a:spcPct val="150000"/>
              </a:lnSpc>
              <a:spcBef>
                <a:spcPts val="0"/>
              </a:spcBef>
              <a:spcAft>
                <a:spcPts val="0"/>
              </a:spcAft>
              <a:buClr>
                <a:srgbClr val="000000"/>
              </a:buClr>
              <a:buSzPts val="800"/>
              <a:buFont typeface="Arial"/>
              <a:buNone/>
            </a:pPr>
            <a:r>
              <a:t/>
            </a:r>
            <a:endParaRPr b="0" i="0" sz="800" u="none" cap="none" strike="noStrike">
              <a:solidFill>
                <a:srgbClr val="000000"/>
              </a:solidFill>
              <a:latin typeface="Montserrat"/>
              <a:ea typeface="Montserrat"/>
              <a:cs typeface="Montserrat"/>
              <a:sym typeface="Montserrat"/>
            </a:endParaRPr>
          </a:p>
          <a:p>
            <a:pPr indent="0" lvl="0" marL="0" marR="0" rtl="0" algn="l">
              <a:lnSpc>
                <a:spcPct val="150000"/>
              </a:lnSpc>
              <a:spcBef>
                <a:spcPts val="0"/>
              </a:spcBef>
              <a:spcAft>
                <a:spcPts val="0"/>
              </a:spcAft>
              <a:buClr>
                <a:srgbClr val="000000"/>
              </a:buClr>
              <a:buSzPts val="800"/>
              <a:buFont typeface="Arial"/>
              <a:buNone/>
            </a:pPr>
            <a:r>
              <a:rPr b="0" i="0" lang="en" sz="800" u="none" cap="none" strike="noStrike">
                <a:solidFill>
                  <a:srgbClr val="000000"/>
                </a:solidFill>
                <a:latin typeface="Montserrat"/>
                <a:ea typeface="Montserrat"/>
                <a:cs typeface="Montserrat"/>
                <a:sym typeface="Montserrat"/>
              </a:rPr>
              <a:t>T</a:t>
            </a:r>
            <a:r>
              <a:rPr b="0" i="0" lang="en" sz="800" u="none" cap="none" strike="noStrike">
                <a:solidFill>
                  <a:schemeClr val="dk1"/>
                </a:solidFill>
                <a:latin typeface="Montserrat"/>
                <a:ea typeface="Montserrat"/>
                <a:cs typeface="Montserrat"/>
                <a:sym typeface="Montserrat"/>
              </a:rPr>
              <a:t>op use cases include: </a:t>
            </a:r>
            <a:endParaRPr b="0" i="0" sz="800" u="none" cap="none" strike="noStrike">
              <a:solidFill>
                <a:schemeClr val="dk1"/>
              </a:solidFill>
              <a:latin typeface="Montserrat"/>
              <a:ea typeface="Montserrat"/>
              <a:cs typeface="Montserrat"/>
              <a:sym typeface="Montserrat"/>
            </a:endParaRPr>
          </a:p>
          <a:p>
            <a:pPr indent="-137160" lvl="0" marL="137160" marR="0" rtl="0" algn="l">
              <a:lnSpc>
                <a:spcPct val="150000"/>
              </a:lnSpc>
              <a:spcBef>
                <a:spcPts val="0"/>
              </a:spcBef>
              <a:spcAft>
                <a:spcPts val="0"/>
              </a:spcAft>
              <a:buClr>
                <a:schemeClr val="dk1"/>
              </a:buClr>
              <a:buSzPts val="800"/>
              <a:buFont typeface="Montserrat"/>
              <a:buChar char="●"/>
            </a:pPr>
            <a:r>
              <a:rPr b="0" i="0" lang="en" sz="800" u="none" cap="none" strike="noStrike">
                <a:solidFill>
                  <a:schemeClr val="dk1"/>
                </a:solidFill>
                <a:latin typeface="Montserrat"/>
                <a:ea typeface="Montserrat"/>
                <a:cs typeface="Montserrat"/>
                <a:sym typeface="Montserrat"/>
              </a:rPr>
              <a:t>Back-in-Stock</a:t>
            </a:r>
            <a:endParaRPr b="0" i="0" sz="800" u="none" cap="none" strike="noStrike">
              <a:solidFill>
                <a:schemeClr val="dk1"/>
              </a:solidFill>
              <a:latin typeface="Montserrat"/>
              <a:ea typeface="Montserrat"/>
              <a:cs typeface="Montserrat"/>
              <a:sym typeface="Montserrat"/>
            </a:endParaRPr>
          </a:p>
          <a:p>
            <a:pPr indent="-137160" lvl="0" marL="137160" marR="0" rtl="0" algn="l">
              <a:lnSpc>
                <a:spcPct val="150000"/>
              </a:lnSpc>
              <a:spcBef>
                <a:spcPts val="0"/>
              </a:spcBef>
              <a:spcAft>
                <a:spcPts val="0"/>
              </a:spcAft>
              <a:buClr>
                <a:schemeClr val="dk1"/>
              </a:buClr>
              <a:buSzPts val="800"/>
              <a:buFont typeface="Montserrat"/>
              <a:buChar char="●"/>
            </a:pPr>
            <a:r>
              <a:rPr b="0" i="0" lang="en" sz="800" u="none" cap="none" strike="noStrike">
                <a:solidFill>
                  <a:schemeClr val="dk1"/>
                </a:solidFill>
                <a:latin typeface="Montserrat"/>
                <a:ea typeface="Montserrat"/>
                <a:cs typeface="Montserrat"/>
                <a:sym typeface="Montserrat"/>
              </a:rPr>
              <a:t>Product Launch (with product &amp; discount)</a:t>
            </a:r>
            <a:endParaRPr b="0" i="0" sz="800" u="none" cap="none" strike="noStrike">
              <a:solidFill>
                <a:schemeClr val="dk1"/>
              </a:solidFill>
              <a:latin typeface="Montserrat"/>
              <a:ea typeface="Montserrat"/>
              <a:cs typeface="Montserrat"/>
              <a:sym typeface="Montserrat"/>
            </a:endParaRPr>
          </a:p>
          <a:p>
            <a:pPr indent="-137160" lvl="0" marL="137160" marR="0" rtl="0" algn="l">
              <a:lnSpc>
                <a:spcPct val="150000"/>
              </a:lnSpc>
              <a:spcBef>
                <a:spcPts val="0"/>
              </a:spcBef>
              <a:spcAft>
                <a:spcPts val="0"/>
              </a:spcAft>
              <a:buClr>
                <a:schemeClr val="dk1"/>
              </a:buClr>
              <a:buSzPts val="800"/>
              <a:buFont typeface="Montserrat"/>
              <a:buChar char="●"/>
            </a:pPr>
            <a:r>
              <a:rPr b="0" i="0" lang="en" sz="800" u="none" cap="none" strike="noStrike">
                <a:solidFill>
                  <a:schemeClr val="dk1"/>
                </a:solidFill>
                <a:latin typeface="Montserrat"/>
                <a:ea typeface="Montserrat"/>
                <a:cs typeface="Montserrat"/>
                <a:sym typeface="Montserrat"/>
              </a:rPr>
              <a:t>Product Recommendation (based on past purchase data with product &amp; discount)</a:t>
            </a:r>
            <a:endParaRPr b="0" i="0" sz="800" u="none" cap="none" strike="noStrike">
              <a:solidFill>
                <a:schemeClr val="dk1"/>
              </a:solidFill>
              <a:latin typeface="Montserrat"/>
              <a:ea typeface="Montserrat"/>
              <a:cs typeface="Montserrat"/>
              <a:sym typeface="Montserrat"/>
            </a:endParaRPr>
          </a:p>
          <a:p>
            <a:pPr indent="0" lvl="0" marL="0" marR="0" rtl="0" algn="l">
              <a:lnSpc>
                <a:spcPct val="150000"/>
              </a:lnSpc>
              <a:spcBef>
                <a:spcPts val="0"/>
              </a:spcBef>
              <a:spcAft>
                <a:spcPts val="0"/>
              </a:spcAft>
              <a:buClr>
                <a:srgbClr val="000000"/>
              </a:buClr>
              <a:buSzPts val="800"/>
              <a:buFont typeface="Arial"/>
              <a:buNone/>
            </a:pPr>
            <a:r>
              <a:t/>
            </a:r>
            <a:endParaRPr b="0" i="0" sz="800" u="none" cap="none" strike="noStrike">
              <a:solidFill>
                <a:srgbClr val="000000"/>
              </a:solidFill>
              <a:latin typeface="Montserrat"/>
              <a:ea typeface="Montserrat"/>
              <a:cs typeface="Montserrat"/>
              <a:sym typeface="Montserrat"/>
            </a:endParaRPr>
          </a:p>
          <a:p>
            <a:pPr indent="0" lvl="0" marL="0" marR="0" rtl="0" algn="l">
              <a:lnSpc>
                <a:spcPct val="150000"/>
              </a:lnSpc>
              <a:spcBef>
                <a:spcPts val="0"/>
              </a:spcBef>
              <a:spcAft>
                <a:spcPts val="0"/>
              </a:spcAft>
              <a:buClr>
                <a:srgbClr val="000000"/>
              </a:buClr>
              <a:buSzPts val="800"/>
              <a:buFont typeface="Arial"/>
              <a:buNone/>
            </a:pPr>
            <a:r>
              <a:t/>
            </a:r>
            <a:endParaRPr b="0" i="0" sz="800" u="none" cap="none" strike="noStrike">
              <a:solidFill>
                <a:srgbClr val="000000"/>
              </a:solidFill>
              <a:latin typeface="Montserrat"/>
              <a:ea typeface="Montserrat"/>
              <a:cs typeface="Montserrat"/>
              <a:sym typeface="Montserrat"/>
            </a:endParaRPr>
          </a:p>
          <a:p>
            <a:pPr indent="0" lvl="0" marL="0" marR="0" rtl="0" algn="l">
              <a:lnSpc>
                <a:spcPct val="150000"/>
              </a:lnSpc>
              <a:spcBef>
                <a:spcPts val="0"/>
              </a:spcBef>
              <a:spcAft>
                <a:spcPts val="0"/>
              </a:spcAft>
              <a:buClr>
                <a:srgbClr val="000000"/>
              </a:buClr>
              <a:buSzPts val="800"/>
              <a:buFont typeface="Arial"/>
              <a:buNone/>
            </a:pPr>
            <a:r>
              <a:t/>
            </a:r>
            <a:endParaRPr b="0" i="0" sz="800" u="none" cap="none" strike="noStrike">
              <a:solidFill>
                <a:srgbClr val="000000"/>
              </a:solidFill>
              <a:latin typeface="Montserrat"/>
              <a:ea typeface="Montserrat"/>
              <a:cs typeface="Montserrat"/>
              <a:sym typeface="Montserrat"/>
            </a:endParaRPr>
          </a:p>
          <a:p>
            <a:pPr indent="0" lvl="0" marL="0" marR="0" rtl="0" algn="l">
              <a:lnSpc>
                <a:spcPct val="150000"/>
              </a:lnSpc>
              <a:spcBef>
                <a:spcPts val="0"/>
              </a:spcBef>
              <a:spcAft>
                <a:spcPts val="0"/>
              </a:spcAft>
              <a:buClr>
                <a:srgbClr val="000000"/>
              </a:buClr>
              <a:buSzPts val="800"/>
              <a:buFont typeface="Arial"/>
              <a:buNone/>
            </a:pPr>
            <a:r>
              <a:t/>
            </a:r>
            <a:endParaRPr b="0" i="0" sz="800" u="none" cap="none" strike="noStrike">
              <a:solidFill>
                <a:srgbClr val="000000"/>
              </a:solidFill>
              <a:latin typeface="Montserrat"/>
              <a:ea typeface="Montserrat"/>
              <a:cs typeface="Montserrat"/>
              <a:sym typeface="Montserrat"/>
            </a:endParaRPr>
          </a:p>
        </p:txBody>
      </p:sp>
      <p:sp>
        <p:nvSpPr>
          <p:cNvPr id="8444" name="Google Shape;8444;p12"/>
          <p:cNvSpPr txBox="1"/>
          <p:nvPr/>
        </p:nvSpPr>
        <p:spPr>
          <a:xfrm>
            <a:off x="306375" y="4035250"/>
            <a:ext cx="955500" cy="2463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100"/>
              <a:buFont typeface="Arial"/>
              <a:buNone/>
            </a:pPr>
            <a:r>
              <a:rPr b="1" i="0" lang="en" sz="1100" u="none" cap="none" strike="noStrike">
                <a:solidFill>
                  <a:srgbClr val="0042E4"/>
                </a:solidFill>
                <a:latin typeface="Montserrat"/>
                <a:ea typeface="Montserrat"/>
                <a:cs typeface="Montserrat"/>
                <a:sym typeface="Montserrat"/>
              </a:rPr>
              <a:t>20x ROI</a:t>
            </a:r>
            <a:endParaRPr b="0" i="0" sz="1100" u="none" cap="none" strike="noStrike">
              <a:solidFill>
                <a:srgbClr val="0042E4"/>
              </a:solidFill>
              <a:latin typeface="Montserrat"/>
              <a:ea typeface="Montserrat"/>
              <a:cs typeface="Montserrat"/>
              <a:sym typeface="Montserrat"/>
            </a:endParaRPr>
          </a:p>
        </p:txBody>
      </p:sp>
      <p:sp>
        <p:nvSpPr>
          <p:cNvPr id="8445" name="Google Shape;8445;p12"/>
          <p:cNvSpPr txBox="1"/>
          <p:nvPr/>
        </p:nvSpPr>
        <p:spPr>
          <a:xfrm>
            <a:off x="388125" y="4281551"/>
            <a:ext cx="1682400" cy="290700"/>
          </a:xfrm>
          <a:prstGeom prst="rect">
            <a:avLst/>
          </a:prstGeom>
          <a:noFill/>
          <a:ln>
            <a:noFill/>
          </a:ln>
        </p:spPr>
        <p:txBody>
          <a:bodyPr anchorCtr="0" anchor="t" bIns="0" lIns="0" spcFirstLastPara="1" rIns="0" wrap="square" tIns="0">
            <a:noAutofit/>
          </a:bodyPr>
          <a:lstStyle/>
          <a:p>
            <a:pPr indent="0" lvl="0" marL="0" marR="0" rtl="0" algn="l">
              <a:lnSpc>
                <a:spcPct val="115000"/>
              </a:lnSpc>
              <a:spcBef>
                <a:spcPts val="0"/>
              </a:spcBef>
              <a:spcAft>
                <a:spcPts val="0"/>
              </a:spcAft>
              <a:buClr>
                <a:srgbClr val="000000"/>
              </a:buClr>
              <a:buSzPts val="800"/>
              <a:buFont typeface="Arial"/>
              <a:buNone/>
            </a:pPr>
            <a:r>
              <a:rPr b="0" i="0" lang="en" sz="800" u="none" cap="none" strike="noStrike">
                <a:solidFill>
                  <a:srgbClr val="272850"/>
                </a:solidFill>
                <a:latin typeface="Montserrat SemiBold"/>
                <a:ea typeface="Montserrat SemiBold"/>
                <a:cs typeface="Montserrat SemiBold"/>
                <a:sym typeface="Montserrat SemiBold"/>
              </a:rPr>
              <a:t>on Click to Buy campaigns</a:t>
            </a:r>
            <a:endParaRPr b="0" i="0" sz="800" u="none" cap="none" strike="noStrike">
              <a:solidFill>
                <a:srgbClr val="272850"/>
              </a:solidFill>
              <a:latin typeface="Montserrat"/>
              <a:ea typeface="Montserrat"/>
              <a:cs typeface="Montserrat"/>
              <a:sym typeface="Montserrat"/>
            </a:endParaRPr>
          </a:p>
        </p:txBody>
      </p:sp>
      <p:pic>
        <p:nvPicPr>
          <p:cNvPr id="8446" name="Google Shape;8446;p12"/>
          <p:cNvPicPr preferRelativeResize="0"/>
          <p:nvPr/>
        </p:nvPicPr>
        <p:blipFill rotWithShape="1">
          <a:blip r:embed="rId3">
            <a:alphaModFix/>
          </a:blip>
          <a:srcRect b="0" l="0" r="0" t="0"/>
          <a:stretch/>
        </p:blipFill>
        <p:spPr>
          <a:xfrm>
            <a:off x="4904700" y="228288"/>
            <a:ext cx="2580450" cy="4686925"/>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50" name="Shape 8450"/>
        <p:cNvGrpSpPr/>
        <p:nvPr/>
      </p:nvGrpSpPr>
      <p:grpSpPr>
        <a:xfrm>
          <a:off x="0" y="0"/>
          <a:ext cx="0" cy="0"/>
          <a:chOff x="0" y="0"/>
          <a:chExt cx="0" cy="0"/>
        </a:xfrm>
      </p:grpSpPr>
      <p:sp>
        <p:nvSpPr>
          <p:cNvPr id="8451" name="Google Shape;8451;p13"/>
          <p:cNvSpPr txBox="1"/>
          <p:nvPr>
            <p:ph type="ctrTitle"/>
          </p:nvPr>
        </p:nvSpPr>
        <p:spPr>
          <a:xfrm>
            <a:off x="4005075" y="2344200"/>
            <a:ext cx="3525000" cy="3120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2000"/>
              <a:buNone/>
            </a:pPr>
            <a:r>
              <a:rPr lang="en"/>
              <a:t>Tailored Outreach</a:t>
            </a:r>
            <a:endParaRPr/>
          </a:p>
        </p:txBody>
      </p:sp>
      <p:sp>
        <p:nvSpPr>
          <p:cNvPr id="8452" name="Google Shape;8452;p13"/>
          <p:cNvSpPr txBox="1"/>
          <p:nvPr>
            <p:ph idx="2" type="ctrTitle"/>
          </p:nvPr>
        </p:nvSpPr>
        <p:spPr>
          <a:xfrm>
            <a:off x="4005072" y="2054352"/>
            <a:ext cx="3643500" cy="1539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1000"/>
              <a:buNone/>
            </a:pPr>
            <a:r>
              <a:rPr lang="en"/>
              <a:t>SMS Strategy</a:t>
            </a:r>
            <a:endParaRPr/>
          </a:p>
        </p:txBody>
      </p:sp>
      <p:pic>
        <p:nvPicPr>
          <p:cNvPr id="8453" name="Google Shape;8453;p13"/>
          <p:cNvPicPr preferRelativeResize="0"/>
          <p:nvPr/>
        </p:nvPicPr>
        <p:blipFill rotWithShape="1">
          <a:blip r:embed="rId3">
            <a:alphaModFix/>
          </a:blip>
          <a:srcRect b="0" l="0" r="0" t="0"/>
          <a:stretch/>
        </p:blipFill>
        <p:spPr>
          <a:xfrm>
            <a:off x="418225" y="1923897"/>
            <a:ext cx="3200888" cy="1349700"/>
          </a:xfrm>
          <a:prstGeom prst="rect">
            <a:avLst/>
          </a:prstGeom>
          <a:noFill/>
          <a:ln>
            <a:noFill/>
          </a:ln>
        </p:spPr>
      </p:pic>
      <p:sp>
        <p:nvSpPr>
          <p:cNvPr id="8454" name="Google Shape;8454;p13"/>
          <p:cNvSpPr/>
          <p:nvPr/>
        </p:nvSpPr>
        <p:spPr>
          <a:xfrm>
            <a:off x="7708200" y="4734850"/>
            <a:ext cx="1296600" cy="3240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58" name="Shape 8458"/>
        <p:cNvGrpSpPr/>
        <p:nvPr/>
      </p:nvGrpSpPr>
      <p:grpSpPr>
        <a:xfrm>
          <a:off x="0" y="0"/>
          <a:ext cx="0" cy="0"/>
          <a:chOff x="0" y="0"/>
          <a:chExt cx="0" cy="0"/>
        </a:xfrm>
      </p:grpSpPr>
      <p:sp>
        <p:nvSpPr>
          <p:cNvPr id="8459" name="Google Shape;8459;p14"/>
          <p:cNvSpPr/>
          <p:nvPr/>
        </p:nvSpPr>
        <p:spPr>
          <a:xfrm>
            <a:off x="5967633" y="1109715"/>
            <a:ext cx="2126400" cy="589200"/>
          </a:xfrm>
          <a:prstGeom prst="rect">
            <a:avLst/>
          </a:prstGeom>
          <a:solidFill>
            <a:srgbClr val="D4E1EB"/>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1200"/>
              <a:buFont typeface="Arial"/>
              <a:buNone/>
            </a:pPr>
            <a:r>
              <a:rPr b="1" i="0" lang="en" sz="900" u="none" cap="none" strike="noStrike">
                <a:solidFill>
                  <a:srgbClr val="272850"/>
                </a:solidFill>
                <a:latin typeface="Montserrat"/>
                <a:ea typeface="Montserrat"/>
                <a:cs typeface="Montserrat"/>
                <a:sym typeface="Montserrat"/>
              </a:rPr>
              <a:t>Customer Subscribes to SMS: </a:t>
            </a:r>
            <a:r>
              <a:rPr b="0" i="0" lang="en" sz="900" u="none" cap="none" strike="noStrike">
                <a:solidFill>
                  <a:srgbClr val="272850"/>
                </a:solidFill>
                <a:latin typeface="Montserrat Medium"/>
                <a:ea typeface="Montserrat Medium"/>
                <a:cs typeface="Montserrat Medium"/>
                <a:sym typeface="Montserrat Medium"/>
              </a:rPr>
              <a:t>Welcome Message</a:t>
            </a:r>
            <a:endParaRPr b="0" i="0" sz="900" u="none" cap="none" strike="noStrike">
              <a:solidFill>
                <a:srgbClr val="272850"/>
              </a:solidFill>
              <a:latin typeface="Montserrat Medium"/>
              <a:ea typeface="Montserrat Medium"/>
              <a:cs typeface="Montserrat Medium"/>
              <a:sym typeface="Montserrat Medium"/>
            </a:endParaRPr>
          </a:p>
        </p:txBody>
      </p:sp>
      <p:sp>
        <p:nvSpPr>
          <p:cNvPr id="8460" name="Google Shape;8460;p14"/>
          <p:cNvSpPr/>
          <p:nvPr/>
        </p:nvSpPr>
        <p:spPr>
          <a:xfrm>
            <a:off x="5967633" y="1934665"/>
            <a:ext cx="2126400" cy="589200"/>
          </a:xfrm>
          <a:prstGeom prst="rect">
            <a:avLst/>
          </a:prstGeom>
          <a:solidFill>
            <a:schemeClr val="accent6"/>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1200"/>
              <a:buFont typeface="Arial"/>
              <a:buNone/>
            </a:pPr>
            <a:r>
              <a:rPr b="1" i="0" lang="en" sz="900" u="none" cap="none" strike="noStrike">
                <a:solidFill>
                  <a:srgbClr val="272850"/>
                </a:solidFill>
                <a:latin typeface="Montserrat"/>
                <a:ea typeface="Montserrat"/>
                <a:cs typeface="Montserrat"/>
                <a:sym typeface="Montserrat"/>
              </a:rPr>
              <a:t>Customer Abandons</a:t>
            </a:r>
            <a:endParaRPr b="1" i="0" sz="900" u="none" cap="none" strike="noStrike">
              <a:solidFill>
                <a:srgbClr val="272850"/>
              </a:solidFill>
              <a:latin typeface="Montserrat"/>
              <a:ea typeface="Montserrat"/>
              <a:cs typeface="Montserrat"/>
              <a:sym typeface="Montserrat"/>
            </a:endParaRPr>
          </a:p>
          <a:p>
            <a:pPr indent="0" lvl="0" marL="91440" marR="0" rtl="0" algn="l">
              <a:lnSpc>
                <a:spcPct val="100000"/>
              </a:lnSpc>
              <a:spcBef>
                <a:spcPts val="0"/>
              </a:spcBef>
              <a:spcAft>
                <a:spcPts val="0"/>
              </a:spcAft>
              <a:buClr>
                <a:srgbClr val="000000"/>
              </a:buClr>
              <a:buSzPts val="1200"/>
              <a:buFont typeface="Arial"/>
              <a:buNone/>
            </a:pPr>
            <a:r>
              <a:rPr b="1" i="0" lang="en" sz="900" u="none" cap="none" strike="noStrike">
                <a:solidFill>
                  <a:srgbClr val="272850"/>
                </a:solidFill>
                <a:latin typeface="Montserrat"/>
                <a:ea typeface="Montserrat"/>
                <a:cs typeface="Montserrat"/>
                <a:sym typeface="Montserrat"/>
              </a:rPr>
              <a:t>Cart: </a:t>
            </a:r>
            <a:r>
              <a:rPr b="0" i="0" lang="en" sz="900" u="none" cap="none" strike="noStrike">
                <a:solidFill>
                  <a:srgbClr val="272850"/>
                </a:solidFill>
                <a:latin typeface="Montserrat Medium"/>
                <a:ea typeface="Montserrat Medium"/>
                <a:cs typeface="Montserrat Medium"/>
                <a:sym typeface="Montserrat Medium"/>
              </a:rPr>
              <a:t>Cart Abandonment</a:t>
            </a:r>
            <a:endParaRPr b="0" i="0" sz="900" u="none" cap="none" strike="noStrike">
              <a:solidFill>
                <a:srgbClr val="272850"/>
              </a:solidFill>
              <a:latin typeface="Montserrat Medium"/>
              <a:ea typeface="Montserrat Medium"/>
              <a:cs typeface="Montserrat Medium"/>
              <a:sym typeface="Montserrat Medium"/>
            </a:endParaRPr>
          </a:p>
        </p:txBody>
      </p:sp>
      <p:sp>
        <p:nvSpPr>
          <p:cNvPr id="8461" name="Google Shape;8461;p14"/>
          <p:cNvSpPr/>
          <p:nvPr/>
        </p:nvSpPr>
        <p:spPr>
          <a:xfrm>
            <a:off x="5967633" y="2864431"/>
            <a:ext cx="2126400" cy="589200"/>
          </a:xfrm>
          <a:prstGeom prst="rect">
            <a:avLst/>
          </a:prstGeom>
          <a:solidFill>
            <a:srgbClr val="C7E5E1"/>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1200"/>
              <a:buFont typeface="Arial"/>
              <a:buNone/>
            </a:pPr>
            <a:r>
              <a:rPr b="1" i="0" lang="en" sz="900" u="none" cap="none" strike="noStrike">
                <a:solidFill>
                  <a:srgbClr val="272850"/>
                </a:solidFill>
                <a:latin typeface="Montserrat"/>
                <a:ea typeface="Montserrat"/>
                <a:cs typeface="Montserrat"/>
                <a:sym typeface="Montserrat"/>
              </a:rPr>
              <a:t>Customer Makes 1st</a:t>
            </a:r>
            <a:endParaRPr b="1" i="0" sz="900" u="none" cap="none" strike="noStrike">
              <a:solidFill>
                <a:srgbClr val="272850"/>
              </a:solidFill>
              <a:latin typeface="Montserrat"/>
              <a:ea typeface="Montserrat"/>
              <a:cs typeface="Montserrat"/>
              <a:sym typeface="Montserrat"/>
            </a:endParaRPr>
          </a:p>
          <a:p>
            <a:pPr indent="0" lvl="0" marL="91440" marR="0" rtl="0" algn="l">
              <a:lnSpc>
                <a:spcPct val="100000"/>
              </a:lnSpc>
              <a:spcBef>
                <a:spcPts val="0"/>
              </a:spcBef>
              <a:spcAft>
                <a:spcPts val="0"/>
              </a:spcAft>
              <a:buClr>
                <a:srgbClr val="000000"/>
              </a:buClr>
              <a:buSzPts val="1200"/>
              <a:buFont typeface="Arial"/>
              <a:buNone/>
            </a:pPr>
            <a:r>
              <a:rPr b="1" i="0" lang="en" sz="900" u="none" cap="none" strike="noStrike">
                <a:solidFill>
                  <a:srgbClr val="272850"/>
                </a:solidFill>
                <a:latin typeface="Montserrat"/>
                <a:ea typeface="Montserrat"/>
                <a:cs typeface="Montserrat"/>
                <a:sym typeface="Montserrat"/>
              </a:rPr>
              <a:t>Purchase: </a:t>
            </a:r>
            <a:r>
              <a:rPr b="0" i="0" lang="en" sz="900" u="none" cap="none" strike="noStrike">
                <a:solidFill>
                  <a:srgbClr val="272850"/>
                </a:solidFill>
                <a:latin typeface="Montserrat Medium"/>
                <a:ea typeface="Montserrat Medium"/>
                <a:cs typeface="Montserrat Medium"/>
                <a:sym typeface="Montserrat Medium"/>
              </a:rPr>
              <a:t>Post Purchase</a:t>
            </a:r>
            <a:endParaRPr b="0" i="0" sz="900" u="none" cap="none" strike="noStrike">
              <a:solidFill>
                <a:srgbClr val="272850"/>
              </a:solidFill>
              <a:latin typeface="Montserrat Medium"/>
              <a:ea typeface="Montserrat Medium"/>
              <a:cs typeface="Montserrat Medium"/>
              <a:sym typeface="Montserrat Medium"/>
            </a:endParaRPr>
          </a:p>
        </p:txBody>
      </p:sp>
      <p:sp>
        <p:nvSpPr>
          <p:cNvPr id="8462" name="Google Shape;8462;p14"/>
          <p:cNvSpPr/>
          <p:nvPr/>
        </p:nvSpPr>
        <p:spPr>
          <a:xfrm>
            <a:off x="5967633" y="3682864"/>
            <a:ext cx="2126400" cy="589200"/>
          </a:xfrm>
          <a:prstGeom prst="rect">
            <a:avLst/>
          </a:prstGeom>
          <a:solidFill>
            <a:srgbClr val="FAE8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Arial"/>
              <a:buNone/>
            </a:pPr>
            <a:r>
              <a:rPr b="1" i="0" lang="en" sz="900" u="none" cap="none" strike="noStrike">
                <a:solidFill>
                  <a:srgbClr val="272850"/>
                </a:solidFill>
                <a:latin typeface="Montserrat"/>
                <a:ea typeface="Montserrat"/>
                <a:cs typeface="Montserrat"/>
                <a:sym typeface="Montserrat"/>
              </a:rPr>
              <a:t>Customer Receives Order: </a:t>
            </a:r>
            <a:r>
              <a:rPr b="0" i="0" lang="en" sz="900" u="none" cap="none" strike="noStrike">
                <a:solidFill>
                  <a:srgbClr val="272850"/>
                </a:solidFill>
                <a:latin typeface="Montserrat Medium"/>
                <a:ea typeface="Montserrat Medium"/>
                <a:cs typeface="Montserrat Medium"/>
                <a:sym typeface="Montserrat Medium"/>
              </a:rPr>
              <a:t>Order Confirmation</a:t>
            </a:r>
            <a:endParaRPr b="0" i="0" sz="900" u="none" cap="none" strike="noStrike">
              <a:solidFill>
                <a:srgbClr val="272850"/>
              </a:solidFill>
              <a:latin typeface="Montserrat Medium"/>
              <a:ea typeface="Montserrat Medium"/>
              <a:cs typeface="Montserrat Medium"/>
              <a:sym typeface="Montserrat Medium"/>
            </a:endParaRPr>
          </a:p>
        </p:txBody>
      </p:sp>
      <p:cxnSp>
        <p:nvCxnSpPr>
          <p:cNvPr id="8463" name="Google Shape;8463;p14"/>
          <p:cNvCxnSpPr>
            <a:stCxn id="8459" idx="2"/>
            <a:endCxn id="8460" idx="0"/>
          </p:cNvCxnSpPr>
          <p:nvPr/>
        </p:nvCxnSpPr>
        <p:spPr>
          <a:xfrm>
            <a:off x="7030833" y="1698915"/>
            <a:ext cx="0" cy="235800"/>
          </a:xfrm>
          <a:prstGeom prst="straightConnector1">
            <a:avLst/>
          </a:prstGeom>
          <a:noFill/>
          <a:ln cap="flat" cmpd="sng" w="9525">
            <a:solidFill>
              <a:schemeClr val="accent1"/>
            </a:solidFill>
            <a:prstDash val="solid"/>
            <a:round/>
            <a:headEnd len="sm" w="sm" type="none"/>
            <a:tailEnd len="med" w="med" type="triangle"/>
          </a:ln>
        </p:spPr>
      </p:cxnSp>
      <p:cxnSp>
        <p:nvCxnSpPr>
          <p:cNvPr id="8464" name="Google Shape;8464;p14"/>
          <p:cNvCxnSpPr>
            <a:stCxn id="8460" idx="2"/>
          </p:cNvCxnSpPr>
          <p:nvPr/>
        </p:nvCxnSpPr>
        <p:spPr>
          <a:xfrm>
            <a:off x="7030833" y="2523865"/>
            <a:ext cx="0" cy="353700"/>
          </a:xfrm>
          <a:prstGeom prst="straightConnector1">
            <a:avLst/>
          </a:prstGeom>
          <a:noFill/>
          <a:ln cap="flat" cmpd="sng" w="9525">
            <a:solidFill>
              <a:schemeClr val="accent1"/>
            </a:solidFill>
            <a:prstDash val="solid"/>
            <a:round/>
            <a:headEnd len="sm" w="sm" type="none"/>
            <a:tailEnd len="med" w="med" type="triangle"/>
          </a:ln>
        </p:spPr>
      </p:cxnSp>
      <p:cxnSp>
        <p:nvCxnSpPr>
          <p:cNvPr id="8465" name="Google Shape;8465;p14"/>
          <p:cNvCxnSpPr>
            <a:stCxn id="8461" idx="2"/>
            <a:endCxn id="8462" idx="0"/>
          </p:cNvCxnSpPr>
          <p:nvPr/>
        </p:nvCxnSpPr>
        <p:spPr>
          <a:xfrm>
            <a:off x="7030833" y="3453631"/>
            <a:ext cx="0" cy="229200"/>
          </a:xfrm>
          <a:prstGeom prst="straightConnector1">
            <a:avLst/>
          </a:prstGeom>
          <a:noFill/>
          <a:ln cap="flat" cmpd="sng" w="9525">
            <a:solidFill>
              <a:schemeClr val="accent1"/>
            </a:solidFill>
            <a:prstDash val="solid"/>
            <a:round/>
            <a:headEnd len="sm" w="sm" type="none"/>
            <a:tailEnd len="med" w="med" type="triangle"/>
          </a:ln>
        </p:spPr>
      </p:cxnSp>
      <p:pic>
        <p:nvPicPr>
          <p:cNvPr id="8466" name="Google Shape;8466;p14"/>
          <p:cNvPicPr preferRelativeResize="0"/>
          <p:nvPr/>
        </p:nvPicPr>
        <p:blipFill rotWithShape="1">
          <a:blip r:embed="rId3">
            <a:alphaModFix/>
          </a:blip>
          <a:srcRect b="0" l="0" r="0" t="0"/>
          <a:stretch/>
        </p:blipFill>
        <p:spPr>
          <a:xfrm>
            <a:off x="3711300" y="1109555"/>
            <a:ext cx="1537296" cy="2054737"/>
          </a:xfrm>
          <a:prstGeom prst="rect">
            <a:avLst/>
          </a:prstGeom>
          <a:noFill/>
          <a:ln>
            <a:noFill/>
          </a:ln>
        </p:spPr>
      </p:pic>
      <p:sp>
        <p:nvSpPr>
          <p:cNvPr id="8467" name="Google Shape;8467;p14"/>
          <p:cNvSpPr/>
          <p:nvPr/>
        </p:nvSpPr>
        <p:spPr>
          <a:xfrm>
            <a:off x="3897584" y="2699547"/>
            <a:ext cx="1148400" cy="353700"/>
          </a:xfrm>
          <a:prstGeom prst="rect">
            <a:avLst/>
          </a:prstGeom>
          <a:solidFill>
            <a:srgbClr val="FFFFFF"/>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100"/>
              <a:buFont typeface="Arial"/>
              <a:buNone/>
            </a:pPr>
            <a:r>
              <a:rPr b="0" i="0" lang="en" sz="800" u="none" cap="none" strike="noStrike">
                <a:solidFill>
                  <a:srgbClr val="272850"/>
                </a:solidFill>
                <a:latin typeface="Montserrat"/>
                <a:ea typeface="Montserrat"/>
                <a:cs typeface="Montserrat"/>
                <a:sym typeface="Montserrat"/>
              </a:rPr>
              <a:t>Jane’s</a:t>
            </a:r>
            <a:endParaRPr b="0" i="0" sz="800" u="none" cap="none" strike="noStrike">
              <a:solidFill>
                <a:srgbClr val="272850"/>
              </a:solidFill>
              <a:latin typeface="Montserrat"/>
              <a:ea typeface="Montserrat"/>
              <a:cs typeface="Montserrat"/>
              <a:sym typeface="Montserrat"/>
            </a:endParaRPr>
          </a:p>
          <a:p>
            <a:pPr indent="0" lvl="0" marL="0" marR="0" rtl="0" algn="ctr">
              <a:lnSpc>
                <a:spcPct val="100000"/>
              </a:lnSpc>
              <a:spcBef>
                <a:spcPts val="0"/>
              </a:spcBef>
              <a:spcAft>
                <a:spcPts val="0"/>
              </a:spcAft>
              <a:buClr>
                <a:schemeClr val="dk1"/>
              </a:buClr>
              <a:buSzPts val="1100"/>
              <a:buFont typeface="Arial"/>
              <a:buNone/>
            </a:pPr>
            <a:r>
              <a:rPr b="1" i="0" lang="en" sz="600" u="none" cap="none" strike="noStrike">
                <a:solidFill>
                  <a:srgbClr val="272850"/>
                </a:solidFill>
                <a:latin typeface="Montserrat"/>
                <a:ea typeface="Montserrat"/>
                <a:cs typeface="Montserrat"/>
                <a:sym typeface="Montserrat"/>
              </a:rPr>
              <a:t>customer journey</a:t>
            </a:r>
            <a:endParaRPr b="1" i="0" sz="600" u="none" cap="none" strike="noStrike">
              <a:solidFill>
                <a:srgbClr val="272850"/>
              </a:solidFill>
              <a:latin typeface="Montserrat"/>
              <a:ea typeface="Montserrat"/>
              <a:cs typeface="Montserrat"/>
              <a:sym typeface="Montserrat"/>
            </a:endParaRPr>
          </a:p>
        </p:txBody>
      </p:sp>
      <p:cxnSp>
        <p:nvCxnSpPr>
          <p:cNvPr id="8468" name="Google Shape;8468;p14"/>
          <p:cNvCxnSpPr>
            <a:stCxn id="8466" idx="0"/>
            <a:endCxn id="8459" idx="0"/>
          </p:cNvCxnSpPr>
          <p:nvPr/>
        </p:nvCxnSpPr>
        <p:spPr>
          <a:xfrm flipH="1" rot="-5400000">
            <a:off x="5755098" y="-165595"/>
            <a:ext cx="600" cy="2550900"/>
          </a:xfrm>
          <a:prstGeom prst="bentConnector3">
            <a:avLst>
              <a:gd fmla="val -39687500" name="adj1"/>
            </a:avLst>
          </a:prstGeom>
          <a:noFill/>
          <a:ln cap="flat" cmpd="sng" w="9525">
            <a:solidFill>
              <a:schemeClr val="accent1"/>
            </a:solidFill>
            <a:prstDash val="solid"/>
            <a:round/>
            <a:headEnd len="sm" w="sm" type="none"/>
            <a:tailEnd len="med" w="med" type="triangle"/>
          </a:ln>
        </p:spPr>
      </p:cxnSp>
      <p:sp>
        <p:nvSpPr>
          <p:cNvPr id="8469" name="Google Shape;8469;p14"/>
          <p:cNvSpPr txBox="1"/>
          <p:nvPr>
            <p:ph type="ctrTitle"/>
          </p:nvPr>
        </p:nvSpPr>
        <p:spPr>
          <a:xfrm>
            <a:off x="274320" y="1142582"/>
            <a:ext cx="1960200" cy="246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1600"/>
              <a:buNone/>
            </a:pPr>
            <a:r>
              <a:rPr lang="en"/>
              <a:t>The Basics</a:t>
            </a:r>
            <a:endParaRPr/>
          </a:p>
        </p:txBody>
      </p:sp>
      <p:sp>
        <p:nvSpPr>
          <p:cNvPr id="8470" name="Google Shape;8470;p14"/>
          <p:cNvSpPr txBox="1"/>
          <p:nvPr>
            <p:ph idx="3" type="ctrTitle"/>
          </p:nvPr>
        </p:nvSpPr>
        <p:spPr>
          <a:xfrm>
            <a:off x="274325" y="1470000"/>
            <a:ext cx="2293800" cy="246300"/>
          </a:xfrm>
          <a:prstGeom prst="rect">
            <a:avLst/>
          </a:prstGeom>
          <a:noFill/>
          <a:ln>
            <a:noFill/>
          </a:ln>
        </p:spPr>
        <p:txBody>
          <a:bodyPr anchorCtr="0" anchor="b" bIns="0" lIns="0" spcFirstLastPara="1" rIns="0" wrap="square" tIns="0">
            <a:noAutofit/>
          </a:bodyPr>
          <a:lstStyle/>
          <a:p>
            <a:pPr indent="0" lvl="0" marL="0" rtl="0" algn="l">
              <a:lnSpc>
                <a:spcPct val="115000"/>
              </a:lnSpc>
              <a:spcBef>
                <a:spcPts val="0"/>
              </a:spcBef>
              <a:spcAft>
                <a:spcPts val="0"/>
              </a:spcAft>
              <a:buSzPts val="1300"/>
              <a:buNone/>
            </a:pPr>
            <a:r>
              <a:rPr lang="en"/>
              <a:t>Must-Have Flow Triggers</a:t>
            </a:r>
            <a:endParaRPr/>
          </a:p>
        </p:txBody>
      </p:sp>
      <p:sp>
        <p:nvSpPr>
          <p:cNvPr id="8471" name="Google Shape;8471;p14"/>
          <p:cNvSpPr txBox="1"/>
          <p:nvPr>
            <p:ph idx="4" type="ctrTitle"/>
          </p:nvPr>
        </p:nvSpPr>
        <p:spPr>
          <a:xfrm>
            <a:off x="274320" y="1882813"/>
            <a:ext cx="2377500" cy="15231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SzPts val="800"/>
              <a:buNone/>
            </a:pPr>
            <a:r>
              <a:rPr lang="en"/>
              <a:t>Are you sending engagements based on basic purchasing behavior and the “</a:t>
            </a:r>
            <a:r>
              <a:rPr b="1" lang="en"/>
              <a:t>Set it and forget it</a:t>
            </a:r>
            <a:r>
              <a:rPr lang="en"/>
              <a:t> approach?”</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rPr lang="en"/>
              <a:t>These are the most fundamental events that should be triggering automations.</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t/>
            </a:r>
            <a:endParaRPr/>
          </a:p>
        </p:txBody>
      </p:sp>
      <p:sp>
        <p:nvSpPr>
          <p:cNvPr id="8472" name="Google Shape;8472;p14"/>
          <p:cNvSpPr/>
          <p:nvPr/>
        </p:nvSpPr>
        <p:spPr>
          <a:xfrm>
            <a:off x="7708200" y="4734850"/>
            <a:ext cx="1296600" cy="3240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476" name="Shape 8476"/>
        <p:cNvGrpSpPr/>
        <p:nvPr/>
      </p:nvGrpSpPr>
      <p:grpSpPr>
        <a:xfrm>
          <a:off x="0" y="0"/>
          <a:ext cx="0" cy="0"/>
          <a:chOff x="0" y="0"/>
          <a:chExt cx="0" cy="0"/>
        </a:xfrm>
      </p:grpSpPr>
      <p:sp>
        <p:nvSpPr>
          <p:cNvPr id="8477" name="Google Shape;8477;p15"/>
          <p:cNvSpPr/>
          <p:nvPr/>
        </p:nvSpPr>
        <p:spPr>
          <a:xfrm>
            <a:off x="6938825" y="1503500"/>
            <a:ext cx="1746900" cy="490500"/>
          </a:xfrm>
          <a:prstGeom prst="rect">
            <a:avLst/>
          </a:prstGeom>
          <a:solidFill>
            <a:srgbClr val="FAE8E2"/>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900"/>
              <a:buFont typeface="Arial"/>
              <a:buNone/>
            </a:pPr>
            <a:r>
              <a:rPr b="1" i="0" lang="en" sz="900" u="none" cap="none" strike="noStrike">
                <a:solidFill>
                  <a:schemeClr val="dk1"/>
                </a:solidFill>
                <a:latin typeface="Montserrat"/>
                <a:ea typeface="Montserrat"/>
                <a:cs typeface="Montserrat"/>
                <a:sym typeface="Montserrat"/>
              </a:rPr>
              <a:t>Cart Not Recovered: </a:t>
            </a:r>
            <a:r>
              <a:rPr b="0" i="0" lang="en" sz="900" u="none" cap="none" strike="noStrike">
                <a:solidFill>
                  <a:schemeClr val="dk1"/>
                </a:solidFill>
                <a:latin typeface="Montserrat Medium"/>
                <a:ea typeface="Montserrat Medium"/>
                <a:cs typeface="Montserrat Medium"/>
                <a:sym typeface="Montserrat Medium"/>
              </a:rPr>
              <a:t>Reminder SMS</a:t>
            </a:r>
            <a:endParaRPr b="0" i="0" sz="1400" u="none" cap="none" strike="noStrike">
              <a:solidFill>
                <a:schemeClr val="dk1"/>
              </a:solidFill>
              <a:latin typeface="Montserrat Medium"/>
              <a:ea typeface="Montserrat Medium"/>
              <a:cs typeface="Montserrat Medium"/>
              <a:sym typeface="Montserrat Medium"/>
            </a:endParaRPr>
          </a:p>
        </p:txBody>
      </p:sp>
      <p:sp>
        <p:nvSpPr>
          <p:cNvPr id="8478" name="Google Shape;8478;p15"/>
          <p:cNvSpPr/>
          <p:nvPr/>
        </p:nvSpPr>
        <p:spPr>
          <a:xfrm>
            <a:off x="4904400" y="477600"/>
            <a:ext cx="1730700" cy="490500"/>
          </a:xfrm>
          <a:prstGeom prst="rect">
            <a:avLst/>
          </a:prstGeom>
          <a:solidFill>
            <a:srgbClr val="EEF3F6"/>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900"/>
              <a:buFont typeface="Arial"/>
              <a:buNone/>
            </a:pPr>
            <a:r>
              <a:rPr b="1" i="0" lang="en" sz="900" u="none" cap="none" strike="noStrike">
                <a:solidFill>
                  <a:schemeClr val="dk1"/>
                </a:solidFill>
                <a:latin typeface="Montserrat"/>
                <a:ea typeface="Montserrat"/>
                <a:cs typeface="Montserrat"/>
                <a:sym typeface="Montserrat"/>
              </a:rPr>
              <a:t>Customer Subscribes to SMS:</a:t>
            </a:r>
            <a:r>
              <a:rPr b="0" i="0" lang="en" sz="900" u="none" cap="none" strike="noStrike">
                <a:solidFill>
                  <a:schemeClr val="dk1"/>
                </a:solidFill>
                <a:latin typeface="Montserrat Medium"/>
                <a:ea typeface="Montserrat Medium"/>
                <a:cs typeface="Montserrat Medium"/>
                <a:sym typeface="Montserrat Medium"/>
              </a:rPr>
              <a:t> Welcome Message</a:t>
            </a:r>
            <a:endParaRPr b="0" i="0" sz="900" u="none" cap="none" strike="noStrike">
              <a:solidFill>
                <a:schemeClr val="dk1"/>
              </a:solidFill>
              <a:latin typeface="Montserrat Medium"/>
              <a:ea typeface="Montserrat Medium"/>
              <a:cs typeface="Montserrat Medium"/>
              <a:sym typeface="Montserrat Medium"/>
            </a:endParaRPr>
          </a:p>
        </p:txBody>
      </p:sp>
      <p:sp>
        <p:nvSpPr>
          <p:cNvPr id="8479" name="Google Shape;8479;p15"/>
          <p:cNvSpPr/>
          <p:nvPr/>
        </p:nvSpPr>
        <p:spPr>
          <a:xfrm>
            <a:off x="4904400" y="1164303"/>
            <a:ext cx="1730700" cy="490500"/>
          </a:xfrm>
          <a:prstGeom prst="rect">
            <a:avLst/>
          </a:prstGeom>
          <a:solidFill>
            <a:srgbClr val="EEF3F6"/>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900"/>
              <a:buFont typeface="Arial"/>
              <a:buNone/>
            </a:pPr>
            <a:r>
              <a:rPr b="1" i="0" lang="en" sz="900" u="none" cap="none" strike="noStrike">
                <a:solidFill>
                  <a:srgbClr val="272850"/>
                </a:solidFill>
                <a:latin typeface="Montserrat"/>
                <a:ea typeface="Montserrat"/>
                <a:cs typeface="Montserrat"/>
                <a:sym typeface="Montserrat"/>
              </a:rPr>
              <a:t>Customer Abandons</a:t>
            </a:r>
            <a:endParaRPr b="1" i="0" sz="900" u="none" cap="none" strike="noStrike">
              <a:solidFill>
                <a:srgbClr val="272850"/>
              </a:solidFill>
              <a:latin typeface="Montserrat"/>
              <a:ea typeface="Montserrat"/>
              <a:cs typeface="Montserrat"/>
              <a:sym typeface="Montserrat"/>
            </a:endParaRPr>
          </a:p>
          <a:p>
            <a:pPr indent="0" lvl="0" marL="91440" marR="0" rtl="0" algn="l">
              <a:lnSpc>
                <a:spcPct val="100000"/>
              </a:lnSpc>
              <a:spcBef>
                <a:spcPts val="0"/>
              </a:spcBef>
              <a:spcAft>
                <a:spcPts val="0"/>
              </a:spcAft>
              <a:buClr>
                <a:srgbClr val="000000"/>
              </a:buClr>
              <a:buSzPts val="900"/>
              <a:buFont typeface="Arial"/>
              <a:buNone/>
            </a:pPr>
            <a:r>
              <a:rPr b="1" i="0" lang="en" sz="900" u="none" cap="none" strike="noStrike">
                <a:solidFill>
                  <a:srgbClr val="272850"/>
                </a:solidFill>
                <a:latin typeface="Montserrat"/>
                <a:ea typeface="Montserrat"/>
                <a:cs typeface="Montserrat"/>
                <a:sym typeface="Montserrat"/>
              </a:rPr>
              <a:t>Cart:</a:t>
            </a:r>
            <a:r>
              <a:rPr b="0" i="0" lang="en" sz="900" u="none" cap="none" strike="noStrike">
                <a:solidFill>
                  <a:srgbClr val="272850"/>
                </a:solidFill>
                <a:latin typeface="Montserrat Medium"/>
                <a:ea typeface="Montserrat Medium"/>
                <a:cs typeface="Montserrat Medium"/>
                <a:sym typeface="Montserrat Medium"/>
              </a:rPr>
              <a:t> Cart Abandonment</a:t>
            </a:r>
            <a:endParaRPr b="0" i="0" sz="900" u="none" cap="none" strike="noStrike">
              <a:solidFill>
                <a:srgbClr val="272850"/>
              </a:solidFill>
              <a:latin typeface="Montserrat Medium"/>
              <a:ea typeface="Montserrat Medium"/>
              <a:cs typeface="Montserrat Medium"/>
              <a:sym typeface="Montserrat Medium"/>
            </a:endParaRPr>
          </a:p>
        </p:txBody>
      </p:sp>
      <p:sp>
        <p:nvSpPr>
          <p:cNvPr id="8480" name="Google Shape;8480;p15"/>
          <p:cNvSpPr/>
          <p:nvPr/>
        </p:nvSpPr>
        <p:spPr>
          <a:xfrm>
            <a:off x="4904400" y="1938255"/>
            <a:ext cx="1730700" cy="490500"/>
          </a:xfrm>
          <a:prstGeom prst="rect">
            <a:avLst/>
          </a:prstGeom>
          <a:solidFill>
            <a:srgbClr val="EEF3F6"/>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1200"/>
              <a:buFont typeface="Arial"/>
              <a:buNone/>
            </a:pPr>
            <a:r>
              <a:rPr b="1" i="0" lang="en" sz="850" u="none" cap="none" strike="noStrike">
                <a:solidFill>
                  <a:srgbClr val="272850"/>
                </a:solidFill>
                <a:latin typeface="Montserrat"/>
                <a:ea typeface="Montserrat"/>
                <a:cs typeface="Montserrat"/>
                <a:sym typeface="Montserrat"/>
              </a:rPr>
              <a:t>Customer Makes 1st</a:t>
            </a:r>
            <a:endParaRPr b="1" i="0" sz="850" u="none" cap="none" strike="noStrike">
              <a:solidFill>
                <a:srgbClr val="272850"/>
              </a:solidFill>
              <a:latin typeface="Montserrat"/>
              <a:ea typeface="Montserrat"/>
              <a:cs typeface="Montserrat"/>
              <a:sym typeface="Montserrat"/>
            </a:endParaRPr>
          </a:p>
          <a:p>
            <a:pPr indent="0" lvl="0" marL="91440" marR="0" rtl="0" algn="l">
              <a:lnSpc>
                <a:spcPct val="100000"/>
              </a:lnSpc>
              <a:spcBef>
                <a:spcPts val="0"/>
              </a:spcBef>
              <a:spcAft>
                <a:spcPts val="0"/>
              </a:spcAft>
              <a:buClr>
                <a:srgbClr val="000000"/>
              </a:buClr>
              <a:buSzPts val="1200"/>
              <a:buFont typeface="Arial"/>
              <a:buNone/>
            </a:pPr>
            <a:r>
              <a:rPr b="1" i="0" lang="en" sz="850" u="none" cap="none" strike="noStrike">
                <a:solidFill>
                  <a:srgbClr val="272850"/>
                </a:solidFill>
                <a:latin typeface="Montserrat"/>
                <a:ea typeface="Montserrat"/>
                <a:cs typeface="Montserrat"/>
                <a:sym typeface="Montserrat"/>
              </a:rPr>
              <a:t>Purchase: </a:t>
            </a:r>
            <a:r>
              <a:rPr b="0" i="0" lang="en" sz="850" u="none" cap="none" strike="noStrike">
                <a:solidFill>
                  <a:srgbClr val="272850"/>
                </a:solidFill>
                <a:latin typeface="Montserrat Medium"/>
                <a:ea typeface="Montserrat Medium"/>
                <a:cs typeface="Montserrat Medium"/>
                <a:sym typeface="Montserrat Medium"/>
              </a:rPr>
              <a:t>Post Purchase</a:t>
            </a:r>
            <a:endParaRPr b="0" i="0" sz="850" u="none" cap="none" strike="noStrike">
              <a:solidFill>
                <a:srgbClr val="272850"/>
              </a:solidFill>
              <a:latin typeface="Montserrat Medium"/>
              <a:ea typeface="Montserrat Medium"/>
              <a:cs typeface="Montserrat Medium"/>
              <a:sym typeface="Montserrat Medium"/>
            </a:endParaRPr>
          </a:p>
        </p:txBody>
      </p:sp>
      <p:sp>
        <p:nvSpPr>
          <p:cNvPr id="8481" name="Google Shape;8481;p15"/>
          <p:cNvSpPr/>
          <p:nvPr/>
        </p:nvSpPr>
        <p:spPr>
          <a:xfrm>
            <a:off x="5794975" y="2794908"/>
            <a:ext cx="1730700" cy="490500"/>
          </a:xfrm>
          <a:prstGeom prst="rect">
            <a:avLst/>
          </a:prstGeom>
          <a:solidFill>
            <a:srgbClr val="FAE8E2"/>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1200"/>
              <a:buFont typeface="Arial"/>
              <a:buNone/>
            </a:pPr>
            <a:r>
              <a:rPr b="1" i="0" lang="en" sz="900" u="none" cap="none" strike="noStrike">
                <a:solidFill>
                  <a:srgbClr val="272850"/>
                </a:solidFill>
                <a:latin typeface="Montserrat"/>
                <a:ea typeface="Montserrat"/>
                <a:cs typeface="Montserrat"/>
                <a:sym typeface="Montserrat"/>
              </a:rPr>
              <a:t>Loyalty Program Introductions</a:t>
            </a:r>
            <a:endParaRPr b="1" i="0" sz="900" u="none" cap="none" strike="noStrike">
              <a:solidFill>
                <a:srgbClr val="272850"/>
              </a:solidFill>
              <a:latin typeface="Montserrat"/>
              <a:ea typeface="Montserrat"/>
              <a:cs typeface="Montserrat"/>
              <a:sym typeface="Montserrat"/>
            </a:endParaRPr>
          </a:p>
        </p:txBody>
      </p:sp>
      <p:sp>
        <p:nvSpPr>
          <p:cNvPr id="8482" name="Google Shape;8482;p15"/>
          <p:cNvSpPr/>
          <p:nvPr/>
        </p:nvSpPr>
        <p:spPr>
          <a:xfrm>
            <a:off x="5794975" y="3417623"/>
            <a:ext cx="1730700" cy="490500"/>
          </a:xfrm>
          <a:prstGeom prst="rect">
            <a:avLst/>
          </a:prstGeom>
          <a:solidFill>
            <a:srgbClr val="D2E3F3"/>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1200"/>
              <a:buFont typeface="Arial"/>
              <a:buNone/>
            </a:pPr>
            <a:r>
              <a:rPr b="1" i="0" lang="en" sz="900" u="none" cap="none" strike="noStrike">
                <a:solidFill>
                  <a:srgbClr val="272850"/>
                </a:solidFill>
                <a:latin typeface="Montserrat"/>
                <a:ea typeface="Montserrat"/>
                <a:cs typeface="Montserrat"/>
                <a:sym typeface="Montserrat"/>
              </a:rPr>
              <a:t>Repeat Purchase Cross-Sell </a:t>
            </a:r>
            <a:endParaRPr b="1" i="0" sz="900" u="none" cap="none" strike="noStrike">
              <a:solidFill>
                <a:srgbClr val="272850"/>
              </a:solidFill>
              <a:latin typeface="Montserrat"/>
              <a:ea typeface="Montserrat"/>
              <a:cs typeface="Montserrat"/>
              <a:sym typeface="Montserrat"/>
            </a:endParaRPr>
          </a:p>
        </p:txBody>
      </p:sp>
      <p:cxnSp>
        <p:nvCxnSpPr>
          <p:cNvPr id="8483" name="Google Shape;8483;p15"/>
          <p:cNvCxnSpPr>
            <a:stCxn id="8478" idx="2"/>
            <a:endCxn id="8479" idx="0"/>
          </p:cNvCxnSpPr>
          <p:nvPr/>
        </p:nvCxnSpPr>
        <p:spPr>
          <a:xfrm>
            <a:off x="5769750" y="968100"/>
            <a:ext cx="0" cy="196200"/>
          </a:xfrm>
          <a:prstGeom prst="straightConnector1">
            <a:avLst/>
          </a:prstGeom>
          <a:noFill/>
          <a:ln cap="flat" cmpd="sng" w="9525">
            <a:solidFill>
              <a:schemeClr val="accent1"/>
            </a:solidFill>
            <a:prstDash val="solid"/>
            <a:round/>
            <a:headEnd len="sm" w="sm" type="none"/>
            <a:tailEnd len="med" w="med" type="triangle"/>
          </a:ln>
        </p:spPr>
      </p:cxnSp>
      <p:cxnSp>
        <p:nvCxnSpPr>
          <p:cNvPr id="8484" name="Google Shape;8484;p15"/>
          <p:cNvCxnSpPr>
            <a:stCxn id="8479" idx="2"/>
          </p:cNvCxnSpPr>
          <p:nvPr/>
        </p:nvCxnSpPr>
        <p:spPr>
          <a:xfrm>
            <a:off x="5769750" y="1654803"/>
            <a:ext cx="0" cy="294300"/>
          </a:xfrm>
          <a:prstGeom prst="straightConnector1">
            <a:avLst/>
          </a:prstGeom>
          <a:noFill/>
          <a:ln cap="flat" cmpd="sng" w="9525">
            <a:solidFill>
              <a:schemeClr val="accent1"/>
            </a:solidFill>
            <a:prstDash val="solid"/>
            <a:round/>
            <a:headEnd len="sm" w="sm" type="none"/>
            <a:tailEnd len="med" w="med" type="triangle"/>
          </a:ln>
        </p:spPr>
      </p:cxnSp>
      <p:cxnSp>
        <p:nvCxnSpPr>
          <p:cNvPr id="8485" name="Google Shape;8485;p15"/>
          <p:cNvCxnSpPr>
            <a:stCxn id="8480" idx="2"/>
            <a:endCxn id="8481" idx="0"/>
          </p:cNvCxnSpPr>
          <p:nvPr/>
        </p:nvCxnSpPr>
        <p:spPr>
          <a:xfrm>
            <a:off x="5769750" y="2428755"/>
            <a:ext cx="890700" cy="366300"/>
          </a:xfrm>
          <a:prstGeom prst="straightConnector1">
            <a:avLst/>
          </a:prstGeom>
          <a:noFill/>
          <a:ln cap="flat" cmpd="sng" w="9525">
            <a:solidFill>
              <a:schemeClr val="accent1"/>
            </a:solidFill>
            <a:prstDash val="solid"/>
            <a:round/>
            <a:headEnd len="sm" w="sm" type="none"/>
            <a:tailEnd len="med" w="med" type="triangle"/>
          </a:ln>
        </p:spPr>
      </p:cxnSp>
      <p:cxnSp>
        <p:nvCxnSpPr>
          <p:cNvPr id="8486" name="Google Shape;8486;p15"/>
          <p:cNvCxnSpPr>
            <a:stCxn id="8481" idx="2"/>
          </p:cNvCxnSpPr>
          <p:nvPr/>
        </p:nvCxnSpPr>
        <p:spPr>
          <a:xfrm>
            <a:off x="6660325" y="3285408"/>
            <a:ext cx="0" cy="283500"/>
          </a:xfrm>
          <a:prstGeom prst="straightConnector1">
            <a:avLst/>
          </a:prstGeom>
          <a:noFill/>
          <a:ln cap="flat" cmpd="sng" w="9525">
            <a:solidFill>
              <a:schemeClr val="accent1"/>
            </a:solidFill>
            <a:prstDash val="solid"/>
            <a:round/>
            <a:headEnd len="sm" w="sm" type="none"/>
            <a:tailEnd len="med" w="med" type="triangle"/>
          </a:ln>
        </p:spPr>
      </p:cxnSp>
      <p:pic>
        <p:nvPicPr>
          <p:cNvPr id="8487" name="Google Shape;8487;p15"/>
          <p:cNvPicPr preferRelativeResize="0"/>
          <p:nvPr/>
        </p:nvPicPr>
        <p:blipFill rotWithShape="1">
          <a:blip r:embed="rId4">
            <a:alphaModFix/>
          </a:blip>
          <a:srcRect b="0" l="0" r="0" t="0"/>
          <a:stretch/>
        </p:blipFill>
        <p:spPr>
          <a:xfrm>
            <a:off x="3301950" y="477467"/>
            <a:ext cx="1298725" cy="1710392"/>
          </a:xfrm>
          <a:prstGeom prst="rect">
            <a:avLst/>
          </a:prstGeom>
          <a:noFill/>
          <a:ln>
            <a:noFill/>
          </a:ln>
        </p:spPr>
      </p:pic>
      <p:sp>
        <p:nvSpPr>
          <p:cNvPr id="8488" name="Google Shape;8488;p15"/>
          <p:cNvSpPr/>
          <p:nvPr/>
        </p:nvSpPr>
        <p:spPr>
          <a:xfrm>
            <a:off x="3459325" y="1800998"/>
            <a:ext cx="970200" cy="294300"/>
          </a:xfrm>
          <a:prstGeom prst="rect">
            <a:avLst/>
          </a:prstGeom>
          <a:solidFill>
            <a:srgbClr val="FFFFFF"/>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100"/>
              <a:buFont typeface="Arial"/>
              <a:buNone/>
            </a:pPr>
            <a:r>
              <a:rPr b="0" i="0" lang="en" sz="800" u="none" cap="none" strike="noStrike">
                <a:solidFill>
                  <a:srgbClr val="272850"/>
                </a:solidFill>
                <a:latin typeface="Montserrat"/>
                <a:ea typeface="Montserrat"/>
                <a:cs typeface="Montserrat"/>
                <a:sym typeface="Montserrat"/>
              </a:rPr>
              <a:t>Jane’s</a:t>
            </a:r>
            <a:endParaRPr b="0" i="0" sz="800" u="none" cap="none" strike="noStrike">
              <a:solidFill>
                <a:srgbClr val="272850"/>
              </a:solidFill>
              <a:latin typeface="Montserrat"/>
              <a:ea typeface="Montserrat"/>
              <a:cs typeface="Montserrat"/>
              <a:sym typeface="Montserrat"/>
            </a:endParaRPr>
          </a:p>
          <a:p>
            <a:pPr indent="0" lvl="0" marL="0" marR="0" rtl="0" algn="ctr">
              <a:lnSpc>
                <a:spcPct val="100000"/>
              </a:lnSpc>
              <a:spcBef>
                <a:spcPts val="0"/>
              </a:spcBef>
              <a:spcAft>
                <a:spcPts val="0"/>
              </a:spcAft>
              <a:buClr>
                <a:schemeClr val="dk1"/>
              </a:buClr>
              <a:buSzPts val="1100"/>
              <a:buFont typeface="Arial"/>
              <a:buNone/>
            </a:pPr>
            <a:r>
              <a:rPr b="1" i="0" lang="en" sz="600" u="none" cap="none" strike="noStrike">
                <a:solidFill>
                  <a:srgbClr val="272850"/>
                </a:solidFill>
                <a:latin typeface="Montserrat"/>
                <a:ea typeface="Montserrat"/>
                <a:cs typeface="Montserrat"/>
                <a:sym typeface="Montserrat"/>
              </a:rPr>
              <a:t>customer journey</a:t>
            </a:r>
            <a:endParaRPr b="1" i="0" sz="600" u="none" cap="none" strike="noStrike">
              <a:solidFill>
                <a:srgbClr val="272850"/>
              </a:solidFill>
              <a:latin typeface="Montserrat"/>
              <a:ea typeface="Montserrat"/>
              <a:cs typeface="Montserrat"/>
              <a:sym typeface="Montserrat"/>
            </a:endParaRPr>
          </a:p>
        </p:txBody>
      </p:sp>
      <p:cxnSp>
        <p:nvCxnSpPr>
          <p:cNvPr id="8489" name="Google Shape;8489;p15"/>
          <p:cNvCxnSpPr>
            <a:stCxn id="8487" idx="0"/>
            <a:endCxn id="8478" idx="0"/>
          </p:cNvCxnSpPr>
          <p:nvPr/>
        </p:nvCxnSpPr>
        <p:spPr>
          <a:xfrm flipH="1" rot="-5400000">
            <a:off x="4860163" y="-431383"/>
            <a:ext cx="600" cy="1818300"/>
          </a:xfrm>
          <a:prstGeom prst="bentConnector3">
            <a:avLst>
              <a:gd fmla="val -39687500" name="adj1"/>
            </a:avLst>
          </a:prstGeom>
          <a:noFill/>
          <a:ln cap="flat" cmpd="sng" w="9525">
            <a:solidFill>
              <a:schemeClr val="accent1"/>
            </a:solidFill>
            <a:prstDash val="solid"/>
            <a:round/>
            <a:headEnd len="sm" w="sm" type="none"/>
            <a:tailEnd len="med" w="med" type="triangle"/>
          </a:ln>
        </p:spPr>
      </p:cxnSp>
      <p:cxnSp>
        <p:nvCxnSpPr>
          <p:cNvPr id="8490" name="Google Shape;8490;p15"/>
          <p:cNvCxnSpPr/>
          <p:nvPr/>
        </p:nvCxnSpPr>
        <p:spPr>
          <a:xfrm>
            <a:off x="5769800" y="1023650"/>
            <a:ext cx="1169100" cy="0"/>
          </a:xfrm>
          <a:prstGeom prst="straightConnector1">
            <a:avLst/>
          </a:prstGeom>
          <a:noFill/>
          <a:ln cap="flat" cmpd="sng" w="9525">
            <a:solidFill>
              <a:schemeClr val="accent1"/>
            </a:solidFill>
            <a:prstDash val="solid"/>
            <a:round/>
            <a:headEnd len="sm" w="sm" type="none"/>
            <a:tailEnd len="med" w="med" type="triangle"/>
          </a:ln>
        </p:spPr>
      </p:cxnSp>
      <p:cxnSp>
        <p:nvCxnSpPr>
          <p:cNvPr id="8491" name="Google Shape;8491;p15"/>
          <p:cNvCxnSpPr/>
          <p:nvPr/>
        </p:nvCxnSpPr>
        <p:spPr>
          <a:xfrm>
            <a:off x="5769800" y="1747475"/>
            <a:ext cx="1169100" cy="0"/>
          </a:xfrm>
          <a:prstGeom prst="straightConnector1">
            <a:avLst/>
          </a:prstGeom>
          <a:noFill/>
          <a:ln cap="flat" cmpd="sng" w="9525">
            <a:solidFill>
              <a:schemeClr val="accent1"/>
            </a:solidFill>
            <a:prstDash val="solid"/>
            <a:round/>
            <a:headEnd len="sm" w="sm" type="none"/>
            <a:tailEnd len="med" w="med" type="triangle"/>
          </a:ln>
        </p:spPr>
      </p:cxnSp>
      <p:cxnSp>
        <p:nvCxnSpPr>
          <p:cNvPr id="8492" name="Google Shape;8492;p15"/>
          <p:cNvCxnSpPr>
            <a:stCxn id="8480" idx="2"/>
            <a:endCxn id="8493" idx="1"/>
          </p:cNvCxnSpPr>
          <p:nvPr/>
        </p:nvCxnSpPr>
        <p:spPr>
          <a:xfrm flipH="1" rot="10800000">
            <a:off x="5769750" y="2394555"/>
            <a:ext cx="1169100" cy="34200"/>
          </a:xfrm>
          <a:prstGeom prst="straightConnector1">
            <a:avLst/>
          </a:prstGeom>
          <a:noFill/>
          <a:ln cap="flat" cmpd="sng" w="9525">
            <a:solidFill>
              <a:schemeClr val="accent1"/>
            </a:solidFill>
            <a:prstDash val="solid"/>
            <a:round/>
            <a:headEnd len="sm" w="sm" type="none"/>
            <a:tailEnd len="med" w="med" type="triangle"/>
          </a:ln>
        </p:spPr>
      </p:cxnSp>
      <p:cxnSp>
        <p:nvCxnSpPr>
          <p:cNvPr id="8494" name="Google Shape;8494;p15"/>
          <p:cNvCxnSpPr>
            <a:stCxn id="8482" idx="2"/>
          </p:cNvCxnSpPr>
          <p:nvPr/>
        </p:nvCxnSpPr>
        <p:spPr>
          <a:xfrm>
            <a:off x="6660325" y="3908123"/>
            <a:ext cx="0" cy="286500"/>
          </a:xfrm>
          <a:prstGeom prst="straightConnector1">
            <a:avLst/>
          </a:prstGeom>
          <a:noFill/>
          <a:ln cap="flat" cmpd="sng" w="9525">
            <a:solidFill>
              <a:schemeClr val="accent1"/>
            </a:solidFill>
            <a:prstDash val="solid"/>
            <a:round/>
            <a:headEnd len="sm" w="sm" type="none"/>
            <a:tailEnd len="med" w="med" type="triangle"/>
          </a:ln>
        </p:spPr>
      </p:cxnSp>
      <p:sp>
        <p:nvSpPr>
          <p:cNvPr id="8495" name="Google Shape;8495;p15"/>
          <p:cNvSpPr/>
          <p:nvPr/>
        </p:nvSpPr>
        <p:spPr>
          <a:xfrm>
            <a:off x="6938825" y="778400"/>
            <a:ext cx="1746900" cy="490500"/>
          </a:xfrm>
          <a:prstGeom prst="rect">
            <a:avLst/>
          </a:prstGeom>
          <a:solidFill>
            <a:srgbClr val="CBEAE5"/>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900"/>
              <a:buFont typeface="Arial"/>
              <a:buNone/>
            </a:pPr>
            <a:r>
              <a:rPr b="1" i="0" lang="en" sz="900" u="none" cap="none" strike="noStrike">
                <a:solidFill>
                  <a:schemeClr val="dk1"/>
                </a:solidFill>
                <a:latin typeface="Montserrat"/>
                <a:ea typeface="Montserrat"/>
                <a:cs typeface="Montserrat"/>
                <a:sym typeface="Montserrat"/>
              </a:rPr>
              <a:t>Customer Browses PDP: </a:t>
            </a:r>
            <a:r>
              <a:rPr b="0" i="0" lang="en" sz="900" u="none" cap="none" strike="noStrike">
                <a:solidFill>
                  <a:schemeClr val="dk1"/>
                </a:solidFill>
                <a:latin typeface="Montserrat Medium"/>
                <a:ea typeface="Montserrat Medium"/>
                <a:cs typeface="Montserrat Medium"/>
                <a:sym typeface="Montserrat Medium"/>
              </a:rPr>
              <a:t>Browse Abandonment</a:t>
            </a:r>
            <a:endParaRPr b="0" i="0" sz="1400" u="none" cap="none" strike="noStrike">
              <a:solidFill>
                <a:schemeClr val="dk1"/>
              </a:solidFill>
              <a:latin typeface="Arial"/>
              <a:ea typeface="Arial"/>
              <a:cs typeface="Arial"/>
              <a:sym typeface="Arial"/>
            </a:endParaRPr>
          </a:p>
        </p:txBody>
      </p:sp>
      <p:sp>
        <p:nvSpPr>
          <p:cNvPr id="8493" name="Google Shape;8493;p15"/>
          <p:cNvSpPr/>
          <p:nvPr/>
        </p:nvSpPr>
        <p:spPr>
          <a:xfrm>
            <a:off x="6938825" y="2149200"/>
            <a:ext cx="1746900" cy="490500"/>
          </a:xfrm>
          <a:prstGeom prst="rect">
            <a:avLst/>
          </a:prstGeom>
          <a:solidFill>
            <a:srgbClr val="D2E3F3"/>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900"/>
              <a:buFont typeface="Arial"/>
              <a:buNone/>
            </a:pPr>
            <a:r>
              <a:rPr b="1" i="0" lang="en" sz="900" u="none" cap="none" strike="noStrike">
                <a:solidFill>
                  <a:schemeClr val="dk1"/>
                </a:solidFill>
                <a:latin typeface="Montserrat"/>
                <a:ea typeface="Montserrat"/>
                <a:cs typeface="Montserrat"/>
                <a:sym typeface="Montserrat"/>
              </a:rPr>
              <a:t>Order Notifications</a:t>
            </a:r>
            <a:endParaRPr b="0" i="0" sz="1400" u="none" cap="none" strike="noStrike">
              <a:solidFill>
                <a:schemeClr val="dk1"/>
              </a:solidFill>
              <a:latin typeface="Arial"/>
              <a:ea typeface="Arial"/>
              <a:cs typeface="Arial"/>
              <a:sym typeface="Arial"/>
            </a:endParaRPr>
          </a:p>
        </p:txBody>
      </p:sp>
      <p:sp>
        <p:nvSpPr>
          <p:cNvPr id="8496" name="Google Shape;8496;p15"/>
          <p:cNvSpPr/>
          <p:nvPr/>
        </p:nvSpPr>
        <p:spPr>
          <a:xfrm>
            <a:off x="5769800" y="4107175"/>
            <a:ext cx="1746900" cy="490500"/>
          </a:xfrm>
          <a:prstGeom prst="rect">
            <a:avLst/>
          </a:prstGeom>
          <a:solidFill>
            <a:srgbClr val="CBEAE5"/>
          </a:solidFill>
          <a:ln>
            <a:noFill/>
          </a:ln>
        </p:spPr>
        <p:txBody>
          <a:bodyPr anchorCtr="0" anchor="ctr" bIns="91425" lIns="91425" spcFirstLastPara="1" rIns="91425" wrap="square" tIns="91425">
            <a:noAutofit/>
          </a:bodyPr>
          <a:lstStyle/>
          <a:p>
            <a:pPr indent="0" lvl="0" marL="91440" marR="0" rtl="0" algn="l">
              <a:lnSpc>
                <a:spcPct val="100000"/>
              </a:lnSpc>
              <a:spcBef>
                <a:spcPts val="0"/>
              </a:spcBef>
              <a:spcAft>
                <a:spcPts val="0"/>
              </a:spcAft>
              <a:buClr>
                <a:srgbClr val="000000"/>
              </a:buClr>
              <a:buSzPts val="900"/>
              <a:buFont typeface="Arial"/>
              <a:buNone/>
            </a:pPr>
            <a:r>
              <a:rPr b="1" i="0" lang="en" sz="900" u="none" cap="none" strike="noStrike">
                <a:solidFill>
                  <a:srgbClr val="0042E4"/>
                </a:solidFill>
                <a:latin typeface="Montserrat"/>
                <a:ea typeface="Montserrat"/>
                <a:cs typeface="Montserrat"/>
                <a:sym typeface="Montserrat"/>
              </a:rPr>
              <a:t>Long Term Winback</a:t>
            </a:r>
            <a:endParaRPr b="0" i="0" sz="1400" u="none" cap="none" strike="noStrike">
              <a:solidFill>
                <a:srgbClr val="0042E4"/>
              </a:solidFill>
              <a:latin typeface="Arial"/>
              <a:ea typeface="Arial"/>
              <a:cs typeface="Arial"/>
              <a:sym typeface="Arial"/>
            </a:endParaRPr>
          </a:p>
        </p:txBody>
      </p:sp>
      <p:sp>
        <p:nvSpPr>
          <p:cNvPr id="8497" name="Google Shape;8497;p15"/>
          <p:cNvSpPr txBox="1"/>
          <p:nvPr>
            <p:ph idx="3" type="ctrTitle"/>
          </p:nvPr>
        </p:nvSpPr>
        <p:spPr>
          <a:xfrm>
            <a:off x="274325" y="1470000"/>
            <a:ext cx="2293800" cy="246300"/>
          </a:xfrm>
          <a:prstGeom prst="rect">
            <a:avLst/>
          </a:prstGeom>
          <a:noFill/>
          <a:ln>
            <a:noFill/>
          </a:ln>
        </p:spPr>
        <p:txBody>
          <a:bodyPr anchorCtr="0" anchor="b" bIns="0" lIns="0" spcFirstLastPara="1" rIns="0" wrap="square" tIns="0">
            <a:noAutofit/>
          </a:bodyPr>
          <a:lstStyle/>
          <a:p>
            <a:pPr indent="0" lvl="0" marL="0" rtl="0" algn="l">
              <a:lnSpc>
                <a:spcPct val="115000"/>
              </a:lnSpc>
              <a:spcBef>
                <a:spcPts val="0"/>
              </a:spcBef>
              <a:spcAft>
                <a:spcPts val="0"/>
              </a:spcAft>
              <a:buSzPts val="1300"/>
              <a:buNone/>
            </a:pPr>
            <a:r>
              <a:rPr lang="en"/>
              <a:t>Full End-to-End CX</a:t>
            </a:r>
            <a:endParaRPr/>
          </a:p>
        </p:txBody>
      </p:sp>
      <p:sp>
        <p:nvSpPr>
          <p:cNvPr id="8498" name="Google Shape;8498;p15"/>
          <p:cNvSpPr txBox="1"/>
          <p:nvPr>
            <p:ph idx="4" type="ctrTitle"/>
          </p:nvPr>
        </p:nvSpPr>
        <p:spPr>
          <a:xfrm>
            <a:off x="274325" y="1882825"/>
            <a:ext cx="2377500" cy="23340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SzPts val="800"/>
              <a:buNone/>
            </a:pPr>
            <a:r>
              <a:rPr lang="en"/>
              <a:t>Top brands go beyond the basics to trigger automations at every key point in the buyer journey. </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rPr lang="en"/>
              <a:t>They consider the new realities of the purchasing funnel:</a:t>
            </a:r>
            <a:endParaRPr/>
          </a:p>
          <a:p>
            <a:pPr indent="0" lvl="0" marL="0" rtl="0" algn="l">
              <a:lnSpc>
                <a:spcPct val="150000"/>
              </a:lnSpc>
              <a:spcBef>
                <a:spcPts val="0"/>
              </a:spcBef>
              <a:spcAft>
                <a:spcPts val="0"/>
              </a:spcAft>
              <a:buSzPts val="800"/>
              <a:buNone/>
            </a:pPr>
            <a:r>
              <a:t/>
            </a:r>
            <a:endParaRPr/>
          </a:p>
          <a:p>
            <a:pPr indent="-279400" lvl="0" marL="457200" rtl="0" algn="l">
              <a:lnSpc>
                <a:spcPct val="150000"/>
              </a:lnSpc>
              <a:spcBef>
                <a:spcPts val="0"/>
              </a:spcBef>
              <a:spcAft>
                <a:spcPts val="0"/>
              </a:spcAft>
              <a:buSzPts val="800"/>
              <a:buChar char="●"/>
            </a:pPr>
            <a:r>
              <a:rPr lang="en"/>
              <a:t>Browsed Event Sessions</a:t>
            </a:r>
            <a:endParaRPr/>
          </a:p>
          <a:p>
            <a:pPr indent="-279400" lvl="0" marL="457200" rtl="0" algn="l">
              <a:lnSpc>
                <a:spcPct val="150000"/>
              </a:lnSpc>
              <a:spcBef>
                <a:spcPts val="0"/>
              </a:spcBef>
              <a:spcAft>
                <a:spcPts val="0"/>
              </a:spcAft>
              <a:buSzPts val="800"/>
              <a:buChar char="●"/>
            </a:pPr>
            <a:r>
              <a:rPr lang="en"/>
              <a:t>Customer Win-Backs</a:t>
            </a:r>
            <a:endParaRPr/>
          </a:p>
          <a:p>
            <a:pPr indent="-279400" lvl="0" marL="457200" rtl="0" algn="l">
              <a:lnSpc>
                <a:spcPct val="150000"/>
              </a:lnSpc>
              <a:spcBef>
                <a:spcPts val="0"/>
              </a:spcBef>
              <a:spcAft>
                <a:spcPts val="0"/>
              </a:spcAft>
              <a:buSzPts val="800"/>
              <a:buChar char="●"/>
            </a:pPr>
            <a:r>
              <a:rPr lang="en"/>
              <a:t>Post-Purchase Experiences</a:t>
            </a:r>
            <a:endParaRPr/>
          </a:p>
          <a:p>
            <a:pPr indent="-279400" lvl="0" marL="457200" rtl="0" algn="l">
              <a:lnSpc>
                <a:spcPct val="150000"/>
              </a:lnSpc>
              <a:spcBef>
                <a:spcPts val="0"/>
              </a:spcBef>
              <a:spcAft>
                <a:spcPts val="0"/>
              </a:spcAft>
              <a:buSzPts val="800"/>
              <a:buChar char="●"/>
            </a:pPr>
            <a:r>
              <a:rPr lang="en"/>
              <a:t>Loyalty Program Engagements</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t/>
            </a:r>
            <a:endParaRPr/>
          </a:p>
        </p:txBody>
      </p:sp>
      <p:sp>
        <p:nvSpPr>
          <p:cNvPr id="8499" name="Google Shape;8499;p15"/>
          <p:cNvSpPr txBox="1"/>
          <p:nvPr>
            <p:ph type="ctrTitle"/>
          </p:nvPr>
        </p:nvSpPr>
        <p:spPr>
          <a:xfrm>
            <a:off x="272325" y="1143000"/>
            <a:ext cx="2644200" cy="246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1600"/>
              <a:buNone/>
            </a:pPr>
            <a:r>
              <a:rPr lang="en"/>
              <a:t>Leveling Up</a:t>
            </a:r>
            <a:endParaRPr/>
          </a:p>
        </p:txBody>
      </p:sp>
      <p:sp>
        <p:nvSpPr>
          <p:cNvPr id="8500" name="Google Shape;8500;p15"/>
          <p:cNvSpPr txBox="1"/>
          <p:nvPr/>
        </p:nvSpPr>
        <p:spPr>
          <a:xfrm>
            <a:off x="3501825" y="3398900"/>
            <a:ext cx="1527300" cy="4002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Montserrat"/>
                <a:ea typeface="Montserrat"/>
                <a:cs typeface="Montserrat"/>
                <a:sym typeface="Montserrat"/>
              </a:rPr>
              <a:t>35 Data Points</a:t>
            </a:r>
            <a:endParaRPr b="0" i="0" sz="1400" u="none" cap="none" strike="noStrike">
              <a:solidFill>
                <a:srgbClr val="000000"/>
              </a:solidFill>
              <a:latin typeface="Montserrat"/>
              <a:ea typeface="Montserrat"/>
              <a:cs typeface="Montserrat"/>
              <a:sym typeface="Montserrat"/>
            </a:endParaRPr>
          </a:p>
        </p:txBody>
      </p:sp>
      <p:cxnSp>
        <p:nvCxnSpPr>
          <p:cNvPr id="8501" name="Google Shape;8501;p15"/>
          <p:cNvCxnSpPr>
            <a:stCxn id="8500" idx="3"/>
            <a:endCxn id="8496" idx="1"/>
          </p:cNvCxnSpPr>
          <p:nvPr/>
        </p:nvCxnSpPr>
        <p:spPr>
          <a:xfrm>
            <a:off x="5029125" y="3599000"/>
            <a:ext cx="740700" cy="753300"/>
          </a:xfrm>
          <a:prstGeom prst="straightConnector1">
            <a:avLst/>
          </a:prstGeom>
          <a:noFill/>
          <a:ln cap="flat" cmpd="sng" w="9525">
            <a:solidFill>
              <a:srgbClr val="D4E1EB"/>
            </a:solidFill>
            <a:prstDash val="solid"/>
            <a:round/>
            <a:headEnd len="sm" w="sm" type="none"/>
            <a:tailEnd len="sm" w="sm" type="none"/>
          </a:ln>
        </p:spPr>
      </p:cxnSp>
      <p:cxnSp>
        <p:nvCxnSpPr>
          <p:cNvPr id="8502" name="Google Shape;8502;p15"/>
          <p:cNvCxnSpPr>
            <a:stCxn id="8500" idx="3"/>
            <a:endCxn id="8481" idx="1"/>
          </p:cNvCxnSpPr>
          <p:nvPr/>
        </p:nvCxnSpPr>
        <p:spPr>
          <a:xfrm flipH="1" rot="10800000">
            <a:off x="5029125" y="3040100"/>
            <a:ext cx="765900" cy="558900"/>
          </a:xfrm>
          <a:prstGeom prst="straightConnector1">
            <a:avLst/>
          </a:prstGeom>
          <a:noFill/>
          <a:ln cap="flat" cmpd="sng" w="9525">
            <a:solidFill>
              <a:srgbClr val="D4E1EB"/>
            </a:solidFill>
            <a:prstDash val="solid"/>
            <a:round/>
            <a:headEnd len="sm" w="sm" type="none"/>
            <a:tailEnd len="sm" w="sm" type="none"/>
          </a:ln>
        </p:spPr>
      </p:cxnSp>
      <p:sp>
        <p:nvSpPr>
          <p:cNvPr id="8503" name="Google Shape;8503;p15"/>
          <p:cNvSpPr/>
          <p:nvPr/>
        </p:nvSpPr>
        <p:spPr>
          <a:xfrm>
            <a:off x="7708200" y="4734850"/>
            <a:ext cx="1296600" cy="3240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07" name="Shape 8507"/>
        <p:cNvGrpSpPr/>
        <p:nvPr/>
      </p:nvGrpSpPr>
      <p:grpSpPr>
        <a:xfrm>
          <a:off x="0" y="0"/>
          <a:ext cx="0" cy="0"/>
          <a:chOff x="0" y="0"/>
          <a:chExt cx="0" cy="0"/>
        </a:xfrm>
      </p:grpSpPr>
      <p:sp>
        <p:nvSpPr>
          <p:cNvPr id="8508" name="Google Shape;8508;p16"/>
          <p:cNvSpPr txBox="1"/>
          <p:nvPr>
            <p:ph idx="4" type="ctrTitle"/>
          </p:nvPr>
        </p:nvSpPr>
        <p:spPr>
          <a:xfrm>
            <a:off x="274320" y="2496075"/>
            <a:ext cx="2377500" cy="23316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SzPts val="800"/>
              <a:buNone/>
            </a:pPr>
            <a:r>
              <a:rPr lang="en"/>
              <a:t>Segment Browse Abandonment messages according to:</a:t>
            </a:r>
            <a:endParaRPr/>
          </a:p>
          <a:p>
            <a:pPr indent="0" lvl="0" marL="0" rtl="0" algn="l">
              <a:lnSpc>
                <a:spcPct val="150000"/>
              </a:lnSpc>
              <a:spcBef>
                <a:spcPts val="0"/>
              </a:spcBef>
              <a:spcAft>
                <a:spcPts val="0"/>
              </a:spcAft>
              <a:buSzPts val="800"/>
              <a:buNone/>
            </a:pPr>
            <a:r>
              <a:t/>
            </a:r>
            <a:endParaRPr/>
          </a:p>
          <a:p>
            <a:pPr indent="-279400" lvl="0" marL="457200" rtl="0" algn="l">
              <a:lnSpc>
                <a:spcPct val="150000"/>
              </a:lnSpc>
              <a:spcBef>
                <a:spcPts val="0"/>
              </a:spcBef>
              <a:spcAft>
                <a:spcPts val="0"/>
              </a:spcAft>
              <a:buSzPts val="800"/>
              <a:buChar char="●"/>
            </a:pPr>
            <a:r>
              <a:rPr lang="en"/>
              <a:t>Has the user made a purchase or not? </a:t>
            </a:r>
            <a:endParaRPr/>
          </a:p>
          <a:p>
            <a:pPr indent="-279400" lvl="0" marL="457200" rtl="0" algn="l">
              <a:lnSpc>
                <a:spcPct val="150000"/>
              </a:lnSpc>
              <a:spcBef>
                <a:spcPts val="0"/>
              </a:spcBef>
              <a:spcAft>
                <a:spcPts val="0"/>
              </a:spcAft>
              <a:buSzPts val="800"/>
              <a:buChar char="●"/>
            </a:pPr>
            <a:r>
              <a:rPr lang="en"/>
              <a:t>Time since last purchase </a:t>
            </a:r>
            <a:endParaRPr/>
          </a:p>
          <a:p>
            <a:pPr indent="-279400" lvl="0" marL="457200" rtl="0" algn="l">
              <a:lnSpc>
                <a:spcPct val="150000"/>
              </a:lnSpc>
              <a:spcBef>
                <a:spcPts val="0"/>
              </a:spcBef>
              <a:spcAft>
                <a:spcPts val="0"/>
              </a:spcAft>
              <a:buSzPts val="800"/>
              <a:buChar char="●"/>
            </a:pPr>
            <a:r>
              <a:rPr lang="en"/>
              <a:t>Product/category browsed </a:t>
            </a:r>
            <a:endParaRPr/>
          </a:p>
          <a:p>
            <a:pPr indent="-279400" lvl="0" marL="457200" rtl="0" algn="l">
              <a:lnSpc>
                <a:spcPct val="150000"/>
              </a:lnSpc>
              <a:spcBef>
                <a:spcPts val="0"/>
              </a:spcBef>
              <a:spcAft>
                <a:spcPts val="0"/>
              </a:spcAft>
              <a:buSzPts val="800"/>
              <a:buChar char="●"/>
            </a:pPr>
            <a:r>
              <a:rPr lang="en"/>
              <a:t>Discount potential (margins)</a:t>
            </a:r>
            <a:endParaRPr/>
          </a:p>
        </p:txBody>
      </p:sp>
      <p:pic>
        <p:nvPicPr>
          <p:cNvPr id="8509" name="Google Shape;8509;p16"/>
          <p:cNvPicPr preferRelativeResize="0"/>
          <p:nvPr/>
        </p:nvPicPr>
        <p:blipFill rotWithShape="1">
          <a:blip r:embed="rId3">
            <a:alphaModFix/>
          </a:blip>
          <a:srcRect b="0" l="0" r="0" t="0"/>
          <a:stretch/>
        </p:blipFill>
        <p:spPr>
          <a:xfrm>
            <a:off x="6390950" y="3101675"/>
            <a:ext cx="1393125" cy="973575"/>
          </a:xfrm>
          <a:prstGeom prst="rect">
            <a:avLst/>
          </a:prstGeom>
          <a:noFill/>
          <a:ln>
            <a:noFill/>
          </a:ln>
        </p:spPr>
      </p:pic>
      <p:cxnSp>
        <p:nvCxnSpPr>
          <p:cNvPr id="8510" name="Google Shape;8510;p16"/>
          <p:cNvCxnSpPr>
            <a:endCxn id="8511" idx="3"/>
          </p:cNvCxnSpPr>
          <p:nvPr/>
        </p:nvCxnSpPr>
        <p:spPr>
          <a:xfrm flipH="1">
            <a:off x="5498300" y="292975"/>
            <a:ext cx="368400" cy="685800"/>
          </a:xfrm>
          <a:prstGeom prst="straightConnector1">
            <a:avLst/>
          </a:prstGeom>
          <a:noFill/>
          <a:ln cap="flat" cmpd="sng" w="9525">
            <a:solidFill>
              <a:srgbClr val="ADBFCE"/>
            </a:solidFill>
            <a:prstDash val="solid"/>
            <a:round/>
            <a:headEnd len="sm" w="sm" type="none"/>
            <a:tailEnd len="med" w="med" type="triangle"/>
          </a:ln>
        </p:spPr>
      </p:cxnSp>
      <p:sp>
        <p:nvSpPr>
          <p:cNvPr id="8511" name="Google Shape;8511;p16"/>
          <p:cNvSpPr/>
          <p:nvPr/>
        </p:nvSpPr>
        <p:spPr>
          <a:xfrm>
            <a:off x="3919100" y="736225"/>
            <a:ext cx="1579200" cy="485100"/>
          </a:xfrm>
          <a:prstGeom prst="rect">
            <a:avLst/>
          </a:prstGeom>
          <a:solidFill>
            <a:srgbClr val="FAE8E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700"/>
              <a:buFont typeface="Arial"/>
              <a:buNone/>
            </a:pPr>
            <a:r>
              <a:t/>
            </a:r>
            <a:endParaRPr b="1" i="0" sz="700" u="none" cap="none" strike="noStrike">
              <a:solidFill>
                <a:srgbClr val="272850"/>
              </a:solidFill>
              <a:latin typeface="Montserrat"/>
              <a:ea typeface="Montserrat"/>
              <a:cs typeface="Montserrat"/>
              <a:sym typeface="Montserrat"/>
            </a:endParaRPr>
          </a:p>
          <a:p>
            <a:pPr indent="0" lvl="0" marL="0" marR="0" rtl="0" algn="ctr">
              <a:lnSpc>
                <a:spcPct val="100000"/>
              </a:lnSpc>
              <a:spcBef>
                <a:spcPts val="0"/>
              </a:spcBef>
              <a:spcAft>
                <a:spcPts val="0"/>
              </a:spcAft>
              <a:buClr>
                <a:srgbClr val="000000"/>
              </a:buClr>
              <a:buSzPts val="700"/>
              <a:buFont typeface="Arial"/>
              <a:buNone/>
            </a:pPr>
            <a:r>
              <a:rPr b="1" i="0" lang="en" sz="700" u="none" cap="none" strike="noStrike">
                <a:solidFill>
                  <a:srgbClr val="272850"/>
                </a:solidFill>
                <a:latin typeface="Montserrat"/>
                <a:ea typeface="Montserrat"/>
                <a:cs typeface="Montserrat"/>
                <a:sym typeface="Montserrat"/>
              </a:rPr>
              <a:t>Never Purchased  &amp; Engaged with SMS in Last 2 Weeks</a:t>
            </a:r>
            <a:endParaRPr b="1" i="0" sz="700" u="none" cap="none" strike="noStrike">
              <a:solidFill>
                <a:srgbClr val="272850"/>
              </a:solidFill>
              <a:latin typeface="Montserrat"/>
              <a:ea typeface="Montserrat"/>
              <a:cs typeface="Montserrat"/>
              <a:sym typeface="Montserrat"/>
            </a:endParaRPr>
          </a:p>
          <a:p>
            <a:pPr indent="0" lvl="0" marL="0" marR="0" rtl="0" algn="ctr">
              <a:lnSpc>
                <a:spcPct val="100000"/>
              </a:lnSpc>
              <a:spcBef>
                <a:spcPts val="0"/>
              </a:spcBef>
              <a:spcAft>
                <a:spcPts val="0"/>
              </a:spcAft>
              <a:buClr>
                <a:srgbClr val="000000"/>
              </a:buClr>
              <a:buSzPts val="600"/>
              <a:buFont typeface="Arial"/>
              <a:buNone/>
            </a:pPr>
            <a:r>
              <a:t/>
            </a:r>
            <a:endParaRPr b="0" i="0" sz="600" u="none" cap="none" strike="noStrike">
              <a:solidFill>
                <a:srgbClr val="272850"/>
              </a:solidFill>
              <a:latin typeface="Montserrat Medium"/>
              <a:ea typeface="Montserrat Medium"/>
              <a:cs typeface="Montserrat Medium"/>
              <a:sym typeface="Montserrat Medium"/>
            </a:endParaRPr>
          </a:p>
        </p:txBody>
      </p:sp>
      <p:sp>
        <p:nvSpPr>
          <p:cNvPr id="8512" name="Google Shape;8512;p16"/>
          <p:cNvSpPr/>
          <p:nvPr/>
        </p:nvSpPr>
        <p:spPr>
          <a:xfrm>
            <a:off x="6281300" y="736225"/>
            <a:ext cx="1579200" cy="485100"/>
          </a:xfrm>
          <a:prstGeom prst="rect">
            <a:avLst/>
          </a:prstGeom>
          <a:solidFill>
            <a:srgbClr val="FAE8E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700"/>
              <a:buFont typeface="Arial"/>
              <a:buNone/>
            </a:pPr>
            <a:r>
              <a:t/>
            </a:r>
            <a:endParaRPr b="1" i="0" sz="700" u="none" cap="none" strike="noStrike">
              <a:solidFill>
                <a:srgbClr val="272850"/>
              </a:solidFill>
              <a:latin typeface="Montserrat"/>
              <a:ea typeface="Montserrat"/>
              <a:cs typeface="Montserrat"/>
              <a:sym typeface="Montserrat"/>
            </a:endParaRPr>
          </a:p>
          <a:p>
            <a:pPr indent="0" lvl="0" marL="0" marR="0" rtl="0" algn="ctr">
              <a:lnSpc>
                <a:spcPct val="100000"/>
              </a:lnSpc>
              <a:spcBef>
                <a:spcPts val="0"/>
              </a:spcBef>
              <a:spcAft>
                <a:spcPts val="0"/>
              </a:spcAft>
              <a:buClr>
                <a:srgbClr val="000000"/>
              </a:buClr>
              <a:buSzPts val="700"/>
              <a:buFont typeface="Arial"/>
              <a:buNone/>
            </a:pPr>
            <a:r>
              <a:rPr b="1" i="0" lang="en" sz="700" u="none" cap="none" strike="noStrike">
                <a:solidFill>
                  <a:srgbClr val="272850"/>
                </a:solidFill>
                <a:latin typeface="Montserrat"/>
                <a:ea typeface="Montserrat"/>
                <a:cs typeface="Montserrat"/>
                <a:sym typeface="Montserrat"/>
              </a:rPr>
              <a:t>Purchased 2x &amp; Member of Loyalty Program</a:t>
            </a:r>
            <a:endParaRPr b="1" i="0" sz="700" u="none" cap="none" strike="noStrike">
              <a:solidFill>
                <a:srgbClr val="272850"/>
              </a:solidFill>
              <a:latin typeface="Montserrat"/>
              <a:ea typeface="Montserrat"/>
              <a:cs typeface="Montserrat"/>
              <a:sym typeface="Montserrat"/>
            </a:endParaRPr>
          </a:p>
          <a:p>
            <a:pPr indent="0" lvl="0" marL="0" marR="0" rtl="0" algn="ctr">
              <a:lnSpc>
                <a:spcPct val="100000"/>
              </a:lnSpc>
              <a:spcBef>
                <a:spcPts val="0"/>
              </a:spcBef>
              <a:spcAft>
                <a:spcPts val="0"/>
              </a:spcAft>
              <a:buClr>
                <a:srgbClr val="000000"/>
              </a:buClr>
              <a:buSzPts val="600"/>
              <a:buFont typeface="Arial"/>
              <a:buNone/>
            </a:pPr>
            <a:r>
              <a:t/>
            </a:r>
            <a:endParaRPr b="0" i="0" sz="600" u="none" cap="none" strike="noStrike">
              <a:solidFill>
                <a:srgbClr val="272850"/>
              </a:solidFill>
              <a:latin typeface="Montserrat Medium"/>
              <a:ea typeface="Montserrat Medium"/>
              <a:cs typeface="Montserrat Medium"/>
              <a:sym typeface="Montserrat Medium"/>
            </a:endParaRPr>
          </a:p>
        </p:txBody>
      </p:sp>
      <p:cxnSp>
        <p:nvCxnSpPr>
          <p:cNvPr id="8513" name="Google Shape;8513;p16"/>
          <p:cNvCxnSpPr>
            <a:stCxn id="8514" idx="2"/>
          </p:cNvCxnSpPr>
          <p:nvPr/>
        </p:nvCxnSpPr>
        <p:spPr>
          <a:xfrm>
            <a:off x="5856625" y="515850"/>
            <a:ext cx="424800" cy="462900"/>
          </a:xfrm>
          <a:prstGeom prst="straightConnector1">
            <a:avLst/>
          </a:prstGeom>
          <a:noFill/>
          <a:ln cap="flat" cmpd="sng" w="9525">
            <a:solidFill>
              <a:srgbClr val="ADBFCE"/>
            </a:solidFill>
            <a:prstDash val="solid"/>
            <a:round/>
            <a:headEnd len="sm" w="sm" type="none"/>
            <a:tailEnd len="med" w="med" type="triangle"/>
          </a:ln>
        </p:spPr>
      </p:cxnSp>
      <p:sp>
        <p:nvSpPr>
          <p:cNvPr id="8514" name="Google Shape;8514;p16"/>
          <p:cNvSpPr/>
          <p:nvPr/>
        </p:nvSpPr>
        <p:spPr>
          <a:xfrm>
            <a:off x="5067025" y="91950"/>
            <a:ext cx="1579200" cy="423900"/>
          </a:xfrm>
          <a:prstGeom prst="rect">
            <a:avLst/>
          </a:prstGeom>
          <a:solidFill>
            <a:srgbClr val="EEF3F6"/>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700"/>
              <a:buFont typeface="Arial"/>
              <a:buNone/>
            </a:pPr>
            <a:r>
              <a:rPr b="1" i="0" lang="en" sz="700" u="none" cap="none" strike="noStrike">
                <a:solidFill>
                  <a:srgbClr val="272850"/>
                </a:solidFill>
                <a:latin typeface="Montserrat"/>
                <a:ea typeface="Montserrat"/>
                <a:cs typeface="Montserrat"/>
                <a:sym typeface="Montserrat"/>
              </a:rPr>
              <a:t>Customer Abandoned a Browsing Session</a:t>
            </a:r>
            <a:endParaRPr b="1" i="0" sz="700" u="none" cap="none" strike="noStrike">
              <a:solidFill>
                <a:srgbClr val="272850"/>
              </a:solidFill>
              <a:latin typeface="Montserrat"/>
              <a:ea typeface="Montserrat"/>
              <a:cs typeface="Montserrat"/>
              <a:sym typeface="Montserrat"/>
            </a:endParaRPr>
          </a:p>
        </p:txBody>
      </p:sp>
      <p:pic>
        <p:nvPicPr>
          <p:cNvPr id="8515" name="Google Shape;8515;p16"/>
          <p:cNvPicPr preferRelativeResize="0"/>
          <p:nvPr/>
        </p:nvPicPr>
        <p:blipFill rotWithShape="1">
          <a:blip r:embed="rId4">
            <a:alphaModFix/>
          </a:blip>
          <a:srcRect b="0" l="0" r="0" t="0"/>
          <a:stretch/>
        </p:blipFill>
        <p:spPr>
          <a:xfrm>
            <a:off x="3472875" y="1012516"/>
            <a:ext cx="2471650" cy="4053467"/>
          </a:xfrm>
          <a:prstGeom prst="rect">
            <a:avLst/>
          </a:prstGeom>
          <a:noFill/>
          <a:ln>
            <a:noFill/>
          </a:ln>
        </p:spPr>
      </p:pic>
      <p:pic>
        <p:nvPicPr>
          <p:cNvPr id="8516" name="Google Shape;8516;p16"/>
          <p:cNvPicPr preferRelativeResize="0"/>
          <p:nvPr/>
        </p:nvPicPr>
        <p:blipFill rotWithShape="1">
          <a:blip r:embed="rId4">
            <a:alphaModFix/>
          </a:blip>
          <a:srcRect b="0" l="0" r="0" t="0"/>
          <a:stretch/>
        </p:blipFill>
        <p:spPr>
          <a:xfrm>
            <a:off x="5851687" y="1012516"/>
            <a:ext cx="2471650" cy="4053467"/>
          </a:xfrm>
          <a:prstGeom prst="rect">
            <a:avLst/>
          </a:prstGeom>
          <a:noFill/>
          <a:ln>
            <a:noFill/>
          </a:ln>
        </p:spPr>
      </p:pic>
      <p:sp>
        <p:nvSpPr>
          <p:cNvPr id="8517" name="Google Shape;8517;p16"/>
          <p:cNvSpPr txBox="1"/>
          <p:nvPr>
            <p:ph type="ctrTitle"/>
          </p:nvPr>
        </p:nvSpPr>
        <p:spPr>
          <a:xfrm>
            <a:off x="274320" y="1462019"/>
            <a:ext cx="1960200" cy="2001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1600"/>
              <a:buNone/>
            </a:pPr>
            <a:r>
              <a:rPr lang="en" sz="1300"/>
              <a:t>Leveling Up</a:t>
            </a:r>
            <a:endParaRPr sz="1300"/>
          </a:p>
        </p:txBody>
      </p:sp>
      <p:sp>
        <p:nvSpPr>
          <p:cNvPr id="8518" name="Google Shape;8518;p16"/>
          <p:cNvSpPr txBox="1"/>
          <p:nvPr>
            <p:ph idx="3" type="ctrTitle"/>
          </p:nvPr>
        </p:nvSpPr>
        <p:spPr>
          <a:xfrm>
            <a:off x="274320" y="1978326"/>
            <a:ext cx="1960200" cy="290700"/>
          </a:xfrm>
          <a:prstGeom prst="rect">
            <a:avLst/>
          </a:prstGeom>
          <a:noFill/>
          <a:ln>
            <a:noFill/>
          </a:ln>
        </p:spPr>
        <p:txBody>
          <a:bodyPr anchorCtr="0" anchor="b" bIns="0" lIns="0" spcFirstLastPara="1" rIns="0" wrap="square" tIns="0">
            <a:noAutofit/>
          </a:bodyPr>
          <a:lstStyle/>
          <a:p>
            <a:pPr indent="0" lvl="0" marL="0" rtl="0" algn="l">
              <a:lnSpc>
                <a:spcPct val="115000"/>
              </a:lnSpc>
              <a:spcBef>
                <a:spcPts val="0"/>
              </a:spcBef>
              <a:spcAft>
                <a:spcPts val="0"/>
              </a:spcAft>
              <a:buSzPts val="1300"/>
              <a:buNone/>
            </a:pPr>
            <a:r>
              <a:rPr lang="en" sz="1200"/>
              <a:t>Strategy Deep-Dive: Browse Abandonment</a:t>
            </a:r>
            <a:endParaRPr sz="1200"/>
          </a:p>
        </p:txBody>
      </p:sp>
      <p:sp>
        <p:nvSpPr>
          <p:cNvPr id="8519" name="Google Shape;8519;p16"/>
          <p:cNvSpPr txBox="1"/>
          <p:nvPr>
            <p:ph idx="2" type="ctrTitle"/>
          </p:nvPr>
        </p:nvSpPr>
        <p:spPr>
          <a:xfrm>
            <a:off x="274320" y="1143000"/>
            <a:ext cx="1960200" cy="1485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1000"/>
              <a:buNone/>
            </a:pPr>
            <a:r>
              <a:rPr lang="en">
                <a:solidFill>
                  <a:srgbClr val="8F8FA0"/>
                </a:solidFill>
              </a:rPr>
              <a:t>Go Beyond the Trigger</a:t>
            </a:r>
            <a:endParaRPr/>
          </a:p>
        </p:txBody>
      </p:sp>
      <p:pic>
        <p:nvPicPr>
          <p:cNvPr id="8520" name="Google Shape;8520;p16"/>
          <p:cNvPicPr preferRelativeResize="0"/>
          <p:nvPr/>
        </p:nvPicPr>
        <p:blipFill rotWithShape="1">
          <a:blip r:embed="rId5">
            <a:alphaModFix/>
          </a:blip>
          <a:srcRect b="0" l="0" r="0" t="0"/>
          <a:stretch/>
        </p:blipFill>
        <p:spPr>
          <a:xfrm>
            <a:off x="3965675" y="3428275"/>
            <a:ext cx="1393125" cy="1363336"/>
          </a:xfrm>
          <a:prstGeom prst="rect">
            <a:avLst/>
          </a:prstGeom>
          <a:noFill/>
          <a:ln>
            <a:noFill/>
          </a:ln>
        </p:spPr>
      </p:pic>
      <p:pic>
        <p:nvPicPr>
          <p:cNvPr id="8521" name="Google Shape;8521;p16"/>
          <p:cNvPicPr preferRelativeResize="0"/>
          <p:nvPr/>
        </p:nvPicPr>
        <p:blipFill rotWithShape="1">
          <a:blip r:embed="rId6">
            <a:alphaModFix/>
          </a:blip>
          <a:srcRect b="0" l="0" r="0" t="0"/>
          <a:stretch/>
        </p:blipFill>
        <p:spPr>
          <a:xfrm>
            <a:off x="6390950" y="3404875"/>
            <a:ext cx="1280350" cy="1410125"/>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5" name="Shape 8525"/>
        <p:cNvGrpSpPr/>
        <p:nvPr/>
      </p:nvGrpSpPr>
      <p:grpSpPr>
        <a:xfrm>
          <a:off x="0" y="0"/>
          <a:ext cx="0" cy="0"/>
          <a:chOff x="0" y="0"/>
          <a:chExt cx="0" cy="0"/>
        </a:xfrm>
      </p:grpSpPr>
      <p:sp>
        <p:nvSpPr>
          <p:cNvPr id="8526" name="Google Shape;8526;p17"/>
          <p:cNvSpPr txBox="1"/>
          <p:nvPr/>
        </p:nvSpPr>
        <p:spPr>
          <a:xfrm>
            <a:off x="3274100" y="1211263"/>
            <a:ext cx="2969400" cy="218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rPr b="1" i="0" lang="en" sz="1000" u="none" cap="none" strike="noStrike">
                <a:solidFill>
                  <a:srgbClr val="272850"/>
                </a:solidFill>
                <a:latin typeface="Montserrat"/>
                <a:ea typeface="Montserrat"/>
                <a:cs typeface="Montserrat"/>
                <a:sym typeface="Montserrat"/>
              </a:rPr>
              <a:t>Product Launches</a:t>
            </a:r>
            <a:endParaRPr b="1" i="0" sz="1000" u="none" cap="none" strike="noStrike">
              <a:solidFill>
                <a:srgbClr val="272850"/>
              </a:solidFill>
              <a:latin typeface="Montserrat"/>
              <a:ea typeface="Montserrat"/>
              <a:cs typeface="Montserrat"/>
              <a:sym typeface="Montserrat"/>
            </a:endParaRPr>
          </a:p>
        </p:txBody>
      </p:sp>
      <p:sp>
        <p:nvSpPr>
          <p:cNvPr id="8527" name="Google Shape;8527;p17"/>
          <p:cNvSpPr txBox="1"/>
          <p:nvPr/>
        </p:nvSpPr>
        <p:spPr>
          <a:xfrm>
            <a:off x="3274100" y="1613514"/>
            <a:ext cx="2969400" cy="218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rPr b="1" i="0" lang="en" sz="1000" u="none" cap="none" strike="noStrike">
                <a:solidFill>
                  <a:srgbClr val="272850"/>
                </a:solidFill>
                <a:latin typeface="Montserrat"/>
                <a:ea typeface="Montserrat"/>
                <a:cs typeface="Montserrat"/>
                <a:sym typeface="Montserrat"/>
              </a:rPr>
              <a:t>Collection Drops</a:t>
            </a:r>
            <a:endParaRPr b="1" i="0" sz="1000" u="none" cap="none" strike="noStrike">
              <a:solidFill>
                <a:srgbClr val="272850"/>
              </a:solidFill>
              <a:latin typeface="Montserrat"/>
              <a:ea typeface="Montserrat"/>
              <a:cs typeface="Montserrat"/>
              <a:sym typeface="Montserrat"/>
            </a:endParaRPr>
          </a:p>
        </p:txBody>
      </p:sp>
      <p:sp>
        <p:nvSpPr>
          <p:cNvPr id="8528" name="Google Shape;8528;p17"/>
          <p:cNvSpPr txBox="1"/>
          <p:nvPr/>
        </p:nvSpPr>
        <p:spPr>
          <a:xfrm>
            <a:off x="3274100" y="2927292"/>
            <a:ext cx="2969400" cy="218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rPr b="1" i="0" lang="en" sz="1000" u="none" cap="none" strike="noStrike">
                <a:solidFill>
                  <a:srgbClr val="272850"/>
                </a:solidFill>
                <a:latin typeface="Montserrat"/>
                <a:ea typeface="Montserrat"/>
                <a:cs typeface="Montserrat"/>
                <a:sym typeface="Montserrat"/>
              </a:rPr>
              <a:t>Loyalty Campaigns</a:t>
            </a:r>
            <a:endParaRPr b="1" i="0" sz="1000" u="none" cap="none" strike="noStrike">
              <a:solidFill>
                <a:srgbClr val="272850"/>
              </a:solidFill>
              <a:latin typeface="Montserrat"/>
              <a:ea typeface="Montserrat"/>
              <a:cs typeface="Montserrat"/>
              <a:sym typeface="Montserrat"/>
            </a:endParaRPr>
          </a:p>
        </p:txBody>
      </p:sp>
      <p:cxnSp>
        <p:nvCxnSpPr>
          <p:cNvPr id="8529" name="Google Shape;8529;p17"/>
          <p:cNvCxnSpPr/>
          <p:nvPr/>
        </p:nvCxnSpPr>
        <p:spPr>
          <a:xfrm>
            <a:off x="3250400" y="1521450"/>
            <a:ext cx="3835800" cy="0"/>
          </a:xfrm>
          <a:prstGeom prst="straightConnector1">
            <a:avLst/>
          </a:prstGeom>
          <a:noFill/>
          <a:ln cap="flat" cmpd="sng" w="9525">
            <a:solidFill>
              <a:srgbClr val="D4E1EB"/>
            </a:solidFill>
            <a:prstDash val="solid"/>
            <a:round/>
            <a:headEnd len="sm" w="sm" type="none"/>
            <a:tailEnd len="sm" w="sm" type="none"/>
          </a:ln>
        </p:spPr>
      </p:cxnSp>
      <p:cxnSp>
        <p:nvCxnSpPr>
          <p:cNvPr id="8530" name="Google Shape;8530;p17"/>
          <p:cNvCxnSpPr/>
          <p:nvPr/>
        </p:nvCxnSpPr>
        <p:spPr>
          <a:xfrm>
            <a:off x="3250400" y="2830213"/>
            <a:ext cx="3835800" cy="0"/>
          </a:xfrm>
          <a:prstGeom prst="straightConnector1">
            <a:avLst/>
          </a:prstGeom>
          <a:noFill/>
          <a:ln cap="flat" cmpd="sng" w="9525">
            <a:solidFill>
              <a:srgbClr val="D4E1EB"/>
            </a:solidFill>
            <a:prstDash val="solid"/>
            <a:round/>
            <a:headEnd len="sm" w="sm" type="none"/>
            <a:tailEnd len="sm" w="sm" type="none"/>
          </a:ln>
        </p:spPr>
      </p:cxnSp>
      <p:sp>
        <p:nvSpPr>
          <p:cNvPr id="8531" name="Google Shape;8531;p17"/>
          <p:cNvSpPr txBox="1"/>
          <p:nvPr/>
        </p:nvSpPr>
        <p:spPr>
          <a:xfrm>
            <a:off x="3274100" y="2012138"/>
            <a:ext cx="2969400" cy="218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rPr b="1" i="0" lang="en" sz="1000" u="none" cap="none" strike="noStrike">
                <a:solidFill>
                  <a:srgbClr val="272850"/>
                </a:solidFill>
                <a:latin typeface="Montserrat"/>
                <a:ea typeface="Montserrat"/>
                <a:cs typeface="Montserrat"/>
                <a:sym typeface="Montserrat"/>
              </a:rPr>
              <a:t>Seasonal Promotions</a:t>
            </a:r>
            <a:endParaRPr b="1" i="0" sz="1000" u="none" cap="none" strike="noStrike">
              <a:solidFill>
                <a:srgbClr val="272850"/>
              </a:solidFill>
              <a:latin typeface="Montserrat"/>
              <a:ea typeface="Montserrat"/>
              <a:cs typeface="Montserrat"/>
              <a:sym typeface="Montserrat"/>
            </a:endParaRPr>
          </a:p>
        </p:txBody>
      </p:sp>
      <p:sp>
        <p:nvSpPr>
          <p:cNvPr id="8532" name="Google Shape;8532;p17"/>
          <p:cNvSpPr txBox="1"/>
          <p:nvPr/>
        </p:nvSpPr>
        <p:spPr>
          <a:xfrm>
            <a:off x="3274100" y="2452627"/>
            <a:ext cx="2969400" cy="218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rPr b="1" i="0" lang="en" sz="1000" u="none" cap="none" strike="noStrike">
                <a:solidFill>
                  <a:srgbClr val="272850"/>
                </a:solidFill>
                <a:latin typeface="Montserrat"/>
                <a:ea typeface="Montserrat"/>
                <a:cs typeface="Montserrat"/>
                <a:sym typeface="Montserrat"/>
              </a:rPr>
              <a:t>SMS-Exclusive Sales</a:t>
            </a:r>
            <a:endParaRPr b="1" i="0" sz="1000" u="none" cap="none" strike="noStrike">
              <a:solidFill>
                <a:srgbClr val="272850"/>
              </a:solidFill>
              <a:latin typeface="Montserrat"/>
              <a:ea typeface="Montserrat"/>
              <a:cs typeface="Montserrat"/>
              <a:sym typeface="Montserrat"/>
            </a:endParaRPr>
          </a:p>
        </p:txBody>
      </p:sp>
      <p:cxnSp>
        <p:nvCxnSpPr>
          <p:cNvPr id="8533" name="Google Shape;8533;p17"/>
          <p:cNvCxnSpPr/>
          <p:nvPr/>
        </p:nvCxnSpPr>
        <p:spPr>
          <a:xfrm>
            <a:off x="3250400" y="2410750"/>
            <a:ext cx="3835800" cy="0"/>
          </a:xfrm>
          <a:prstGeom prst="straightConnector1">
            <a:avLst/>
          </a:prstGeom>
          <a:noFill/>
          <a:ln cap="flat" cmpd="sng" w="9525">
            <a:solidFill>
              <a:srgbClr val="D4E1EB"/>
            </a:solidFill>
            <a:prstDash val="solid"/>
            <a:round/>
            <a:headEnd len="sm" w="sm" type="none"/>
            <a:tailEnd len="sm" w="sm" type="none"/>
          </a:ln>
        </p:spPr>
      </p:cxnSp>
      <p:cxnSp>
        <p:nvCxnSpPr>
          <p:cNvPr id="8534" name="Google Shape;8534;p17"/>
          <p:cNvCxnSpPr/>
          <p:nvPr/>
        </p:nvCxnSpPr>
        <p:spPr>
          <a:xfrm>
            <a:off x="3250400" y="1957413"/>
            <a:ext cx="3835800" cy="0"/>
          </a:xfrm>
          <a:prstGeom prst="straightConnector1">
            <a:avLst/>
          </a:prstGeom>
          <a:noFill/>
          <a:ln cap="flat" cmpd="sng" w="9525">
            <a:solidFill>
              <a:srgbClr val="D4E1EB"/>
            </a:solidFill>
            <a:prstDash val="solid"/>
            <a:round/>
            <a:headEnd len="sm" w="sm" type="none"/>
            <a:tailEnd len="sm" w="sm" type="none"/>
          </a:ln>
        </p:spPr>
      </p:cxnSp>
      <p:cxnSp>
        <p:nvCxnSpPr>
          <p:cNvPr id="8535" name="Google Shape;8535;p17"/>
          <p:cNvCxnSpPr/>
          <p:nvPr/>
        </p:nvCxnSpPr>
        <p:spPr>
          <a:xfrm>
            <a:off x="3307425" y="3345013"/>
            <a:ext cx="3835800" cy="0"/>
          </a:xfrm>
          <a:prstGeom prst="straightConnector1">
            <a:avLst/>
          </a:prstGeom>
          <a:noFill/>
          <a:ln cap="flat" cmpd="sng" w="9525">
            <a:solidFill>
              <a:srgbClr val="D4E1EB"/>
            </a:solidFill>
            <a:prstDash val="solid"/>
            <a:round/>
            <a:headEnd len="sm" w="sm" type="none"/>
            <a:tailEnd len="sm" w="sm" type="none"/>
          </a:ln>
        </p:spPr>
      </p:cxnSp>
      <p:sp>
        <p:nvSpPr>
          <p:cNvPr id="8536" name="Google Shape;8536;p17"/>
          <p:cNvSpPr txBox="1"/>
          <p:nvPr/>
        </p:nvSpPr>
        <p:spPr>
          <a:xfrm>
            <a:off x="3274100" y="3409317"/>
            <a:ext cx="2969400" cy="2181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000"/>
              <a:buFont typeface="Arial"/>
              <a:buNone/>
            </a:pPr>
            <a:r>
              <a:rPr b="1" i="0" lang="en" sz="1000" u="none" cap="none" strike="noStrike">
                <a:solidFill>
                  <a:srgbClr val="272850"/>
                </a:solidFill>
                <a:latin typeface="Montserrat"/>
                <a:ea typeface="Montserrat"/>
                <a:cs typeface="Montserrat"/>
                <a:sym typeface="Montserrat"/>
              </a:rPr>
              <a:t>Non-Promotional &amp; Branded Content</a:t>
            </a:r>
            <a:endParaRPr b="1" i="0" sz="1000" u="none" cap="none" strike="noStrike">
              <a:solidFill>
                <a:srgbClr val="272850"/>
              </a:solidFill>
              <a:latin typeface="Montserrat"/>
              <a:ea typeface="Montserrat"/>
              <a:cs typeface="Montserrat"/>
              <a:sym typeface="Montserrat"/>
            </a:endParaRPr>
          </a:p>
        </p:txBody>
      </p:sp>
      <p:pic>
        <p:nvPicPr>
          <p:cNvPr id="8537" name="Google Shape;8537;p17"/>
          <p:cNvPicPr preferRelativeResize="0"/>
          <p:nvPr/>
        </p:nvPicPr>
        <p:blipFill rotWithShape="1">
          <a:blip r:embed="rId3">
            <a:alphaModFix/>
          </a:blip>
          <a:srcRect b="0" l="3735" r="0" t="0"/>
          <a:stretch/>
        </p:blipFill>
        <p:spPr>
          <a:xfrm>
            <a:off x="6383475" y="237575"/>
            <a:ext cx="2423875" cy="4346350"/>
          </a:xfrm>
          <a:prstGeom prst="rect">
            <a:avLst/>
          </a:prstGeom>
          <a:noFill/>
          <a:ln>
            <a:noFill/>
          </a:ln>
        </p:spPr>
      </p:pic>
      <p:sp>
        <p:nvSpPr>
          <p:cNvPr id="8538" name="Google Shape;8538;p17"/>
          <p:cNvSpPr txBox="1"/>
          <p:nvPr>
            <p:ph type="ctrTitle"/>
          </p:nvPr>
        </p:nvSpPr>
        <p:spPr>
          <a:xfrm>
            <a:off x="274320" y="1142582"/>
            <a:ext cx="1960200" cy="246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1600"/>
              <a:buNone/>
            </a:pPr>
            <a:r>
              <a:rPr lang="en"/>
              <a:t>The Basics</a:t>
            </a:r>
            <a:endParaRPr/>
          </a:p>
        </p:txBody>
      </p:sp>
      <p:sp>
        <p:nvSpPr>
          <p:cNvPr id="8539" name="Google Shape;8539;p17"/>
          <p:cNvSpPr txBox="1"/>
          <p:nvPr>
            <p:ph idx="3" type="ctrTitle"/>
          </p:nvPr>
        </p:nvSpPr>
        <p:spPr>
          <a:xfrm>
            <a:off x="274325" y="1470000"/>
            <a:ext cx="2293800" cy="246300"/>
          </a:xfrm>
          <a:prstGeom prst="rect">
            <a:avLst/>
          </a:prstGeom>
          <a:noFill/>
          <a:ln>
            <a:noFill/>
          </a:ln>
        </p:spPr>
        <p:txBody>
          <a:bodyPr anchorCtr="0" anchor="b" bIns="0" lIns="0" spcFirstLastPara="1" rIns="0" wrap="square" tIns="0">
            <a:noAutofit/>
          </a:bodyPr>
          <a:lstStyle/>
          <a:p>
            <a:pPr indent="0" lvl="0" marL="0" rtl="0" algn="l">
              <a:lnSpc>
                <a:spcPct val="115000"/>
              </a:lnSpc>
              <a:spcBef>
                <a:spcPts val="0"/>
              </a:spcBef>
              <a:spcAft>
                <a:spcPts val="0"/>
              </a:spcAft>
              <a:buSzPts val="1300"/>
              <a:buNone/>
            </a:pPr>
            <a:r>
              <a:rPr lang="en"/>
              <a:t>SMS Campaigns</a:t>
            </a:r>
            <a:endParaRPr/>
          </a:p>
        </p:txBody>
      </p:sp>
      <p:sp>
        <p:nvSpPr>
          <p:cNvPr id="8540" name="Google Shape;8540;p17"/>
          <p:cNvSpPr txBox="1"/>
          <p:nvPr>
            <p:ph idx="4" type="ctrTitle"/>
          </p:nvPr>
        </p:nvSpPr>
        <p:spPr>
          <a:xfrm>
            <a:off x="274320" y="1882813"/>
            <a:ext cx="2377500" cy="15231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SzPts val="800"/>
              <a:buNone/>
            </a:pPr>
            <a:r>
              <a:rPr lang="en"/>
              <a:t>Top performers maintain a consistent campaign cadence and reach out to subscribers about new product launches, promotions, and so much more.</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45" name="Shape 8545"/>
        <p:cNvGrpSpPr/>
        <p:nvPr/>
      </p:nvGrpSpPr>
      <p:grpSpPr>
        <a:xfrm>
          <a:off x="0" y="0"/>
          <a:ext cx="0" cy="0"/>
          <a:chOff x="0" y="0"/>
          <a:chExt cx="0" cy="0"/>
        </a:xfrm>
      </p:grpSpPr>
      <p:sp>
        <p:nvSpPr>
          <p:cNvPr id="8546" name="Google Shape;8546;p18"/>
          <p:cNvSpPr/>
          <p:nvPr/>
        </p:nvSpPr>
        <p:spPr>
          <a:xfrm>
            <a:off x="3510025" y="85850"/>
            <a:ext cx="4971900" cy="49719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7" name="Google Shape;8547;p18"/>
          <p:cNvSpPr/>
          <p:nvPr/>
        </p:nvSpPr>
        <p:spPr>
          <a:xfrm>
            <a:off x="4152225" y="728050"/>
            <a:ext cx="3687300" cy="3687300"/>
          </a:xfrm>
          <a:prstGeom prst="ellipse">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8" name="Google Shape;8548;p18"/>
          <p:cNvSpPr/>
          <p:nvPr/>
        </p:nvSpPr>
        <p:spPr>
          <a:xfrm>
            <a:off x="3805475" y="381300"/>
            <a:ext cx="4380900" cy="4380900"/>
          </a:xfrm>
          <a:prstGeom prst="ellipse">
            <a:avLst/>
          </a:prstGeom>
          <a:no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9" name="Google Shape;8549;p18"/>
          <p:cNvSpPr/>
          <p:nvPr/>
        </p:nvSpPr>
        <p:spPr>
          <a:xfrm>
            <a:off x="4490000" y="1065825"/>
            <a:ext cx="3011700" cy="3011700"/>
          </a:xfrm>
          <a:prstGeom prst="ellipse">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8550" name="Google Shape;8550;p18"/>
          <p:cNvPicPr preferRelativeResize="0"/>
          <p:nvPr/>
        </p:nvPicPr>
        <p:blipFill rotWithShape="1">
          <a:blip r:embed="rId3">
            <a:alphaModFix/>
          </a:blip>
          <a:srcRect b="0" l="0" r="0" t="0"/>
          <a:stretch/>
        </p:blipFill>
        <p:spPr>
          <a:xfrm>
            <a:off x="5103272" y="1679092"/>
            <a:ext cx="1785154" cy="1785160"/>
          </a:xfrm>
          <a:prstGeom prst="rect">
            <a:avLst/>
          </a:prstGeom>
          <a:noFill/>
          <a:ln>
            <a:noFill/>
          </a:ln>
        </p:spPr>
      </p:pic>
      <p:sp>
        <p:nvSpPr>
          <p:cNvPr id="8551" name="Google Shape;8551;p18"/>
          <p:cNvSpPr/>
          <p:nvPr/>
        </p:nvSpPr>
        <p:spPr>
          <a:xfrm>
            <a:off x="4815950" y="1391775"/>
            <a:ext cx="2359800" cy="2359800"/>
          </a:xfrm>
          <a:prstGeom prst="ellipse">
            <a:avLst/>
          </a:prstGeom>
          <a:noFill/>
          <a:ln cap="flat" cmpd="sng" w="19050">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18"/>
          <p:cNvSpPr txBox="1"/>
          <p:nvPr/>
        </p:nvSpPr>
        <p:spPr>
          <a:xfrm>
            <a:off x="404900" y="1298375"/>
            <a:ext cx="2742600" cy="1970100"/>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rgbClr val="000000"/>
              </a:buClr>
              <a:buSzPts val="1600"/>
              <a:buFont typeface="Arial"/>
              <a:buNone/>
            </a:pPr>
            <a:r>
              <a:rPr b="1" i="0" lang="en" sz="1600" u="none" cap="none" strike="noStrike">
                <a:solidFill>
                  <a:schemeClr val="lt1"/>
                </a:solidFill>
                <a:latin typeface="Montserrat"/>
                <a:ea typeface="Montserrat"/>
                <a:cs typeface="Montserrat"/>
                <a:sym typeface="Montserrat"/>
              </a:rPr>
              <a:t>Leveling Up</a:t>
            </a:r>
            <a:endParaRPr b="1" i="0" sz="1600" u="none" cap="none" strike="noStrike">
              <a:solidFill>
                <a:schemeClr val="lt1"/>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600"/>
              <a:buFont typeface="Arial"/>
              <a:buNone/>
            </a:pPr>
            <a:r>
              <a:t/>
            </a:r>
            <a:endParaRPr b="0" i="0" sz="1600" u="none" cap="none" strike="noStrike">
              <a:solidFill>
                <a:schemeClr val="dk1"/>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600"/>
              <a:buFont typeface="Arial"/>
              <a:buNone/>
            </a:pPr>
            <a:r>
              <a:rPr b="0" i="0" lang="en" sz="1600" u="none" cap="none" strike="noStrike">
                <a:solidFill>
                  <a:schemeClr val="dk1"/>
                </a:solidFill>
                <a:latin typeface="Montserrat"/>
                <a:ea typeface="Montserrat"/>
                <a:cs typeface="Montserrat"/>
                <a:sym typeface="Montserrat"/>
              </a:rPr>
              <a:t>Don’t rely exclusively on batch and blast sends. Reach the person behind the phone.</a:t>
            </a:r>
            <a:endParaRPr b="0" i="0" sz="1600" u="none" cap="none" strike="noStrike">
              <a:solidFill>
                <a:schemeClr val="dk1"/>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600"/>
              <a:buFont typeface="Arial"/>
              <a:buNone/>
            </a:pPr>
            <a:r>
              <a:t/>
            </a:r>
            <a:endParaRPr b="1" i="0" sz="1600" u="none" cap="none" strike="noStrike">
              <a:solidFill>
                <a:schemeClr val="lt1"/>
              </a:solidFill>
              <a:latin typeface="Montserrat"/>
              <a:ea typeface="Montserrat"/>
              <a:cs typeface="Montserrat"/>
              <a:sym typeface="Montserrat"/>
            </a:endParaRPr>
          </a:p>
          <a:p>
            <a:pPr indent="0" lvl="0" marL="0" marR="0" rtl="0" algn="l">
              <a:lnSpc>
                <a:spcPct val="100000"/>
              </a:lnSpc>
              <a:spcBef>
                <a:spcPts val="0"/>
              </a:spcBef>
              <a:spcAft>
                <a:spcPts val="0"/>
              </a:spcAft>
              <a:buClr>
                <a:srgbClr val="000000"/>
              </a:buClr>
              <a:buSzPts val="1600"/>
              <a:buFont typeface="Arial"/>
              <a:buNone/>
            </a:pPr>
            <a:r>
              <a:t/>
            </a:r>
            <a:endParaRPr b="1" i="0" sz="1600" u="none" cap="none" strike="noStrike">
              <a:solidFill>
                <a:schemeClr val="lt1"/>
              </a:solidFill>
              <a:latin typeface="Montserrat"/>
              <a:ea typeface="Montserrat"/>
              <a:cs typeface="Montserrat"/>
              <a:sym typeface="Montserrat"/>
            </a:endParaRPr>
          </a:p>
        </p:txBody>
      </p:sp>
      <p:sp>
        <p:nvSpPr>
          <p:cNvPr id="8553" name="Google Shape;8553;p18"/>
          <p:cNvSpPr txBox="1"/>
          <p:nvPr/>
        </p:nvSpPr>
        <p:spPr>
          <a:xfrm>
            <a:off x="5459975" y="3965875"/>
            <a:ext cx="1224300" cy="3078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800"/>
              <a:buFont typeface="Arial"/>
              <a:buNone/>
            </a:pPr>
            <a:r>
              <a:t/>
            </a:r>
            <a:endParaRPr b="1" i="0" sz="800" u="none" cap="none" strike="noStrike">
              <a:solidFill>
                <a:schemeClr val="dk1"/>
              </a:solidFill>
              <a:latin typeface="Montserrat"/>
              <a:ea typeface="Montserrat"/>
              <a:cs typeface="Montserrat"/>
              <a:sym typeface="Montserrat"/>
            </a:endParaRPr>
          </a:p>
        </p:txBody>
      </p:sp>
      <p:sp>
        <p:nvSpPr>
          <p:cNvPr id="8554" name="Google Shape;8554;p18"/>
          <p:cNvSpPr/>
          <p:nvPr/>
        </p:nvSpPr>
        <p:spPr>
          <a:xfrm>
            <a:off x="3331475" y="1377200"/>
            <a:ext cx="1452900" cy="520200"/>
          </a:xfrm>
          <a:prstGeom prst="rect">
            <a:avLst/>
          </a:prstGeom>
          <a:solidFill>
            <a:srgbClr val="EEF3F6">
              <a:alpha val="52941"/>
            </a:srgbClr>
          </a:solidFill>
          <a:ln>
            <a:noFill/>
          </a:ln>
        </p:spPr>
        <p:txBody>
          <a:bodyPr anchorCtr="0" anchor="ctr" bIns="91425" lIns="457200" spcFirstLastPara="1" rIns="91425" wrap="square" tIns="91425">
            <a:noAutofit/>
          </a:bodyPr>
          <a:lstStyle/>
          <a:p>
            <a:pPr indent="0" lvl="0" marL="91440" marR="0" rtl="0" algn="l">
              <a:lnSpc>
                <a:spcPct val="100000"/>
              </a:lnSpc>
              <a:spcBef>
                <a:spcPts val="0"/>
              </a:spcBef>
              <a:spcAft>
                <a:spcPts val="0"/>
              </a:spcAft>
              <a:buClr>
                <a:srgbClr val="000000"/>
              </a:buClr>
              <a:buSzPts val="800"/>
              <a:buFont typeface="Arial"/>
              <a:buNone/>
            </a:pPr>
            <a:r>
              <a:rPr b="1" i="0" lang="en" sz="800" u="none" cap="none" strike="noStrike">
                <a:solidFill>
                  <a:srgbClr val="272850"/>
                </a:solidFill>
                <a:latin typeface="Montserrat"/>
                <a:ea typeface="Montserrat"/>
                <a:cs typeface="Montserrat"/>
                <a:sym typeface="Montserrat"/>
              </a:rPr>
              <a:t>Customer Sentiment</a:t>
            </a:r>
            <a:endParaRPr b="1" i="0" sz="800" u="none" cap="none" strike="noStrike">
              <a:solidFill>
                <a:srgbClr val="272850"/>
              </a:solidFill>
              <a:latin typeface="Montserrat"/>
              <a:ea typeface="Montserrat"/>
              <a:cs typeface="Montserrat"/>
              <a:sym typeface="Montserrat"/>
            </a:endParaRPr>
          </a:p>
        </p:txBody>
      </p:sp>
      <p:sp>
        <p:nvSpPr>
          <p:cNvPr id="8555" name="Google Shape;8555;p18"/>
          <p:cNvSpPr/>
          <p:nvPr/>
        </p:nvSpPr>
        <p:spPr>
          <a:xfrm>
            <a:off x="3255275" y="2602313"/>
            <a:ext cx="1327800" cy="520200"/>
          </a:xfrm>
          <a:prstGeom prst="rect">
            <a:avLst/>
          </a:prstGeom>
          <a:solidFill>
            <a:srgbClr val="EEF3F6">
              <a:alpha val="52941"/>
            </a:srgbClr>
          </a:solidFill>
          <a:ln>
            <a:noFill/>
          </a:ln>
        </p:spPr>
        <p:txBody>
          <a:bodyPr anchorCtr="0" anchor="ctr" bIns="91425" lIns="457200" spcFirstLastPara="1" rIns="91425" wrap="square" tIns="91425">
            <a:noAutofit/>
          </a:bodyPr>
          <a:lstStyle/>
          <a:p>
            <a:pPr indent="0" lvl="0" marL="91440" marR="0" rtl="0" algn="l">
              <a:lnSpc>
                <a:spcPct val="100000"/>
              </a:lnSpc>
              <a:spcBef>
                <a:spcPts val="0"/>
              </a:spcBef>
              <a:spcAft>
                <a:spcPts val="0"/>
              </a:spcAft>
              <a:buClr>
                <a:srgbClr val="000000"/>
              </a:buClr>
              <a:buSzPts val="800"/>
              <a:buFont typeface="Arial"/>
              <a:buNone/>
            </a:pPr>
            <a:r>
              <a:rPr b="1" i="0" lang="en" sz="800" u="none" cap="none" strike="noStrike">
                <a:solidFill>
                  <a:srgbClr val="272850"/>
                </a:solidFill>
                <a:latin typeface="Montserrat"/>
                <a:ea typeface="Montserrat"/>
                <a:cs typeface="Montserrat"/>
                <a:sym typeface="Montserrat"/>
              </a:rPr>
              <a:t>Shopping Preferences</a:t>
            </a:r>
            <a:endParaRPr b="1" i="0" sz="800" u="none" cap="none" strike="noStrike">
              <a:solidFill>
                <a:srgbClr val="272850"/>
              </a:solidFill>
              <a:latin typeface="Montserrat"/>
              <a:ea typeface="Montserrat"/>
              <a:cs typeface="Montserrat"/>
              <a:sym typeface="Montserrat"/>
            </a:endParaRPr>
          </a:p>
        </p:txBody>
      </p:sp>
      <p:sp>
        <p:nvSpPr>
          <p:cNvPr id="8556" name="Google Shape;8556;p18"/>
          <p:cNvSpPr/>
          <p:nvPr/>
        </p:nvSpPr>
        <p:spPr>
          <a:xfrm>
            <a:off x="7360325" y="1377200"/>
            <a:ext cx="1327800" cy="520200"/>
          </a:xfrm>
          <a:prstGeom prst="rect">
            <a:avLst/>
          </a:prstGeom>
          <a:solidFill>
            <a:srgbClr val="EEF3F6">
              <a:alpha val="52941"/>
            </a:srgbClr>
          </a:solidFill>
          <a:ln>
            <a:noFill/>
          </a:ln>
        </p:spPr>
        <p:txBody>
          <a:bodyPr anchorCtr="0" anchor="ctr" bIns="91425" lIns="457200" spcFirstLastPara="1" rIns="91425" wrap="square" tIns="91425">
            <a:noAutofit/>
          </a:bodyPr>
          <a:lstStyle/>
          <a:p>
            <a:pPr indent="0" lvl="0" marL="91440" marR="0" rtl="0" algn="l">
              <a:lnSpc>
                <a:spcPct val="100000"/>
              </a:lnSpc>
              <a:spcBef>
                <a:spcPts val="0"/>
              </a:spcBef>
              <a:spcAft>
                <a:spcPts val="0"/>
              </a:spcAft>
              <a:buClr>
                <a:srgbClr val="000000"/>
              </a:buClr>
              <a:buSzPts val="800"/>
              <a:buFont typeface="Arial"/>
              <a:buNone/>
            </a:pPr>
            <a:r>
              <a:rPr b="1" i="0" lang="en" sz="800" u="none" cap="none" strike="noStrike">
                <a:solidFill>
                  <a:srgbClr val="272850"/>
                </a:solidFill>
                <a:latin typeface="Montserrat"/>
                <a:ea typeface="Montserrat"/>
                <a:cs typeface="Montserrat"/>
                <a:sym typeface="Montserrat"/>
              </a:rPr>
              <a:t>Loyalty Behavior</a:t>
            </a:r>
            <a:endParaRPr b="1" i="0" sz="800" u="none" cap="none" strike="noStrike">
              <a:solidFill>
                <a:srgbClr val="272850"/>
              </a:solidFill>
              <a:latin typeface="Montserrat"/>
              <a:ea typeface="Montserrat"/>
              <a:cs typeface="Montserrat"/>
              <a:sym typeface="Montserrat"/>
            </a:endParaRPr>
          </a:p>
        </p:txBody>
      </p:sp>
      <p:sp>
        <p:nvSpPr>
          <p:cNvPr id="8557" name="Google Shape;8557;p18"/>
          <p:cNvSpPr/>
          <p:nvPr/>
        </p:nvSpPr>
        <p:spPr>
          <a:xfrm>
            <a:off x="7256225" y="2575550"/>
            <a:ext cx="1536000" cy="520200"/>
          </a:xfrm>
          <a:prstGeom prst="rect">
            <a:avLst/>
          </a:prstGeom>
          <a:solidFill>
            <a:srgbClr val="EEF3F6">
              <a:alpha val="52941"/>
            </a:srgbClr>
          </a:solidFill>
          <a:ln>
            <a:noFill/>
          </a:ln>
        </p:spPr>
        <p:txBody>
          <a:bodyPr anchorCtr="0" anchor="ctr" bIns="91425" lIns="457200" spcFirstLastPara="1" rIns="91425" wrap="square" tIns="91425">
            <a:noAutofit/>
          </a:bodyPr>
          <a:lstStyle/>
          <a:p>
            <a:pPr indent="0" lvl="0" marL="91440" marR="0" rtl="0" algn="l">
              <a:lnSpc>
                <a:spcPct val="100000"/>
              </a:lnSpc>
              <a:spcBef>
                <a:spcPts val="0"/>
              </a:spcBef>
              <a:spcAft>
                <a:spcPts val="0"/>
              </a:spcAft>
              <a:buClr>
                <a:srgbClr val="000000"/>
              </a:buClr>
              <a:buSzPts val="800"/>
              <a:buFont typeface="Arial"/>
              <a:buNone/>
            </a:pPr>
            <a:r>
              <a:rPr b="1" i="0" lang="en" sz="800" u="none" cap="none" strike="noStrike">
                <a:solidFill>
                  <a:srgbClr val="272850"/>
                </a:solidFill>
                <a:latin typeface="Montserrat"/>
                <a:ea typeface="Montserrat"/>
                <a:cs typeface="Montserrat"/>
                <a:sym typeface="Montserrat"/>
              </a:rPr>
              <a:t>Cross-Marketing Campaign Insights</a:t>
            </a:r>
            <a:endParaRPr b="1" i="0" sz="800" u="none" cap="none" strike="noStrike">
              <a:solidFill>
                <a:srgbClr val="272850"/>
              </a:solidFill>
              <a:latin typeface="Montserrat"/>
              <a:ea typeface="Montserrat"/>
              <a:cs typeface="Montserrat"/>
              <a:sym typeface="Montserrat"/>
            </a:endParaRPr>
          </a:p>
        </p:txBody>
      </p:sp>
      <p:sp>
        <p:nvSpPr>
          <p:cNvPr id="8558" name="Google Shape;8558;p18"/>
          <p:cNvSpPr/>
          <p:nvPr/>
        </p:nvSpPr>
        <p:spPr>
          <a:xfrm>
            <a:off x="4572000" y="333900"/>
            <a:ext cx="1327800" cy="520200"/>
          </a:xfrm>
          <a:prstGeom prst="rect">
            <a:avLst/>
          </a:prstGeom>
          <a:solidFill>
            <a:srgbClr val="EEF3F6">
              <a:alpha val="52941"/>
            </a:srgbClr>
          </a:solidFill>
          <a:ln>
            <a:noFill/>
          </a:ln>
        </p:spPr>
        <p:txBody>
          <a:bodyPr anchorCtr="0" anchor="ctr" bIns="91425" lIns="457200" spcFirstLastPara="1" rIns="91425" wrap="square" tIns="91425">
            <a:noAutofit/>
          </a:bodyPr>
          <a:lstStyle/>
          <a:p>
            <a:pPr indent="0" lvl="0" marL="91440" marR="0" rtl="0" algn="l">
              <a:lnSpc>
                <a:spcPct val="100000"/>
              </a:lnSpc>
              <a:spcBef>
                <a:spcPts val="0"/>
              </a:spcBef>
              <a:spcAft>
                <a:spcPts val="0"/>
              </a:spcAft>
              <a:buClr>
                <a:srgbClr val="000000"/>
              </a:buClr>
              <a:buSzPts val="800"/>
              <a:buFont typeface="Arial"/>
              <a:buNone/>
            </a:pPr>
            <a:r>
              <a:rPr b="1" i="0" lang="en" sz="800" u="none" cap="none" strike="noStrike">
                <a:solidFill>
                  <a:srgbClr val="272850"/>
                </a:solidFill>
                <a:latin typeface="Montserrat"/>
                <a:ea typeface="Montserrat"/>
                <a:cs typeface="Montserrat"/>
                <a:sym typeface="Montserrat"/>
              </a:rPr>
              <a:t>Purchase Behavior</a:t>
            </a:r>
            <a:endParaRPr b="1" i="0" sz="800" u="none" cap="none" strike="noStrike">
              <a:solidFill>
                <a:srgbClr val="272850"/>
              </a:solidFill>
              <a:latin typeface="Montserrat"/>
              <a:ea typeface="Montserrat"/>
              <a:cs typeface="Montserrat"/>
              <a:sym typeface="Montserrat"/>
            </a:endParaRPr>
          </a:p>
        </p:txBody>
      </p:sp>
      <p:sp>
        <p:nvSpPr>
          <p:cNvPr id="8559" name="Google Shape;8559;p18"/>
          <p:cNvSpPr/>
          <p:nvPr/>
        </p:nvSpPr>
        <p:spPr>
          <a:xfrm>
            <a:off x="6629950" y="3874250"/>
            <a:ext cx="1327800" cy="520200"/>
          </a:xfrm>
          <a:prstGeom prst="rect">
            <a:avLst/>
          </a:prstGeom>
          <a:solidFill>
            <a:srgbClr val="EEF3F6">
              <a:alpha val="52941"/>
            </a:srgbClr>
          </a:solidFill>
          <a:ln>
            <a:noFill/>
          </a:ln>
        </p:spPr>
        <p:txBody>
          <a:bodyPr anchorCtr="0" anchor="ctr" bIns="91425" lIns="457200" spcFirstLastPara="1" rIns="91425" wrap="square" tIns="91425">
            <a:noAutofit/>
          </a:bodyPr>
          <a:lstStyle/>
          <a:p>
            <a:pPr indent="0" lvl="0" marL="91440" marR="0" rtl="0" algn="l">
              <a:lnSpc>
                <a:spcPct val="100000"/>
              </a:lnSpc>
              <a:spcBef>
                <a:spcPts val="0"/>
              </a:spcBef>
              <a:spcAft>
                <a:spcPts val="0"/>
              </a:spcAft>
              <a:buClr>
                <a:srgbClr val="000000"/>
              </a:buClr>
              <a:buSzPts val="800"/>
              <a:buFont typeface="Arial"/>
              <a:buNone/>
            </a:pPr>
            <a:r>
              <a:rPr b="1" i="0" lang="en" sz="800" u="none" cap="none" strike="noStrike">
                <a:solidFill>
                  <a:srgbClr val="272850"/>
                </a:solidFill>
                <a:latin typeface="Montserrat"/>
                <a:ea typeface="Montserrat"/>
                <a:cs typeface="Montserrat"/>
                <a:sym typeface="Montserrat"/>
              </a:rPr>
              <a:t>Predictive Data</a:t>
            </a:r>
            <a:endParaRPr b="1" i="0" sz="800" u="none" cap="none" strike="noStrike">
              <a:solidFill>
                <a:srgbClr val="272850"/>
              </a:solidFill>
              <a:latin typeface="Montserrat"/>
              <a:ea typeface="Montserrat"/>
              <a:cs typeface="Montserrat"/>
              <a:sym typeface="Montserrat"/>
            </a:endParaRPr>
          </a:p>
        </p:txBody>
      </p:sp>
      <p:pic>
        <p:nvPicPr>
          <p:cNvPr id="8560" name="Google Shape;8560;p18"/>
          <p:cNvPicPr preferRelativeResize="0"/>
          <p:nvPr/>
        </p:nvPicPr>
        <p:blipFill rotWithShape="1">
          <a:blip r:embed="rId4">
            <a:alphaModFix/>
          </a:blip>
          <a:srcRect b="0" l="0" r="0" t="0"/>
          <a:stretch/>
        </p:blipFill>
        <p:spPr>
          <a:xfrm>
            <a:off x="3358175" y="2712163"/>
            <a:ext cx="348750" cy="310000"/>
          </a:xfrm>
          <a:prstGeom prst="rect">
            <a:avLst/>
          </a:prstGeom>
          <a:noFill/>
          <a:ln>
            <a:noFill/>
          </a:ln>
        </p:spPr>
      </p:pic>
      <p:pic>
        <p:nvPicPr>
          <p:cNvPr id="8561" name="Google Shape;8561;p18"/>
          <p:cNvPicPr preferRelativeResize="0"/>
          <p:nvPr/>
        </p:nvPicPr>
        <p:blipFill rotWithShape="1">
          <a:blip r:embed="rId5">
            <a:alphaModFix/>
          </a:blip>
          <a:srcRect b="0" l="0" r="0" t="0"/>
          <a:stretch/>
        </p:blipFill>
        <p:spPr>
          <a:xfrm>
            <a:off x="3434363" y="1487048"/>
            <a:ext cx="348750" cy="309997"/>
          </a:xfrm>
          <a:prstGeom prst="rect">
            <a:avLst/>
          </a:prstGeom>
          <a:noFill/>
          <a:ln>
            <a:noFill/>
          </a:ln>
        </p:spPr>
      </p:pic>
      <p:pic>
        <p:nvPicPr>
          <p:cNvPr id="8562" name="Google Shape;8562;p18"/>
          <p:cNvPicPr preferRelativeResize="0"/>
          <p:nvPr/>
        </p:nvPicPr>
        <p:blipFill rotWithShape="1">
          <a:blip r:embed="rId6">
            <a:alphaModFix/>
          </a:blip>
          <a:srcRect b="0" l="0" r="0" t="0"/>
          <a:stretch/>
        </p:blipFill>
        <p:spPr>
          <a:xfrm>
            <a:off x="7463225" y="1487050"/>
            <a:ext cx="348750" cy="310000"/>
          </a:xfrm>
          <a:prstGeom prst="rect">
            <a:avLst/>
          </a:prstGeom>
          <a:noFill/>
          <a:ln>
            <a:noFill/>
          </a:ln>
        </p:spPr>
      </p:pic>
      <p:pic>
        <p:nvPicPr>
          <p:cNvPr id="8563" name="Google Shape;8563;p18"/>
          <p:cNvPicPr preferRelativeResize="0"/>
          <p:nvPr/>
        </p:nvPicPr>
        <p:blipFill rotWithShape="1">
          <a:blip r:embed="rId7">
            <a:alphaModFix/>
          </a:blip>
          <a:srcRect b="158" l="0" r="0" t="149"/>
          <a:stretch/>
        </p:blipFill>
        <p:spPr>
          <a:xfrm>
            <a:off x="7359114" y="2681129"/>
            <a:ext cx="348750" cy="309046"/>
          </a:xfrm>
          <a:prstGeom prst="rect">
            <a:avLst/>
          </a:prstGeom>
          <a:noFill/>
          <a:ln>
            <a:noFill/>
          </a:ln>
        </p:spPr>
      </p:pic>
      <p:pic>
        <p:nvPicPr>
          <p:cNvPr id="8564" name="Google Shape;8564;p18"/>
          <p:cNvPicPr preferRelativeResize="0"/>
          <p:nvPr/>
        </p:nvPicPr>
        <p:blipFill rotWithShape="1">
          <a:blip r:embed="rId8">
            <a:alphaModFix/>
          </a:blip>
          <a:srcRect b="0" l="0" r="0" t="0"/>
          <a:stretch/>
        </p:blipFill>
        <p:spPr>
          <a:xfrm>
            <a:off x="6732850" y="3974600"/>
            <a:ext cx="348750" cy="309988"/>
          </a:xfrm>
          <a:prstGeom prst="rect">
            <a:avLst/>
          </a:prstGeom>
          <a:noFill/>
          <a:ln>
            <a:noFill/>
          </a:ln>
        </p:spPr>
      </p:pic>
      <p:sp>
        <p:nvSpPr>
          <p:cNvPr id="8565" name="Google Shape;8565;p18"/>
          <p:cNvSpPr/>
          <p:nvPr/>
        </p:nvSpPr>
        <p:spPr>
          <a:xfrm>
            <a:off x="3861975" y="3874250"/>
            <a:ext cx="1492200" cy="520200"/>
          </a:xfrm>
          <a:prstGeom prst="rect">
            <a:avLst/>
          </a:prstGeom>
          <a:solidFill>
            <a:srgbClr val="EEF3F6">
              <a:alpha val="52941"/>
            </a:srgbClr>
          </a:solidFill>
          <a:ln>
            <a:noFill/>
          </a:ln>
        </p:spPr>
        <p:txBody>
          <a:bodyPr anchorCtr="0" anchor="ctr" bIns="91425" lIns="457200" spcFirstLastPara="1" rIns="91425" wrap="square" tIns="91425">
            <a:noAutofit/>
          </a:bodyPr>
          <a:lstStyle/>
          <a:p>
            <a:pPr indent="0" lvl="0" marL="91440" marR="0" rtl="0" algn="l">
              <a:lnSpc>
                <a:spcPct val="100000"/>
              </a:lnSpc>
              <a:spcBef>
                <a:spcPts val="0"/>
              </a:spcBef>
              <a:spcAft>
                <a:spcPts val="0"/>
              </a:spcAft>
              <a:buClr>
                <a:srgbClr val="000000"/>
              </a:buClr>
              <a:buSzPts val="800"/>
              <a:buFont typeface="Arial"/>
              <a:buNone/>
            </a:pPr>
            <a:r>
              <a:rPr b="1" i="0" lang="en" sz="800" u="none" cap="none" strike="noStrike">
                <a:solidFill>
                  <a:srgbClr val="272850"/>
                </a:solidFill>
                <a:latin typeface="Montserrat"/>
                <a:ea typeface="Montserrat"/>
                <a:cs typeface="Montserrat"/>
                <a:sym typeface="Montserrat"/>
              </a:rPr>
              <a:t>Engagement Behavior</a:t>
            </a:r>
            <a:endParaRPr b="1" i="0" sz="800" u="none" cap="none" strike="noStrike">
              <a:solidFill>
                <a:srgbClr val="272850"/>
              </a:solidFill>
              <a:latin typeface="Montserrat"/>
              <a:ea typeface="Montserrat"/>
              <a:cs typeface="Montserrat"/>
              <a:sym typeface="Montserrat"/>
            </a:endParaRPr>
          </a:p>
        </p:txBody>
      </p:sp>
      <p:pic>
        <p:nvPicPr>
          <p:cNvPr id="8566" name="Google Shape;8566;p18"/>
          <p:cNvPicPr preferRelativeResize="0"/>
          <p:nvPr/>
        </p:nvPicPr>
        <p:blipFill rotWithShape="1">
          <a:blip r:embed="rId9">
            <a:alphaModFix/>
          </a:blip>
          <a:srcRect b="158" l="0" r="0" t="149"/>
          <a:stretch/>
        </p:blipFill>
        <p:spPr>
          <a:xfrm>
            <a:off x="3964864" y="3979829"/>
            <a:ext cx="348750" cy="309046"/>
          </a:xfrm>
          <a:prstGeom prst="rect">
            <a:avLst/>
          </a:prstGeom>
          <a:noFill/>
          <a:ln>
            <a:noFill/>
          </a:ln>
        </p:spPr>
      </p:pic>
      <p:sp>
        <p:nvSpPr>
          <p:cNvPr id="8567" name="Google Shape;8567;p18"/>
          <p:cNvSpPr/>
          <p:nvPr/>
        </p:nvSpPr>
        <p:spPr>
          <a:xfrm>
            <a:off x="6547750" y="447200"/>
            <a:ext cx="1492200" cy="520200"/>
          </a:xfrm>
          <a:prstGeom prst="rect">
            <a:avLst/>
          </a:prstGeom>
          <a:solidFill>
            <a:srgbClr val="EEF3F6">
              <a:alpha val="52941"/>
            </a:srgbClr>
          </a:solidFill>
          <a:ln>
            <a:noFill/>
          </a:ln>
        </p:spPr>
        <p:txBody>
          <a:bodyPr anchorCtr="0" anchor="ctr" bIns="91425" lIns="457200" spcFirstLastPara="1" rIns="91425" wrap="square" tIns="91425">
            <a:noAutofit/>
          </a:bodyPr>
          <a:lstStyle/>
          <a:p>
            <a:pPr indent="0" lvl="0" marL="91440" marR="0" rtl="0" algn="l">
              <a:lnSpc>
                <a:spcPct val="100000"/>
              </a:lnSpc>
              <a:spcBef>
                <a:spcPts val="0"/>
              </a:spcBef>
              <a:spcAft>
                <a:spcPts val="0"/>
              </a:spcAft>
              <a:buClr>
                <a:srgbClr val="000000"/>
              </a:buClr>
              <a:buSzPts val="800"/>
              <a:buFont typeface="Arial"/>
              <a:buNone/>
            </a:pPr>
            <a:r>
              <a:rPr b="1" i="0" lang="en" sz="800" u="none" cap="none" strike="noStrike">
                <a:solidFill>
                  <a:srgbClr val="272850"/>
                </a:solidFill>
                <a:latin typeface="Montserrat"/>
                <a:ea typeface="Montserrat"/>
                <a:cs typeface="Montserrat"/>
                <a:sym typeface="Montserrat"/>
              </a:rPr>
              <a:t>Transactional Behavior</a:t>
            </a:r>
            <a:endParaRPr b="1" i="0" sz="800" u="none" cap="none" strike="noStrike">
              <a:solidFill>
                <a:srgbClr val="272850"/>
              </a:solidFill>
              <a:latin typeface="Montserrat"/>
              <a:ea typeface="Montserrat"/>
              <a:cs typeface="Montserrat"/>
              <a:sym typeface="Montserrat"/>
            </a:endParaRPr>
          </a:p>
        </p:txBody>
      </p:sp>
      <p:pic>
        <p:nvPicPr>
          <p:cNvPr id="8568" name="Google Shape;8568;p18"/>
          <p:cNvPicPr preferRelativeResize="0"/>
          <p:nvPr/>
        </p:nvPicPr>
        <p:blipFill rotWithShape="1">
          <a:blip r:embed="rId4">
            <a:alphaModFix/>
          </a:blip>
          <a:srcRect b="0" l="0" r="0" t="0"/>
          <a:stretch/>
        </p:blipFill>
        <p:spPr>
          <a:xfrm>
            <a:off x="6606700" y="528325"/>
            <a:ext cx="348750" cy="310000"/>
          </a:xfrm>
          <a:prstGeom prst="rect">
            <a:avLst/>
          </a:prstGeom>
          <a:noFill/>
          <a:ln>
            <a:noFill/>
          </a:ln>
        </p:spPr>
      </p:pic>
      <p:pic>
        <p:nvPicPr>
          <p:cNvPr id="8569" name="Google Shape;8569;p18"/>
          <p:cNvPicPr preferRelativeResize="0"/>
          <p:nvPr/>
        </p:nvPicPr>
        <p:blipFill rotWithShape="1">
          <a:blip r:embed="rId10">
            <a:alphaModFix/>
          </a:blip>
          <a:srcRect b="0" l="0" r="0" t="0"/>
          <a:stretch/>
        </p:blipFill>
        <p:spPr>
          <a:xfrm>
            <a:off x="4654275" y="439000"/>
            <a:ext cx="348750" cy="31000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74" name="Shape 8574"/>
        <p:cNvGrpSpPr/>
        <p:nvPr/>
      </p:nvGrpSpPr>
      <p:grpSpPr>
        <a:xfrm>
          <a:off x="0" y="0"/>
          <a:ext cx="0" cy="0"/>
          <a:chOff x="0" y="0"/>
          <a:chExt cx="0" cy="0"/>
        </a:xfrm>
      </p:grpSpPr>
      <p:pic>
        <p:nvPicPr>
          <p:cNvPr id="8575" name="Google Shape;8575;p19"/>
          <p:cNvPicPr preferRelativeResize="0"/>
          <p:nvPr/>
        </p:nvPicPr>
        <p:blipFill rotWithShape="1">
          <a:blip r:embed="rId3">
            <a:alphaModFix/>
          </a:blip>
          <a:srcRect b="0" l="504" r="495" t="0"/>
          <a:stretch/>
        </p:blipFill>
        <p:spPr>
          <a:xfrm>
            <a:off x="7752188" y="1646887"/>
            <a:ext cx="847425" cy="1288675"/>
          </a:xfrm>
          <a:prstGeom prst="rect">
            <a:avLst/>
          </a:prstGeom>
          <a:noFill/>
          <a:ln>
            <a:noFill/>
          </a:ln>
        </p:spPr>
      </p:pic>
      <p:sp>
        <p:nvSpPr>
          <p:cNvPr id="8576" name="Google Shape;8576;p19"/>
          <p:cNvSpPr txBox="1"/>
          <p:nvPr>
            <p:ph idx="1" type="subTitle"/>
          </p:nvPr>
        </p:nvSpPr>
        <p:spPr>
          <a:xfrm>
            <a:off x="402336" y="1298448"/>
            <a:ext cx="2198100" cy="1366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1600"/>
              <a:buNone/>
            </a:pPr>
            <a:r>
              <a:rPr b="1" lang="en">
                <a:solidFill>
                  <a:schemeClr val="lt1"/>
                </a:solidFill>
              </a:rPr>
              <a:t>Leveling Up</a:t>
            </a:r>
            <a:endParaRPr b="1">
              <a:solidFill>
                <a:schemeClr val="lt1"/>
              </a:solidFill>
            </a:endParaRPr>
          </a:p>
          <a:p>
            <a:pPr indent="0" lvl="0" marL="0" rtl="0" algn="l">
              <a:lnSpc>
                <a:spcPct val="115000"/>
              </a:lnSpc>
              <a:spcBef>
                <a:spcPts val="0"/>
              </a:spcBef>
              <a:spcAft>
                <a:spcPts val="0"/>
              </a:spcAft>
              <a:buSzPts val="1600"/>
              <a:buNone/>
            </a:pPr>
            <a:r>
              <a:t/>
            </a:r>
            <a:endParaRPr sz="1300"/>
          </a:p>
          <a:p>
            <a:pPr indent="0" lvl="0" marL="0" rtl="0" algn="l">
              <a:lnSpc>
                <a:spcPct val="115000"/>
              </a:lnSpc>
              <a:spcBef>
                <a:spcPts val="0"/>
              </a:spcBef>
              <a:spcAft>
                <a:spcPts val="0"/>
              </a:spcAft>
              <a:buSzPts val="1600"/>
              <a:buNone/>
            </a:pPr>
            <a:r>
              <a:rPr lang="en" sz="1300"/>
              <a:t>Engage each customer with </a:t>
            </a:r>
            <a:r>
              <a:rPr b="1" lang="en" sz="1300"/>
              <a:t>timely and personalized </a:t>
            </a:r>
            <a:r>
              <a:rPr lang="en" sz="1300"/>
              <a:t>campaign content.</a:t>
            </a:r>
            <a:endParaRPr sz="1300"/>
          </a:p>
        </p:txBody>
      </p:sp>
      <p:sp>
        <p:nvSpPr>
          <p:cNvPr id="8577" name="Google Shape;8577;p19"/>
          <p:cNvSpPr txBox="1"/>
          <p:nvPr/>
        </p:nvSpPr>
        <p:spPr>
          <a:xfrm>
            <a:off x="3397325" y="408950"/>
            <a:ext cx="2262600" cy="732600"/>
          </a:xfrm>
          <a:prstGeom prst="rect">
            <a:avLst/>
          </a:prstGeom>
          <a:noFill/>
          <a:ln>
            <a:noFill/>
          </a:ln>
        </p:spPr>
        <p:txBody>
          <a:bodyPr anchorCtr="0" anchor="t" bIns="91425" lIns="0" spcFirstLastPara="1" rIns="91425" wrap="square" tIns="91425">
            <a:spAutoFit/>
          </a:bodyPr>
          <a:lstStyle/>
          <a:p>
            <a:pPr indent="0" lvl="0" marL="0" marR="0" rtl="0" algn="l">
              <a:lnSpc>
                <a:spcPct val="115000"/>
              </a:lnSpc>
              <a:spcBef>
                <a:spcPts val="0"/>
              </a:spcBef>
              <a:spcAft>
                <a:spcPts val="1000"/>
              </a:spcAft>
              <a:buClr>
                <a:srgbClr val="000000"/>
              </a:buClr>
              <a:buSzPts val="800"/>
              <a:buFont typeface="Arial"/>
              <a:buNone/>
            </a:pPr>
            <a:r>
              <a:rPr b="0" i="0" lang="en" sz="800" u="none" cap="none" strike="noStrike">
                <a:solidFill>
                  <a:schemeClr val="dk2"/>
                </a:solidFill>
                <a:latin typeface="Montserrat"/>
                <a:ea typeface="Montserrat"/>
                <a:cs typeface="Montserrat"/>
                <a:sym typeface="Montserrat"/>
              </a:rPr>
              <a:t>Katie should be re-engaged at the right time with the right product for her to make the next purchase and reach VIP Gold Benefits.</a:t>
            </a:r>
            <a:endParaRPr b="0" i="0" sz="800" u="none" cap="none" strike="noStrike">
              <a:solidFill>
                <a:schemeClr val="dk2"/>
              </a:solidFill>
              <a:latin typeface="Montserrat SemiBold"/>
              <a:ea typeface="Montserrat SemiBold"/>
              <a:cs typeface="Montserrat SemiBold"/>
              <a:sym typeface="Montserrat SemiBold"/>
            </a:endParaRPr>
          </a:p>
        </p:txBody>
      </p:sp>
      <p:sp>
        <p:nvSpPr>
          <p:cNvPr id="8578" name="Google Shape;8578;p19"/>
          <p:cNvSpPr txBox="1"/>
          <p:nvPr/>
        </p:nvSpPr>
        <p:spPr>
          <a:xfrm>
            <a:off x="6209875" y="408950"/>
            <a:ext cx="2262600" cy="591000"/>
          </a:xfrm>
          <a:prstGeom prst="rect">
            <a:avLst/>
          </a:prstGeom>
          <a:noFill/>
          <a:ln>
            <a:noFill/>
          </a:ln>
        </p:spPr>
        <p:txBody>
          <a:bodyPr anchorCtr="0" anchor="t" bIns="91425" lIns="0" spcFirstLastPara="1" rIns="91425" wrap="square" tIns="91425">
            <a:spAutoFit/>
          </a:bodyPr>
          <a:lstStyle/>
          <a:p>
            <a:pPr indent="0" lvl="0" marL="0" marR="0" rtl="0" algn="l">
              <a:lnSpc>
                <a:spcPct val="115000"/>
              </a:lnSpc>
              <a:spcBef>
                <a:spcPts val="0"/>
              </a:spcBef>
              <a:spcAft>
                <a:spcPts val="1000"/>
              </a:spcAft>
              <a:buClr>
                <a:srgbClr val="000000"/>
              </a:buClr>
              <a:buSzPts val="800"/>
              <a:buFont typeface="Arial"/>
              <a:buNone/>
            </a:pPr>
            <a:r>
              <a:rPr b="0" i="0" lang="en" sz="800" u="none" cap="none" strike="noStrike">
                <a:solidFill>
                  <a:schemeClr val="dk2"/>
                </a:solidFill>
                <a:latin typeface="Montserrat"/>
                <a:ea typeface="Montserrat"/>
                <a:cs typeface="Montserrat"/>
                <a:sym typeface="Montserrat"/>
              </a:rPr>
              <a:t>Ryan can be brought back with personalized browse abandonment with social proof that’s tailored to him.</a:t>
            </a:r>
            <a:endParaRPr b="0" i="0" sz="800" u="none" cap="none" strike="noStrike">
              <a:solidFill>
                <a:schemeClr val="dk2"/>
              </a:solidFill>
              <a:latin typeface="Montserrat SemiBold"/>
              <a:ea typeface="Montserrat SemiBold"/>
              <a:cs typeface="Montserrat SemiBold"/>
              <a:sym typeface="Montserrat SemiBold"/>
            </a:endParaRPr>
          </a:p>
        </p:txBody>
      </p:sp>
      <p:sp>
        <p:nvSpPr>
          <p:cNvPr id="8579" name="Google Shape;8579;p19"/>
          <p:cNvSpPr txBox="1"/>
          <p:nvPr/>
        </p:nvSpPr>
        <p:spPr>
          <a:xfrm>
            <a:off x="3397325" y="4466400"/>
            <a:ext cx="2262600" cy="431100"/>
          </a:xfrm>
          <a:prstGeom prst="rect">
            <a:avLst/>
          </a:prstGeom>
          <a:noFill/>
          <a:ln>
            <a:noFill/>
          </a:ln>
        </p:spPr>
        <p:txBody>
          <a:bodyPr anchorCtr="0" anchor="t" bIns="91425" lIns="0"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lt1"/>
                </a:solidFill>
                <a:latin typeface="Montserrat SemiBold"/>
                <a:ea typeface="Montserrat SemiBold"/>
                <a:cs typeface="Montserrat SemiBold"/>
                <a:sym typeface="Montserrat SemiBold"/>
              </a:rPr>
              <a:t>Powered by Smart</a:t>
            </a:r>
            <a:endParaRPr b="0" i="0" sz="800" u="none" cap="none" strike="noStrike">
              <a:solidFill>
                <a:schemeClr val="lt1"/>
              </a:solidFill>
              <a:latin typeface="Montserrat SemiBold"/>
              <a:ea typeface="Montserrat SemiBold"/>
              <a:cs typeface="Montserrat SemiBold"/>
              <a:sym typeface="Montserrat SemiBold"/>
            </a:endParaRPr>
          </a:p>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lt1"/>
                </a:solidFill>
                <a:latin typeface="Montserrat SemiBold"/>
                <a:ea typeface="Montserrat SemiBold"/>
                <a:cs typeface="Montserrat SemiBold"/>
                <a:sym typeface="Montserrat SemiBold"/>
              </a:rPr>
              <a:t>Segmentation</a:t>
            </a:r>
            <a:endParaRPr b="0" i="0" sz="800" u="none" cap="none" strike="noStrike">
              <a:solidFill>
                <a:schemeClr val="lt1"/>
              </a:solidFill>
              <a:latin typeface="Montserrat SemiBold"/>
              <a:ea typeface="Montserrat SemiBold"/>
              <a:cs typeface="Montserrat SemiBold"/>
              <a:sym typeface="Montserrat SemiBold"/>
            </a:endParaRPr>
          </a:p>
        </p:txBody>
      </p:sp>
      <p:sp>
        <p:nvSpPr>
          <p:cNvPr id="8580" name="Google Shape;8580;p19"/>
          <p:cNvSpPr txBox="1"/>
          <p:nvPr/>
        </p:nvSpPr>
        <p:spPr>
          <a:xfrm>
            <a:off x="6209900" y="4466400"/>
            <a:ext cx="2262600" cy="431100"/>
          </a:xfrm>
          <a:prstGeom prst="rect">
            <a:avLst/>
          </a:prstGeom>
          <a:noFill/>
          <a:ln>
            <a:noFill/>
          </a:ln>
        </p:spPr>
        <p:txBody>
          <a:bodyPr anchorCtr="0" anchor="t" bIns="91425" lIns="0" spcFirstLastPara="1" rIns="91425" wrap="square" tIns="91425">
            <a:spAutoFit/>
          </a:bodyPr>
          <a:lstStyle/>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lt1"/>
                </a:solidFill>
                <a:latin typeface="Montserrat SemiBold"/>
                <a:ea typeface="Montserrat SemiBold"/>
                <a:cs typeface="Montserrat SemiBold"/>
                <a:sym typeface="Montserrat SemiBold"/>
              </a:rPr>
              <a:t>Powered by Cross-Product</a:t>
            </a:r>
            <a:endParaRPr b="0" i="0" sz="800" u="none" cap="none" strike="noStrike">
              <a:solidFill>
                <a:schemeClr val="lt1"/>
              </a:solidFill>
              <a:latin typeface="Montserrat SemiBold"/>
              <a:ea typeface="Montserrat SemiBold"/>
              <a:cs typeface="Montserrat SemiBold"/>
              <a:sym typeface="Montserrat SemiBold"/>
            </a:endParaRPr>
          </a:p>
          <a:p>
            <a:pPr indent="0" lvl="0" marL="0" marR="0" rtl="0" algn="l">
              <a:lnSpc>
                <a:spcPct val="100000"/>
              </a:lnSpc>
              <a:spcBef>
                <a:spcPts val="0"/>
              </a:spcBef>
              <a:spcAft>
                <a:spcPts val="0"/>
              </a:spcAft>
              <a:buClr>
                <a:srgbClr val="000000"/>
              </a:buClr>
              <a:buSzPts val="800"/>
              <a:buFont typeface="Arial"/>
              <a:buNone/>
            </a:pPr>
            <a:r>
              <a:rPr b="0" i="0" lang="en" sz="800" u="none" cap="none" strike="noStrike">
                <a:solidFill>
                  <a:schemeClr val="lt1"/>
                </a:solidFill>
                <a:latin typeface="Montserrat SemiBold"/>
                <a:ea typeface="Montserrat SemiBold"/>
                <a:cs typeface="Montserrat SemiBold"/>
                <a:sym typeface="Montserrat SemiBold"/>
              </a:rPr>
              <a:t>Data</a:t>
            </a:r>
            <a:endParaRPr b="0" i="0" sz="800" u="none" cap="none" strike="noStrike">
              <a:solidFill>
                <a:schemeClr val="lt1"/>
              </a:solidFill>
              <a:latin typeface="Montserrat SemiBold"/>
              <a:ea typeface="Montserrat SemiBold"/>
              <a:cs typeface="Montserrat SemiBold"/>
              <a:sym typeface="Montserrat SemiBold"/>
            </a:endParaRPr>
          </a:p>
        </p:txBody>
      </p:sp>
      <p:pic>
        <p:nvPicPr>
          <p:cNvPr id="8581" name="Google Shape;8581;p19"/>
          <p:cNvPicPr preferRelativeResize="0"/>
          <p:nvPr/>
        </p:nvPicPr>
        <p:blipFill rotWithShape="1">
          <a:blip r:embed="rId4">
            <a:alphaModFix/>
          </a:blip>
          <a:srcRect b="0" l="0" r="0" t="0"/>
          <a:stretch/>
        </p:blipFill>
        <p:spPr>
          <a:xfrm>
            <a:off x="5904974" y="1152350"/>
            <a:ext cx="2136351" cy="3469037"/>
          </a:xfrm>
          <a:prstGeom prst="rect">
            <a:avLst/>
          </a:prstGeom>
          <a:noFill/>
          <a:ln>
            <a:noFill/>
          </a:ln>
        </p:spPr>
      </p:pic>
      <p:pic>
        <p:nvPicPr>
          <p:cNvPr id="8582" name="Google Shape;8582;p19"/>
          <p:cNvPicPr preferRelativeResize="0"/>
          <p:nvPr/>
        </p:nvPicPr>
        <p:blipFill rotWithShape="1">
          <a:blip r:embed="rId5">
            <a:alphaModFix/>
          </a:blip>
          <a:srcRect b="0" l="504" r="495" t="0"/>
          <a:stretch/>
        </p:blipFill>
        <p:spPr>
          <a:xfrm>
            <a:off x="4937788" y="1646887"/>
            <a:ext cx="847425" cy="1288675"/>
          </a:xfrm>
          <a:prstGeom prst="rect">
            <a:avLst/>
          </a:prstGeom>
          <a:noFill/>
          <a:ln>
            <a:noFill/>
          </a:ln>
        </p:spPr>
      </p:pic>
      <p:pic>
        <p:nvPicPr>
          <p:cNvPr id="8583" name="Google Shape;8583;p19"/>
          <p:cNvPicPr preferRelativeResize="0"/>
          <p:nvPr/>
        </p:nvPicPr>
        <p:blipFill rotWithShape="1">
          <a:blip r:embed="rId6">
            <a:alphaModFix/>
          </a:blip>
          <a:srcRect b="0" l="0" r="0" t="0"/>
          <a:stretch/>
        </p:blipFill>
        <p:spPr>
          <a:xfrm>
            <a:off x="3081775" y="1152350"/>
            <a:ext cx="2136351" cy="3469024"/>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8313" name="Shape 8313"/>
        <p:cNvGrpSpPr/>
        <p:nvPr/>
      </p:nvGrpSpPr>
      <p:grpSpPr>
        <a:xfrm>
          <a:off x="0" y="0"/>
          <a:ext cx="0" cy="0"/>
          <a:chOff x="0" y="0"/>
          <a:chExt cx="0" cy="0"/>
        </a:xfrm>
      </p:grpSpPr>
      <p:sp>
        <p:nvSpPr>
          <p:cNvPr id="8314" name="Google Shape;8314;p2"/>
          <p:cNvSpPr txBox="1"/>
          <p:nvPr/>
        </p:nvSpPr>
        <p:spPr>
          <a:xfrm>
            <a:off x="299957" y="1511769"/>
            <a:ext cx="4135800" cy="3507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500"/>
              <a:buFont typeface="Arial"/>
              <a:buNone/>
            </a:pPr>
            <a:r>
              <a:rPr b="1" i="0" lang="en" sz="1500" u="none" cap="none" strike="noStrike">
                <a:solidFill>
                  <a:srgbClr val="0042E4"/>
                </a:solidFill>
                <a:latin typeface="Montserrat"/>
                <a:ea typeface="Montserrat"/>
                <a:cs typeface="Montserrat"/>
                <a:sym typeface="Montserrat"/>
              </a:rPr>
              <a:t>eCommerce Marketing Platform </a:t>
            </a:r>
            <a:endParaRPr b="1" i="0" sz="1500" u="none" cap="none" strike="noStrike">
              <a:solidFill>
                <a:srgbClr val="0042E4"/>
              </a:solidFill>
              <a:latin typeface="Montserrat"/>
              <a:ea typeface="Montserrat"/>
              <a:cs typeface="Montserrat"/>
              <a:sym typeface="Montserrat"/>
            </a:endParaRPr>
          </a:p>
        </p:txBody>
      </p:sp>
      <p:sp>
        <p:nvSpPr>
          <p:cNvPr id="8315" name="Google Shape;8315;p2"/>
          <p:cNvSpPr txBox="1"/>
          <p:nvPr/>
        </p:nvSpPr>
        <p:spPr>
          <a:xfrm>
            <a:off x="335100" y="3392525"/>
            <a:ext cx="886500" cy="503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rgbClr val="272850"/>
                </a:solidFill>
                <a:latin typeface="Montserrat"/>
                <a:ea typeface="Montserrat"/>
                <a:cs typeface="Montserrat"/>
                <a:sym typeface="Montserrat"/>
              </a:rPr>
              <a:t>$406M</a:t>
            </a:r>
            <a:endParaRPr b="1" i="0" sz="1400" u="none" cap="none" strike="noStrike">
              <a:solidFill>
                <a:srgbClr val="272850"/>
              </a:solidFill>
              <a:latin typeface="Montserrat"/>
              <a:ea typeface="Montserrat"/>
              <a:cs typeface="Montserrat"/>
              <a:sym typeface="Montserrat"/>
            </a:endParaRPr>
          </a:p>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272850"/>
                </a:solidFill>
                <a:latin typeface="Montserrat"/>
                <a:ea typeface="Montserrat"/>
                <a:cs typeface="Montserrat"/>
                <a:sym typeface="Montserrat"/>
              </a:rPr>
              <a:t>Raised</a:t>
            </a:r>
            <a:endParaRPr b="0" i="0" sz="900" u="none" cap="none" strike="noStrike">
              <a:solidFill>
                <a:srgbClr val="272850"/>
              </a:solidFill>
              <a:latin typeface="Montserrat"/>
              <a:ea typeface="Montserrat"/>
              <a:cs typeface="Montserrat"/>
              <a:sym typeface="Montserrat"/>
            </a:endParaRPr>
          </a:p>
        </p:txBody>
      </p:sp>
      <p:sp>
        <p:nvSpPr>
          <p:cNvPr id="8316" name="Google Shape;8316;p2"/>
          <p:cNvSpPr txBox="1"/>
          <p:nvPr/>
        </p:nvSpPr>
        <p:spPr>
          <a:xfrm>
            <a:off x="1163725" y="3392525"/>
            <a:ext cx="1038300" cy="503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rgbClr val="272850"/>
                </a:solidFill>
                <a:latin typeface="Montserrat"/>
                <a:ea typeface="Montserrat"/>
                <a:cs typeface="Montserrat"/>
                <a:sym typeface="Montserrat"/>
              </a:rPr>
              <a:t>115%</a:t>
            </a:r>
            <a:endParaRPr b="1" i="0" sz="1400" u="none" cap="none" strike="noStrike">
              <a:solidFill>
                <a:srgbClr val="272850"/>
              </a:solidFill>
              <a:latin typeface="Montserrat"/>
              <a:ea typeface="Montserrat"/>
              <a:cs typeface="Montserrat"/>
              <a:sym typeface="Montserrat"/>
            </a:endParaRPr>
          </a:p>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272850"/>
                </a:solidFill>
                <a:latin typeface="Montserrat"/>
                <a:ea typeface="Montserrat"/>
                <a:cs typeface="Montserrat"/>
                <a:sym typeface="Montserrat"/>
              </a:rPr>
              <a:t>YOY Growth</a:t>
            </a:r>
            <a:endParaRPr b="0" i="0" sz="900" u="none" cap="none" strike="noStrike">
              <a:solidFill>
                <a:srgbClr val="272850"/>
              </a:solidFill>
              <a:latin typeface="Montserrat"/>
              <a:ea typeface="Montserrat"/>
              <a:cs typeface="Montserrat"/>
              <a:sym typeface="Montserrat"/>
            </a:endParaRPr>
          </a:p>
        </p:txBody>
      </p:sp>
      <p:sp>
        <p:nvSpPr>
          <p:cNvPr id="8317" name="Google Shape;8317;p2"/>
          <p:cNvSpPr txBox="1"/>
          <p:nvPr/>
        </p:nvSpPr>
        <p:spPr>
          <a:xfrm>
            <a:off x="2144213" y="3392525"/>
            <a:ext cx="1003800" cy="503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rgbClr val="272850"/>
                </a:solidFill>
                <a:latin typeface="Montserrat"/>
                <a:ea typeface="Montserrat"/>
                <a:cs typeface="Montserrat"/>
                <a:sym typeface="Montserrat"/>
              </a:rPr>
              <a:t>+35,000</a:t>
            </a:r>
            <a:endParaRPr b="1" i="0" sz="1400" u="none" cap="none" strike="noStrike">
              <a:solidFill>
                <a:srgbClr val="272850"/>
              </a:solidFill>
              <a:latin typeface="Montserrat"/>
              <a:ea typeface="Montserrat"/>
              <a:cs typeface="Montserrat"/>
              <a:sym typeface="Montserrat"/>
            </a:endParaRPr>
          </a:p>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272850"/>
                </a:solidFill>
                <a:latin typeface="Montserrat"/>
                <a:ea typeface="Montserrat"/>
                <a:cs typeface="Montserrat"/>
                <a:sym typeface="Montserrat"/>
              </a:rPr>
              <a:t>Clients</a:t>
            </a:r>
            <a:endParaRPr b="0" i="0" sz="900" u="none" cap="none" strike="noStrike">
              <a:solidFill>
                <a:srgbClr val="272850"/>
              </a:solidFill>
              <a:latin typeface="Montserrat"/>
              <a:ea typeface="Montserrat"/>
              <a:cs typeface="Montserrat"/>
              <a:sym typeface="Montserrat"/>
            </a:endParaRPr>
          </a:p>
        </p:txBody>
      </p:sp>
      <p:sp>
        <p:nvSpPr>
          <p:cNvPr id="8318" name="Google Shape;8318;p2"/>
          <p:cNvSpPr txBox="1"/>
          <p:nvPr/>
        </p:nvSpPr>
        <p:spPr>
          <a:xfrm>
            <a:off x="3922975" y="3392525"/>
            <a:ext cx="745500" cy="503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300"/>
              <a:buFont typeface="Arial"/>
              <a:buNone/>
            </a:pPr>
            <a:r>
              <a:rPr b="1" i="0" lang="en" sz="1300" u="none" cap="none" strike="noStrike">
                <a:solidFill>
                  <a:srgbClr val="272850"/>
                </a:solidFill>
                <a:latin typeface="Montserrat"/>
                <a:ea typeface="Montserrat"/>
                <a:cs typeface="Montserrat"/>
                <a:sym typeface="Montserrat"/>
              </a:rPr>
              <a:t>5</a:t>
            </a:r>
            <a:endParaRPr b="1" i="0" sz="1300" u="none" cap="none" strike="noStrike">
              <a:solidFill>
                <a:srgbClr val="272850"/>
              </a:solidFill>
              <a:latin typeface="Montserrat"/>
              <a:ea typeface="Montserrat"/>
              <a:cs typeface="Montserrat"/>
              <a:sym typeface="Montserrat"/>
            </a:endParaRPr>
          </a:p>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272850"/>
                </a:solidFill>
                <a:latin typeface="Montserrat"/>
                <a:ea typeface="Montserrat"/>
                <a:cs typeface="Montserrat"/>
                <a:sym typeface="Montserrat"/>
              </a:rPr>
              <a:t>Offices</a:t>
            </a:r>
            <a:endParaRPr b="0" i="0" sz="900" u="none" cap="none" strike="noStrike">
              <a:solidFill>
                <a:srgbClr val="272850"/>
              </a:solidFill>
              <a:latin typeface="Montserrat"/>
              <a:ea typeface="Montserrat"/>
              <a:cs typeface="Montserrat"/>
              <a:sym typeface="Montserrat"/>
            </a:endParaRPr>
          </a:p>
        </p:txBody>
      </p:sp>
      <p:cxnSp>
        <p:nvCxnSpPr>
          <p:cNvPr id="8319" name="Google Shape;8319;p2"/>
          <p:cNvCxnSpPr/>
          <p:nvPr/>
        </p:nvCxnSpPr>
        <p:spPr>
          <a:xfrm>
            <a:off x="486225" y="3323002"/>
            <a:ext cx="4034700" cy="0"/>
          </a:xfrm>
          <a:prstGeom prst="straightConnector1">
            <a:avLst/>
          </a:prstGeom>
          <a:noFill/>
          <a:ln cap="flat" cmpd="sng" w="9525">
            <a:solidFill>
              <a:srgbClr val="D4E1EB"/>
            </a:solidFill>
            <a:prstDash val="solid"/>
            <a:round/>
            <a:headEnd len="sm" w="sm" type="none"/>
            <a:tailEnd len="sm" w="sm" type="none"/>
          </a:ln>
        </p:spPr>
      </p:cxnSp>
      <p:sp>
        <p:nvSpPr>
          <p:cNvPr id="8320" name="Google Shape;8320;p2"/>
          <p:cNvSpPr txBox="1"/>
          <p:nvPr/>
        </p:nvSpPr>
        <p:spPr>
          <a:xfrm>
            <a:off x="381175" y="2536275"/>
            <a:ext cx="745500" cy="323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900"/>
              <a:buFont typeface="Arial"/>
              <a:buNone/>
            </a:pPr>
            <a:r>
              <a:rPr b="1" i="0" lang="en" sz="900" u="none" cap="none" strike="noStrike">
                <a:solidFill>
                  <a:srgbClr val="0042E4"/>
                </a:solidFill>
                <a:latin typeface="Montserrat"/>
                <a:ea typeface="Montserrat"/>
                <a:cs typeface="Montserrat"/>
                <a:sym typeface="Montserrat"/>
              </a:rPr>
              <a:t>Reviews</a:t>
            </a:r>
            <a:endParaRPr b="1" i="0" sz="900" u="none" cap="none" strike="noStrike">
              <a:solidFill>
                <a:srgbClr val="0042E4"/>
              </a:solidFill>
              <a:latin typeface="Montserrat"/>
              <a:ea typeface="Montserrat"/>
              <a:cs typeface="Montserrat"/>
              <a:sym typeface="Montserrat"/>
            </a:endParaRPr>
          </a:p>
        </p:txBody>
      </p:sp>
      <p:sp>
        <p:nvSpPr>
          <p:cNvPr id="8321" name="Google Shape;8321;p2"/>
          <p:cNvSpPr txBox="1"/>
          <p:nvPr/>
        </p:nvSpPr>
        <p:spPr>
          <a:xfrm>
            <a:off x="1126670" y="2536265"/>
            <a:ext cx="855300" cy="323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900"/>
              <a:buFont typeface="Arial"/>
              <a:buNone/>
            </a:pPr>
            <a:r>
              <a:rPr b="1" i="0" lang="en" sz="900" u="none" cap="none" strike="noStrike">
                <a:solidFill>
                  <a:srgbClr val="0042E4"/>
                </a:solidFill>
                <a:latin typeface="Montserrat"/>
                <a:ea typeface="Montserrat"/>
                <a:cs typeface="Montserrat"/>
                <a:sym typeface="Montserrat"/>
              </a:rPr>
              <a:t>Visual UGC</a:t>
            </a:r>
            <a:endParaRPr b="1" i="0" sz="900" u="none" cap="none" strike="noStrike">
              <a:solidFill>
                <a:srgbClr val="0042E4"/>
              </a:solidFill>
              <a:latin typeface="Montserrat"/>
              <a:ea typeface="Montserrat"/>
              <a:cs typeface="Montserrat"/>
              <a:sym typeface="Montserrat"/>
            </a:endParaRPr>
          </a:p>
        </p:txBody>
      </p:sp>
      <p:sp>
        <p:nvSpPr>
          <p:cNvPr id="8322" name="Google Shape;8322;p2"/>
          <p:cNvSpPr txBox="1"/>
          <p:nvPr/>
        </p:nvSpPr>
        <p:spPr>
          <a:xfrm>
            <a:off x="2009119" y="2536265"/>
            <a:ext cx="663000" cy="323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900"/>
              <a:buFont typeface="Arial"/>
              <a:buNone/>
            </a:pPr>
            <a:r>
              <a:rPr b="1" i="0" lang="en" sz="900" u="none" cap="none" strike="noStrike">
                <a:solidFill>
                  <a:srgbClr val="0042E4"/>
                </a:solidFill>
                <a:latin typeface="Montserrat"/>
                <a:ea typeface="Montserrat"/>
                <a:cs typeface="Montserrat"/>
                <a:sym typeface="Montserrat"/>
              </a:rPr>
              <a:t>Loyalty</a:t>
            </a:r>
            <a:endParaRPr b="1" i="0" sz="900" u="none" cap="none" strike="noStrike">
              <a:solidFill>
                <a:srgbClr val="0042E4"/>
              </a:solidFill>
              <a:latin typeface="Montserrat"/>
              <a:ea typeface="Montserrat"/>
              <a:cs typeface="Montserrat"/>
              <a:sym typeface="Montserrat"/>
            </a:endParaRPr>
          </a:p>
        </p:txBody>
      </p:sp>
      <p:pic>
        <p:nvPicPr>
          <p:cNvPr id="8323" name="Google Shape;8323;p2"/>
          <p:cNvPicPr preferRelativeResize="0"/>
          <p:nvPr/>
        </p:nvPicPr>
        <p:blipFill rotWithShape="1">
          <a:blip r:embed="rId4">
            <a:alphaModFix/>
          </a:blip>
          <a:srcRect b="980" l="0" r="0" t="980"/>
          <a:stretch/>
        </p:blipFill>
        <p:spPr>
          <a:xfrm>
            <a:off x="542325" y="2099950"/>
            <a:ext cx="423289" cy="414991"/>
          </a:xfrm>
          <a:prstGeom prst="rect">
            <a:avLst/>
          </a:prstGeom>
          <a:noFill/>
          <a:ln>
            <a:noFill/>
          </a:ln>
        </p:spPr>
      </p:pic>
      <p:pic>
        <p:nvPicPr>
          <p:cNvPr id="8324" name="Google Shape;8324;p2"/>
          <p:cNvPicPr preferRelativeResize="0"/>
          <p:nvPr/>
        </p:nvPicPr>
        <p:blipFill rotWithShape="1">
          <a:blip r:embed="rId5">
            <a:alphaModFix/>
          </a:blip>
          <a:srcRect b="0" l="0" r="0" t="0"/>
          <a:stretch/>
        </p:blipFill>
        <p:spPr>
          <a:xfrm>
            <a:off x="1338498" y="2099950"/>
            <a:ext cx="431589" cy="431591"/>
          </a:xfrm>
          <a:prstGeom prst="rect">
            <a:avLst/>
          </a:prstGeom>
          <a:noFill/>
          <a:ln>
            <a:noFill/>
          </a:ln>
        </p:spPr>
      </p:pic>
      <p:pic>
        <p:nvPicPr>
          <p:cNvPr id="8325" name="Google Shape;8325;p2"/>
          <p:cNvPicPr preferRelativeResize="0"/>
          <p:nvPr/>
        </p:nvPicPr>
        <p:blipFill rotWithShape="1">
          <a:blip r:embed="rId6">
            <a:alphaModFix/>
          </a:blip>
          <a:srcRect b="0" l="169" r="168" t="0"/>
          <a:stretch/>
        </p:blipFill>
        <p:spPr>
          <a:xfrm>
            <a:off x="2129008" y="2103432"/>
            <a:ext cx="423289" cy="431591"/>
          </a:xfrm>
          <a:prstGeom prst="rect">
            <a:avLst/>
          </a:prstGeom>
          <a:noFill/>
          <a:ln>
            <a:noFill/>
          </a:ln>
        </p:spPr>
      </p:pic>
      <p:pic>
        <p:nvPicPr>
          <p:cNvPr id="8326" name="Google Shape;8326;p2"/>
          <p:cNvPicPr preferRelativeResize="0"/>
          <p:nvPr/>
        </p:nvPicPr>
        <p:blipFill rotWithShape="1">
          <a:blip r:embed="rId7">
            <a:alphaModFix/>
          </a:blip>
          <a:srcRect b="0" l="0" r="0" t="0"/>
          <a:stretch/>
        </p:blipFill>
        <p:spPr>
          <a:xfrm>
            <a:off x="1357616" y="909850"/>
            <a:ext cx="2020482" cy="553257"/>
          </a:xfrm>
          <a:prstGeom prst="rect">
            <a:avLst/>
          </a:prstGeom>
          <a:noFill/>
          <a:ln>
            <a:noFill/>
          </a:ln>
        </p:spPr>
      </p:pic>
      <p:sp>
        <p:nvSpPr>
          <p:cNvPr id="8327" name="Google Shape;8327;p2"/>
          <p:cNvSpPr txBox="1"/>
          <p:nvPr/>
        </p:nvSpPr>
        <p:spPr>
          <a:xfrm>
            <a:off x="3166063" y="3392525"/>
            <a:ext cx="886500" cy="503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1" i="0" lang="en" sz="1400" u="none" cap="none" strike="noStrike">
                <a:solidFill>
                  <a:srgbClr val="272850"/>
                </a:solidFill>
                <a:latin typeface="Montserrat"/>
                <a:ea typeface="Montserrat"/>
                <a:cs typeface="Montserrat"/>
                <a:sym typeface="Montserrat"/>
              </a:rPr>
              <a:t>1,000+</a:t>
            </a:r>
            <a:endParaRPr b="1" i="0" sz="1400" u="none" cap="none" strike="noStrike">
              <a:solidFill>
                <a:srgbClr val="272850"/>
              </a:solidFill>
              <a:latin typeface="Montserrat"/>
              <a:ea typeface="Montserrat"/>
              <a:cs typeface="Montserrat"/>
              <a:sym typeface="Montserrat"/>
            </a:endParaRPr>
          </a:p>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272850"/>
                </a:solidFill>
                <a:latin typeface="Montserrat"/>
                <a:ea typeface="Montserrat"/>
                <a:cs typeface="Montserrat"/>
                <a:sym typeface="Montserrat"/>
              </a:rPr>
              <a:t>Employees</a:t>
            </a:r>
            <a:endParaRPr b="0" i="0" sz="900" u="none" cap="none" strike="noStrike">
              <a:solidFill>
                <a:srgbClr val="272850"/>
              </a:solidFill>
              <a:latin typeface="Montserrat"/>
              <a:ea typeface="Montserrat"/>
              <a:cs typeface="Montserrat"/>
              <a:sym typeface="Montserrat"/>
            </a:endParaRPr>
          </a:p>
        </p:txBody>
      </p:sp>
      <p:sp>
        <p:nvSpPr>
          <p:cNvPr id="8328" name="Google Shape;8328;p2"/>
          <p:cNvSpPr txBox="1"/>
          <p:nvPr/>
        </p:nvSpPr>
        <p:spPr>
          <a:xfrm>
            <a:off x="6798075" y="3283600"/>
            <a:ext cx="2142900" cy="8304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0"/>
              </a:spcBef>
              <a:spcAft>
                <a:spcPts val="0"/>
              </a:spcAft>
              <a:buClr>
                <a:srgbClr val="000000"/>
              </a:buClr>
              <a:buSzPts val="1300"/>
              <a:buFont typeface="Arial"/>
              <a:buNone/>
            </a:pPr>
            <a:r>
              <a:rPr b="0" i="0" lang="en" sz="1300" u="none" cap="none" strike="noStrike">
                <a:solidFill>
                  <a:srgbClr val="FFFFFF"/>
                </a:solidFill>
                <a:latin typeface="Montserrat SemiBold"/>
                <a:ea typeface="Montserrat SemiBold"/>
                <a:cs typeface="Montserrat SemiBold"/>
                <a:sym typeface="Montserrat SemiBold"/>
              </a:rPr>
              <a:t>Matt Brindley</a:t>
            </a:r>
            <a:endParaRPr b="0" i="0" sz="1300" u="none" cap="none" strike="noStrike">
              <a:solidFill>
                <a:srgbClr val="FFFFFF"/>
              </a:solidFill>
              <a:latin typeface="Montserrat SemiBold"/>
              <a:ea typeface="Montserrat SemiBold"/>
              <a:cs typeface="Montserrat SemiBold"/>
              <a:sym typeface="Montserrat SemiBold"/>
            </a:endParaRPr>
          </a:p>
          <a:p>
            <a:pPr indent="0" lvl="0" marL="0" marR="0" rtl="0" algn="l">
              <a:lnSpc>
                <a:spcPct val="115000"/>
              </a:lnSpc>
              <a:spcBef>
                <a:spcPts val="0"/>
              </a:spcBef>
              <a:spcAft>
                <a:spcPts val="0"/>
              </a:spcAft>
              <a:buClr>
                <a:srgbClr val="000000"/>
              </a:buClr>
              <a:buSzPts val="1050"/>
              <a:buFont typeface="Arial"/>
              <a:buNone/>
            </a:pPr>
            <a:r>
              <a:rPr b="0" i="0" lang="en" sz="1050" u="none" cap="none" strike="noStrike">
                <a:solidFill>
                  <a:srgbClr val="FFFFFF"/>
                </a:solidFill>
                <a:latin typeface="Montserrat"/>
                <a:ea typeface="Montserrat"/>
                <a:cs typeface="Montserrat"/>
                <a:sym typeface="Montserrat"/>
              </a:rPr>
              <a:t>Partner Manager, UK</a:t>
            </a:r>
            <a:endParaRPr b="0" i="0" sz="1000" u="none" cap="none" strike="noStrike">
              <a:solidFill>
                <a:srgbClr val="FFFFFF"/>
              </a:solidFill>
              <a:latin typeface="Montserrat"/>
              <a:ea typeface="Montserrat"/>
              <a:cs typeface="Montserrat"/>
              <a:sym typeface="Montserrat"/>
            </a:endParaRPr>
          </a:p>
          <a:p>
            <a:pPr indent="0" lvl="0" marL="0" marR="0" rtl="0" algn="l">
              <a:lnSpc>
                <a:spcPct val="115000"/>
              </a:lnSpc>
              <a:spcBef>
                <a:spcPts val="0"/>
              </a:spcBef>
              <a:spcAft>
                <a:spcPts val="0"/>
              </a:spcAft>
              <a:buClr>
                <a:srgbClr val="000000"/>
              </a:buClr>
              <a:buSzPts val="1000"/>
              <a:buFont typeface="Arial"/>
              <a:buNone/>
            </a:pPr>
            <a:r>
              <a:rPr b="1" i="0" lang="en" sz="1000" u="none" cap="none" strike="noStrike">
                <a:solidFill>
                  <a:srgbClr val="FFFFFF"/>
                </a:solidFill>
                <a:latin typeface="Montserrat"/>
                <a:ea typeface="Montserrat"/>
                <a:cs typeface="Montserrat"/>
                <a:sym typeface="Montserrat"/>
              </a:rPr>
              <a:t>Yotpo</a:t>
            </a:r>
            <a:endParaRPr b="1" i="0" sz="1000" u="none" cap="none" strike="noStrike">
              <a:solidFill>
                <a:srgbClr val="FFFFFF"/>
              </a:solidFill>
              <a:latin typeface="Montserrat"/>
              <a:ea typeface="Montserrat"/>
              <a:cs typeface="Montserrat"/>
              <a:sym typeface="Montserrat"/>
            </a:endParaRPr>
          </a:p>
        </p:txBody>
      </p:sp>
      <p:pic>
        <p:nvPicPr>
          <p:cNvPr id="8329" name="Google Shape;8329;p2"/>
          <p:cNvPicPr preferRelativeResize="0"/>
          <p:nvPr/>
        </p:nvPicPr>
        <p:blipFill rotWithShape="1">
          <a:blip r:embed="rId8">
            <a:alphaModFix/>
          </a:blip>
          <a:srcRect b="0" l="0" r="0" t="0"/>
          <a:stretch/>
        </p:blipFill>
        <p:spPr>
          <a:xfrm>
            <a:off x="5795000" y="723325"/>
            <a:ext cx="2355100" cy="2355100"/>
          </a:xfrm>
          <a:prstGeom prst="rect">
            <a:avLst/>
          </a:prstGeom>
          <a:noFill/>
          <a:ln>
            <a:noFill/>
          </a:ln>
        </p:spPr>
      </p:pic>
      <p:pic>
        <p:nvPicPr>
          <p:cNvPr id="8330" name="Google Shape;8330;p2"/>
          <p:cNvPicPr preferRelativeResize="0"/>
          <p:nvPr/>
        </p:nvPicPr>
        <p:blipFill rotWithShape="1">
          <a:blip r:embed="rId9">
            <a:alphaModFix/>
          </a:blip>
          <a:srcRect b="0" l="0" r="0" t="0"/>
          <a:stretch/>
        </p:blipFill>
        <p:spPr>
          <a:xfrm>
            <a:off x="2956686" y="2099963"/>
            <a:ext cx="431575" cy="431575"/>
          </a:xfrm>
          <a:prstGeom prst="rect">
            <a:avLst/>
          </a:prstGeom>
          <a:noFill/>
          <a:ln>
            <a:noFill/>
          </a:ln>
        </p:spPr>
      </p:pic>
      <p:sp>
        <p:nvSpPr>
          <p:cNvPr id="8331" name="Google Shape;8331;p2"/>
          <p:cNvSpPr txBox="1"/>
          <p:nvPr/>
        </p:nvSpPr>
        <p:spPr>
          <a:xfrm>
            <a:off x="2699275" y="2514300"/>
            <a:ext cx="1041300" cy="323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900"/>
              <a:buFont typeface="Arial"/>
              <a:buNone/>
            </a:pPr>
            <a:r>
              <a:rPr b="1" i="0" lang="en" sz="900" u="none" cap="none" strike="noStrike">
                <a:solidFill>
                  <a:srgbClr val="0042E4"/>
                </a:solidFill>
                <a:latin typeface="Montserrat"/>
                <a:ea typeface="Montserrat"/>
                <a:cs typeface="Montserrat"/>
                <a:sym typeface="Montserrat"/>
              </a:rPr>
              <a:t>Subscriptions</a:t>
            </a:r>
            <a:endParaRPr b="1" i="0" sz="900" u="none" cap="none" strike="noStrike">
              <a:solidFill>
                <a:srgbClr val="0042E4"/>
              </a:solidFill>
              <a:latin typeface="Montserrat"/>
              <a:ea typeface="Montserrat"/>
              <a:cs typeface="Montserrat"/>
              <a:sym typeface="Montserrat"/>
            </a:endParaRPr>
          </a:p>
        </p:txBody>
      </p:sp>
      <p:pic>
        <p:nvPicPr>
          <p:cNvPr id="8332" name="Google Shape;8332;p2"/>
          <p:cNvPicPr preferRelativeResize="0"/>
          <p:nvPr/>
        </p:nvPicPr>
        <p:blipFill rotWithShape="1">
          <a:blip r:embed="rId10">
            <a:alphaModFix/>
          </a:blip>
          <a:srcRect b="0" l="0" r="0" t="0"/>
          <a:stretch/>
        </p:blipFill>
        <p:spPr>
          <a:xfrm>
            <a:off x="3847223" y="2103425"/>
            <a:ext cx="423300" cy="423321"/>
          </a:xfrm>
          <a:prstGeom prst="rect">
            <a:avLst/>
          </a:prstGeom>
          <a:noFill/>
          <a:ln>
            <a:noFill/>
          </a:ln>
        </p:spPr>
      </p:pic>
      <p:sp>
        <p:nvSpPr>
          <p:cNvPr id="8333" name="Google Shape;8333;p2"/>
          <p:cNvSpPr txBox="1"/>
          <p:nvPr/>
        </p:nvSpPr>
        <p:spPr>
          <a:xfrm>
            <a:off x="3566125" y="2528577"/>
            <a:ext cx="1154400" cy="323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900"/>
              <a:buFont typeface="Arial"/>
              <a:buNone/>
            </a:pPr>
            <a:r>
              <a:rPr b="0" i="0" lang="en" sz="900" u="none" cap="none" strike="noStrike">
                <a:solidFill>
                  <a:srgbClr val="0042E4"/>
                </a:solidFill>
                <a:latin typeface="Montserrat SemiBold"/>
                <a:ea typeface="Montserrat SemiBold"/>
                <a:cs typeface="Montserrat SemiBold"/>
                <a:sym typeface="Montserrat SemiBold"/>
              </a:rPr>
              <a:t>SMS &amp; Email</a:t>
            </a:r>
            <a:endParaRPr b="0" i="0" sz="900" u="none" cap="none" strike="noStrike">
              <a:solidFill>
                <a:srgbClr val="0042E4"/>
              </a:solidFill>
              <a:latin typeface="Montserrat SemiBold"/>
              <a:ea typeface="Montserrat SemiBold"/>
              <a:cs typeface="Montserrat SemiBold"/>
              <a:sym typeface="Montserrat SemiBold"/>
            </a:endParaRPr>
          </a:p>
        </p:txBody>
      </p:sp>
      <p:sp>
        <p:nvSpPr>
          <p:cNvPr id="8334" name="Google Shape;8334;p2"/>
          <p:cNvSpPr/>
          <p:nvPr/>
        </p:nvSpPr>
        <p:spPr>
          <a:xfrm>
            <a:off x="8422175" y="4790025"/>
            <a:ext cx="633900" cy="2682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2"/>
          <p:cNvSpPr/>
          <p:nvPr/>
        </p:nvSpPr>
        <p:spPr>
          <a:xfrm>
            <a:off x="7581175" y="4704725"/>
            <a:ext cx="1154400" cy="3507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88" name="Shape 8588"/>
        <p:cNvGrpSpPr/>
        <p:nvPr/>
      </p:nvGrpSpPr>
      <p:grpSpPr>
        <a:xfrm>
          <a:off x="0" y="0"/>
          <a:ext cx="0" cy="0"/>
          <a:chOff x="0" y="0"/>
          <a:chExt cx="0" cy="0"/>
        </a:xfrm>
      </p:grpSpPr>
      <p:sp>
        <p:nvSpPr>
          <p:cNvPr id="8589" name="Google Shape;8589;p20"/>
          <p:cNvSpPr txBox="1"/>
          <p:nvPr>
            <p:ph type="ctrTitle"/>
          </p:nvPr>
        </p:nvSpPr>
        <p:spPr>
          <a:xfrm>
            <a:off x="562450" y="520764"/>
            <a:ext cx="4966200" cy="2907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1600"/>
              <a:buNone/>
            </a:pPr>
            <a:r>
              <a:rPr lang="en"/>
              <a:t>Create Hyper-Personalized SMS Experiences With Yotpo’s Powerful Segmentation Engine</a:t>
            </a:r>
            <a:endParaRPr/>
          </a:p>
        </p:txBody>
      </p:sp>
      <p:sp>
        <p:nvSpPr>
          <p:cNvPr id="8590" name="Google Shape;8590;p20"/>
          <p:cNvSpPr/>
          <p:nvPr/>
        </p:nvSpPr>
        <p:spPr>
          <a:xfrm>
            <a:off x="1542025" y="2947925"/>
            <a:ext cx="910500" cy="1723500"/>
          </a:xfrm>
          <a:prstGeom prst="rect">
            <a:avLst/>
          </a:prstGeom>
          <a:solidFill>
            <a:schemeClr val="accent2"/>
          </a:solidFill>
          <a:ln>
            <a:noFill/>
          </a:ln>
        </p:spPr>
        <p:txBody>
          <a:bodyPr anchorCtr="0" anchor="t" bIns="0" lIns="0" spcFirstLastPara="1" rIns="0" wrap="square" tIns="822950">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0042E4"/>
                </a:solidFill>
                <a:latin typeface="Montserrat SemiBold"/>
                <a:ea typeface="Montserrat SemiBold"/>
                <a:cs typeface="Montserrat SemiBold"/>
                <a:sym typeface="Montserrat SemiBold"/>
              </a:rPr>
              <a:t>Reviews</a:t>
            </a:r>
            <a:endParaRPr b="0" i="0" sz="1000" u="none" cap="none" strike="noStrike">
              <a:solidFill>
                <a:srgbClr val="0042E4"/>
              </a:solidFill>
              <a:latin typeface="Montserrat SemiBold"/>
              <a:ea typeface="Montserrat SemiBold"/>
              <a:cs typeface="Montserrat SemiBold"/>
              <a:sym typeface="Montserrat SemiBold"/>
            </a:endParaRPr>
          </a:p>
        </p:txBody>
      </p:sp>
      <p:sp>
        <p:nvSpPr>
          <p:cNvPr id="8591" name="Google Shape;8591;p20"/>
          <p:cNvSpPr/>
          <p:nvPr/>
        </p:nvSpPr>
        <p:spPr>
          <a:xfrm>
            <a:off x="2531610" y="2947925"/>
            <a:ext cx="910500" cy="1723500"/>
          </a:xfrm>
          <a:prstGeom prst="rect">
            <a:avLst/>
          </a:prstGeom>
          <a:solidFill>
            <a:schemeClr val="accent2"/>
          </a:solidFill>
          <a:ln>
            <a:noFill/>
          </a:ln>
        </p:spPr>
        <p:txBody>
          <a:bodyPr anchorCtr="0" anchor="t" bIns="0" lIns="0" spcFirstLastPara="1" rIns="0" wrap="square" tIns="822950">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0042E4"/>
                </a:solidFill>
                <a:latin typeface="Montserrat SemiBold"/>
                <a:ea typeface="Montserrat SemiBold"/>
                <a:cs typeface="Montserrat SemiBold"/>
                <a:sym typeface="Montserrat SemiBold"/>
              </a:rPr>
              <a:t>Visual UGC</a:t>
            </a:r>
            <a:endParaRPr b="0" i="0" sz="1000" u="none" cap="none" strike="noStrike">
              <a:solidFill>
                <a:srgbClr val="0042E4"/>
              </a:solidFill>
              <a:latin typeface="Montserrat SemiBold"/>
              <a:ea typeface="Montserrat SemiBold"/>
              <a:cs typeface="Montserrat SemiBold"/>
              <a:sym typeface="Montserrat SemiBold"/>
            </a:endParaRPr>
          </a:p>
        </p:txBody>
      </p:sp>
      <p:sp>
        <p:nvSpPr>
          <p:cNvPr id="8592" name="Google Shape;8592;p20"/>
          <p:cNvSpPr/>
          <p:nvPr/>
        </p:nvSpPr>
        <p:spPr>
          <a:xfrm>
            <a:off x="3521195" y="2947925"/>
            <a:ext cx="910500" cy="1723500"/>
          </a:xfrm>
          <a:prstGeom prst="rect">
            <a:avLst/>
          </a:prstGeom>
          <a:solidFill>
            <a:schemeClr val="accent2"/>
          </a:solidFill>
          <a:ln>
            <a:noFill/>
          </a:ln>
        </p:spPr>
        <p:txBody>
          <a:bodyPr anchorCtr="0" anchor="t" bIns="0" lIns="0" spcFirstLastPara="1" rIns="0" wrap="square" tIns="822950">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0042E4"/>
                </a:solidFill>
                <a:latin typeface="Montserrat SemiBold"/>
                <a:ea typeface="Montserrat SemiBold"/>
                <a:cs typeface="Montserrat SemiBold"/>
                <a:sym typeface="Montserrat SemiBold"/>
              </a:rPr>
              <a:t>Loyalty</a:t>
            </a:r>
            <a:endParaRPr b="0" i="0" sz="1000" u="none" cap="none" strike="noStrike">
              <a:solidFill>
                <a:srgbClr val="0042E4"/>
              </a:solidFill>
              <a:latin typeface="Montserrat SemiBold"/>
              <a:ea typeface="Montserrat SemiBold"/>
              <a:cs typeface="Montserrat SemiBold"/>
              <a:sym typeface="Montserrat SemiBold"/>
            </a:endParaRPr>
          </a:p>
        </p:txBody>
      </p:sp>
      <p:sp>
        <p:nvSpPr>
          <p:cNvPr id="8593" name="Google Shape;8593;p20"/>
          <p:cNvSpPr/>
          <p:nvPr/>
        </p:nvSpPr>
        <p:spPr>
          <a:xfrm>
            <a:off x="4510780" y="2947925"/>
            <a:ext cx="910500" cy="1723500"/>
          </a:xfrm>
          <a:prstGeom prst="rect">
            <a:avLst/>
          </a:prstGeom>
          <a:solidFill>
            <a:schemeClr val="accent2"/>
          </a:solidFill>
          <a:ln>
            <a:noFill/>
          </a:ln>
        </p:spPr>
        <p:txBody>
          <a:bodyPr anchorCtr="0" anchor="t" bIns="0" lIns="0" spcFirstLastPara="1" rIns="0" wrap="square" tIns="822950">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0042E4"/>
                </a:solidFill>
                <a:latin typeface="Montserrat SemiBold"/>
                <a:ea typeface="Montserrat SemiBold"/>
                <a:cs typeface="Montserrat SemiBold"/>
                <a:sym typeface="Montserrat SemiBold"/>
              </a:rPr>
              <a:t>Referrals</a:t>
            </a:r>
            <a:endParaRPr b="0" i="0" sz="1000" u="none" cap="none" strike="noStrike">
              <a:solidFill>
                <a:srgbClr val="0042E4"/>
              </a:solidFill>
              <a:latin typeface="Montserrat SemiBold"/>
              <a:ea typeface="Montserrat SemiBold"/>
              <a:cs typeface="Montserrat SemiBold"/>
              <a:sym typeface="Montserrat SemiBold"/>
            </a:endParaRPr>
          </a:p>
        </p:txBody>
      </p:sp>
      <p:sp>
        <p:nvSpPr>
          <p:cNvPr id="8594" name="Google Shape;8594;p20"/>
          <p:cNvSpPr/>
          <p:nvPr/>
        </p:nvSpPr>
        <p:spPr>
          <a:xfrm>
            <a:off x="5500366" y="2947925"/>
            <a:ext cx="910500" cy="1723500"/>
          </a:xfrm>
          <a:prstGeom prst="rect">
            <a:avLst/>
          </a:prstGeom>
          <a:solidFill>
            <a:schemeClr val="accent2"/>
          </a:solidFill>
          <a:ln>
            <a:noFill/>
          </a:ln>
        </p:spPr>
        <p:txBody>
          <a:bodyPr anchorCtr="0" anchor="t" bIns="0" lIns="0" spcFirstLastPara="1" rIns="0" wrap="square" tIns="822950">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0042E4"/>
                </a:solidFill>
                <a:latin typeface="Montserrat SemiBold"/>
                <a:ea typeface="Montserrat SemiBold"/>
                <a:cs typeface="Montserrat SemiBold"/>
                <a:sym typeface="Montserrat SemiBold"/>
              </a:rPr>
              <a:t>SMS &amp; Email</a:t>
            </a:r>
            <a:endParaRPr b="0" i="0" sz="1000" u="none" cap="none" strike="noStrike">
              <a:solidFill>
                <a:srgbClr val="0042E4"/>
              </a:solidFill>
              <a:latin typeface="Montserrat SemiBold"/>
              <a:ea typeface="Montserrat SemiBold"/>
              <a:cs typeface="Montserrat SemiBold"/>
              <a:sym typeface="Montserrat SemiBold"/>
            </a:endParaRPr>
          </a:p>
        </p:txBody>
      </p:sp>
      <p:pic>
        <p:nvPicPr>
          <p:cNvPr id="8595" name="Google Shape;8595;p20"/>
          <p:cNvPicPr preferRelativeResize="0"/>
          <p:nvPr/>
        </p:nvPicPr>
        <p:blipFill rotWithShape="1">
          <a:blip r:embed="rId3">
            <a:alphaModFix/>
          </a:blip>
          <a:srcRect b="0" l="0" r="0" t="0"/>
          <a:stretch/>
        </p:blipFill>
        <p:spPr>
          <a:xfrm>
            <a:off x="1823172" y="3328947"/>
            <a:ext cx="348207" cy="341379"/>
          </a:xfrm>
          <a:prstGeom prst="rect">
            <a:avLst/>
          </a:prstGeom>
          <a:noFill/>
          <a:ln>
            <a:noFill/>
          </a:ln>
        </p:spPr>
      </p:pic>
      <p:pic>
        <p:nvPicPr>
          <p:cNvPr id="8596" name="Google Shape;8596;p20"/>
          <p:cNvPicPr preferRelativeResize="0"/>
          <p:nvPr/>
        </p:nvPicPr>
        <p:blipFill rotWithShape="1">
          <a:blip r:embed="rId4">
            <a:alphaModFix/>
          </a:blip>
          <a:srcRect b="0" l="0" r="0" t="0"/>
          <a:stretch/>
        </p:blipFill>
        <p:spPr>
          <a:xfrm>
            <a:off x="2808489" y="3322120"/>
            <a:ext cx="355034" cy="355034"/>
          </a:xfrm>
          <a:prstGeom prst="rect">
            <a:avLst/>
          </a:prstGeom>
          <a:noFill/>
          <a:ln>
            <a:noFill/>
          </a:ln>
        </p:spPr>
      </p:pic>
      <p:pic>
        <p:nvPicPr>
          <p:cNvPr id="8597" name="Google Shape;8597;p20"/>
          <p:cNvPicPr preferRelativeResize="0"/>
          <p:nvPr/>
        </p:nvPicPr>
        <p:blipFill rotWithShape="1">
          <a:blip r:embed="rId5">
            <a:alphaModFix/>
          </a:blip>
          <a:srcRect b="0" l="960" r="961" t="0"/>
          <a:stretch/>
        </p:blipFill>
        <p:spPr>
          <a:xfrm>
            <a:off x="3800635" y="3322120"/>
            <a:ext cx="348207" cy="355034"/>
          </a:xfrm>
          <a:prstGeom prst="rect">
            <a:avLst/>
          </a:prstGeom>
          <a:noFill/>
          <a:ln>
            <a:noFill/>
          </a:ln>
        </p:spPr>
      </p:pic>
      <p:pic>
        <p:nvPicPr>
          <p:cNvPr id="8598" name="Google Shape;8598;p20"/>
          <p:cNvPicPr preferRelativeResize="0"/>
          <p:nvPr/>
        </p:nvPicPr>
        <p:blipFill rotWithShape="1">
          <a:blip r:embed="rId6">
            <a:alphaModFix/>
          </a:blip>
          <a:srcRect b="0" l="0" r="0" t="0"/>
          <a:stretch/>
        </p:blipFill>
        <p:spPr>
          <a:xfrm>
            <a:off x="4785953" y="3322120"/>
            <a:ext cx="355034" cy="355034"/>
          </a:xfrm>
          <a:prstGeom prst="rect">
            <a:avLst/>
          </a:prstGeom>
          <a:noFill/>
          <a:ln>
            <a:noFill/>
          </a:ln>
        </p:spPr>
      </p:pic>
      <p:pic>
        <p:nvPicPr>
          <p:cNvPr id="8599" name="Google Shape;8599;p20"/>
          <p:cNvPicPr preferRelativeResize="0"/>
          <p:nvPr/>
        </p:nvPicPr>
        <p:blipFill rotWithShape="1">
          <a:blip r:embed="rId7">
            <a:alphaModFix/>
          </a:blip>
          <a:srcRect b="0" l="0" r="0" t="0"/>
          <a:stretch/>
        </p:blipFill>
        <p:spPr>
          <a:xfrm>
            <a:off x="5778098" y="3322120"/>
            <a:ext cx="355034" cy="355034"/>
          </a:xfrm>
          <a:prstGeom prst="rect">
            <a:avLst/>
          </a:prstGeom>
          <a:noFill/>
          <a:ln>
            <a:noFill/>
          </a:ln>
        </p:spPr>
      </p:pic>
      <p:sp>
        <p:nvSpPr>
          <p:cNvPr id="8600" name="Google Shape;8600;p20"/>
          <p:cNvSpPr/>
          <p:nvPr/>
        </p:nvSpPr>
        <p:spPr>
          <a:xfrm>
            <a:off x="552450" y="2947925"/>
            <a:ext cx="910500" cy="1723500"/>
          </a:xfrm>
          <a:prstGeom prst="rect">
            <a:avLst/>
          </a:prstGeom>
          <a:solidFill>
            <a:schemeClr val="dk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000000"/>
              </a:buClr>
              <a:buSzPts val="1000"/>
              <a:buFont typeface="Arial"/>
              <a:buNone/>
            </a:pPr>
            <a:r>
              <a:rPr b="1" i="0" lang="en" sz="1000" u="none" cap="none" strike="noStrike">
                <a:solidFill>
                  <a:srgbClr val="FFFFFF"/>
                </a:solidFill>
                <a:latin typeface="Montserrat"/>
                <a:ea typeface="Montserrat"/>
                <a:cs typeface="Montserrat"/>
                <a:sym typeface="Montserrat"/>
              </a:rPr>
              <a:t>eComm</a:t>
            </a:r>
            <a:endParaRPr b="1" i="0" sz="1000" u="none" cap="none" strike="noStrike">
              <a:solidFill>
                <a:srgbClr val="FFFFFF"/>
              </a:solidFill>
              <a:latin typeface="Montserrat"/>
              <a:ea typeface="Montserrat"/>
              <a:cs typeface="Montserrat"/>
              <a:sym typeface="Montserrat"/>
            </a:endParaRPr>
          </a:p>
          <a:p>
            <a:pPr indent="0" lvl="0" marL="0" marR="0" rtl="0" algn="ctr">
              <a:lnSpc>
                <a:spcPct val="100000"/>
              </a:lnSpc>
              <a:spcBef>
                <a:spcPts val="0"/>
              </a:spcBef>
              <a:spcAft>
                <a:spcPts val="0"/>
              </a:spcAft>
              <a:buClr>
                <a:srgbClr val="000000"/>
              </a:buClr>
              <a:buSzPts val="1000"/>
              <a:buFont typeface="Arial"/>
              <a:buNone/>
            </a:pPr>
            <a:r>
              <a:rPr b="1" i="0" lang="en" sz="1000" u="none" cap="none" strike="noStrike">
                <a:solidFill>
                  <a:srgbClr val="FFFFFF"/>
                </a:solidFill>
                <a:latin typeface="Montserrat"/>
                <a:ea typeface="Montserrat"/>
                <a:cs typeface="Montserrat"/>
                <a:sym typeface="Montserrat"/>
              </a:rPr>
              <a:t>Platform</a:t>
            </a:r>
            <a:endParaRPr b="1" i="0" sz="1000" u="none" cap="none" strike="noStrike">
              <a:solidFill>
                <a:srgbClr val="FFFFFF"/>
              </a:solidFill>
              <a:latin typeface="Montserrat"/>
              <a:ea typeface="Montserrat"/>
              <a:cs typeface="Montserrat"/>
              <a:sym typeface="Montserrat"/>
            </a:endParaRPr>
          </a:p>
        </p:txBody>
      </p:sp>
      <p:sp>
        <p:nvSpPr>
          <p:cNvPr id="8601" name="Google Shape;8601;p20"/>
          <p:cNvSpPr/>
          <p:nvPr/>
        </p:nvSpPr>
        <p:spPr>
          <a:xfrm>
            <a:off x="562450" y="2346300"/>
            <a:ext cx="5848500" cy="3591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Montserrat SemiBold"/>
                <a:ea typeface="Montserrat SemiBold"/>
                <a:cs typeface="Montserrat SemiBold"/>
                <a:sym typeface="Montserrat SemiBold"/>
              </a:rPr>
              <a:t>Yotpo’s single view of the customer</a:t>
            </a:r>
            <a:endParaRPr b="0" i="0" sz="1000" u="none" cap="none" strike="noStrike">
              <a:solidFill>
                <a:schemeClr val="dk1"/>
              </a:solidFill>
              <a:latin typeface="Montserrat SemiBold"/>
              <a:ea typeface="Montserrat SemiBold"/>
              <a:cs typeface="Montserrat SemiBold"/>
              <a:sym typeface="Montserrat SemiBold"/>
            </a:endParaRPr>
          </a:p>
        </p:txBody>
      </p:sp>
      <p:sp>
        <p:nvSpPr>
          <p:cNvPr id="8602" name="Google Shape;8602;p20"/>
          <p:cNvSpPr/>
          <p:nvPr/>
        </p:nvSpPr>
        <p:spPr>
          <a:xfrm>
            <a:off x="552450" y="1202350"/>
            <a:ext cx="1924200" cy="4791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800"/>
              <a:buFont typeface="Arial"/>
              <a:buNone/>
            </a:pPr>
            <a:r>
              <a:rPr b="0" i="0" lang="en" sz="800" u="none" cap="none" strike="noStrike">
                <a:solidFill>
                  <a:srgbClr val="051F61"/>
                </a:solidFill>
                <a:latin typeface="Montserrat SemiBold"/>
                <a:ea typeface="Montserrat SemiBold"/>
                <a:cs typeface="Montserrat SemiBold"/>
                <a:sym typeface="Montserrat SemiBold"/>
              </a:rPr>
              <a:t>Hyper-Tailored Engagement Campaigns</a:t>
            </a:r>
            <a:endParaRPr b="0" i="0" sz="800" u="none" cap="none" strike="noStrike">
              <a:solidFill>
                <a:srgbClr val="051F61"/>
              </a:solidFill>
              <a:latin typeface="Montserrat SemiBold"/>
              <a:ea typeface="Montserrat SemiBold"/>
              <a:cs typeface="Montserrat SemiBold"/>
              <a:sym typeface="Montserrat SemiBold"/>
            </a:endParaRPr>
          </a:p>
        </p:txBody>
      </p:sp>
      <p:sp>
        <p:nvSpPr>
          <p:cNvPr id="8603" name="Google Shape;8603;p20"/>
          <p:cNvSpPr/>
          <p:nvPr/>
        </p:nvSpPr>
        <p:spPr>
          <a:xfrm>
            <a:off x="2519836" y="1202350"/>
            <a:ext cx="1924200" cy="4791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800"/>
              <a:buFont typeface="Arial"/>
              <a:buNone/>
            </a:pPr>
            <a:r>
              <a:rPr b="0" i="0" lang="en" sz="800" u="none" cap="none" strike="noStrike">
                <a:solidFill>
                  <a:srgbClr val="051F61"/>
                </a:solidFill>
                <a:latin typeface="Montserrat SemiBold"/>
                <a:ea typeface="Montserrat SemiBold"/>
                <a:cs typeface="Montserrat SemiBold"/>
                <a:sym typeface="Montserrat SemiBold"/>
              </a:rPr>
              <a:t>Unique, Automated Messages for Each Customer</a:t>
            </a:r>
            <a:endParaRPr b="0" i="0" sz="800" u="none" cap="none" strike="noStrike">
              <a:solidFill>
                <a:srgbClr val="051F61"/>
              </a:solidFill>
              <a:latin typeface="Montserrat SemiBold"/>
              <a:ea typeface="Montserrat SemiBold"/>
              <a:cs typeface="Montserrat SemiBold"/>
              <a:sym typeface="Montserrat SemiBold"/>
            </a:endParaRPr>
          </a:p>
        </p:txBody>
      </p:sp>
      <p:sp>
        <p:nvSpPr>
          <p:cNvPr id="8604" name="Google Shape;8604;p20"/>
          <p:cNvSpPr/>
          <p:nvPr/>
        </p:nvSpPr>
        <p:spPr>
          <a:xfrm>
            <a:off x="4487222" y="1202350"/>
            <a:ext cx="1924200" cy="4791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800"/>
              <a:buFont typeface="Arial"/>
              <a:buNone/>
            </a:pPr>
            <a:r>
              <a:rPr b="0" i="0" lang="en" sz="800" u="none" cap="none" strike="noStrike">
                <a:solidFill>
                  <a:srgbClr val="051F61"/>
                </a:solidFill>
                <a:latin typeface="Montserrat SemiBold"/>
                <a:ea typeface="Montserrat SemiBold"/>
                <a:cs typeface="Montserrat SemiBold"/>
                <a:sym typeface="Montserrat SemiBold"/>
              </a:rPr>
              <a:t>Personalized Two-Way Conversations </a:t>
            </a:r>
            <a:endParaRPr b="0" i="0" sz="800" u="none" cap="none" strike="noStrike">
              <a:solidFill>
                <a:srgbClr val="051F61"/>
              </a:solidFill>
              <a:latin typeface="Montserrat SemiBold"/>
              <a:ea typeface="Montserrat SemiBold"/>
              <a:cs typeface="Montserrat SemiBold"/>
              <a:sym typeface="Montserrat SemiBold"/>
            </a:endParaRPr>
          </a:p>
        </p:txBody>
      </p:sp>
      <p:cxnSp>
        <p:nvCxnSpPr>
          <p:cNvPr id="8605" name="Google Shape;8605;p20"/>
          <p:cNvCxnSpPr>
            <a:stCxn id="8601" idx="2"/>
            <a:endCxn id="8600" idx="0"/>
          </p:cNvCxnSpPr>
          <p:nvPr/>
        </p:nvCxnSpPr>
        <p:spPr>
          <a:xfrm rot="5400000">
            <a:off x="2126050" y="1587150"/>
            <a:ext cx="242400" cy="2478900"/>
          </a:xfrm>
          <a:prstGeom prst="curvedConnector3">
            <a:avLst>
              <a:gd fmla="val 50026" name="adj1"/>
            </a:avLst>
          </a:prstGeom>
          <a:noFill/>
          <a:ln cap="flat" cmpd="sng" w="9525">
            <a:solidFill>
              <a:schemeClr val="lt2"/>
            </a:solidFill>
            <a:prstDash val="solid"/>
            <a:round/>
            <a:headEnd len="sm" w="sm" type="none"/>
            <a:tailEnd len="med" w="med" type="triangle"/>
          </a:ln>
        </p:spPr>
      </p:cxnSp>
      <p:cxnSp>
        <p:nvCxnSpPr>
          <p:cNvPr id="8606" name="Google Shape;8606;p20"/>
          <p:cNvCxnSpPr>
            <a:stCxn id="8601" idx="2"/>
            <a:endCxn id="8590" idx="0"/>
          </p:cNvCxnSpPr>
          <p:nvPr/>
        </p:nvCxnSpPr>
        <p:spPr>
          <a:xfrm rot="5400000">
            <a:off x="2620750" y="2081850"/>
            <a:ext cx="242400" cy="1489500"/>
          </a:xfrm>
          <a:prstGeom prst="curvedConnector3">
            <a:avLst>
              <a:gd fmla="val 50026" name="adj1"/>
            </a:avLst>
          </a:prstGeom>
          <a:noFill/>
          <a:ln cap="flat" cmpd="sng" w="9525">
            <a:solidFill>
              <a:schemeClr val="lt2"/>
            </a:solidFill>
            <a:prstDash val="solid"/>
            <a:round/>
            <a:headEnd len="sm" w="sm" type="none"/>
            <a:tailEnd len="med" w="med" type="triangle"/>
          </a:ln>
        </p:spPr>
      </p:cxnSp>
      <p:cxnSp>
        <p:nvCxnSpPr>
          <p:cNvPr id="8607" name="Google Shape;8607;p20"/>
          <p:cNvCxnSpPr>
            <a:stCxn id="8601" idx="2"/>
            <a:endCxn id="8591" idx="0"/>
          </p:cNvCxnSpPr>
          <p:nvPr/>
        </p:nvCxnSpPr>
        <p:spPr>
          <a:xfrm rot="5400000">
            <a:off x="3115600" y="2576700"/>
            <a:ext cx="242400" cy="499800"/>
          </a:xfrm>
          <a:prstGeom prst="curvedConnector3">
            <a:avLst>
              <a:gd fmla="val 50026" name="adj1"/>
            </a:avLst>
          </a:prstGeom>
          <a:noFill/>
          <a:ln cap="flat" cmpd="sng" w="9525">
            <a:solidFill>
              <a:schemeClr val="lt2"/>
            </a:solidFill>
            <a:prstDash val="solid"/>
            <a:round/>
            <a:headEnd len="sm" w="sm" type="none"/>
            <a:tailEnd len="med" w="med" type="triangle"/>
          </a:ln>
        </p:spPr>
      </p:cxnSp>
      <p:cxnSp>
        <p:nvCxnSpPr>
          <p:cNvPr id="8608" name="Google Shape;8608;p20"/>
          <p:cNvCxnSpPr>
            <a:stCxn id="8601" idx="2"/>
            <a:endCxn id="8592" idx="0"/>
          </p:cNvCxnSpPr>
          <p:nvPr/>
        </p:nvCxnSpPr>
        <p:spPr>
          <a:xfrm flipH="1" rot="-5400000">
            <a:off x="3610300" y="2581800"/>
            <a:ext cx="242400" cy="489600"/>
          </a:xfrm>
          <a:prstGeom prst="curvedConnector3">
            <a:avLst>
              <a:gd fmla="val 50026" name="adj1"/>
            </a:avLst>
          </a:prstGeom>
          <a:noFill/>
          <a:ln cap="flat" cmpd="sng" w="9525">
            <a:solidFill>
              <a:schemeClr val="lt2"/>
            </a:solidFill>
            <a:prstDash val="solid"/>
            <a:round/>
            <a:headEnd len="sm" w="sm" type="none"/>
            <a:tailEnd len="med" w="med" type="triangle"/>
          </a:ln>
        </p:spPr>
      </p:cxnSp>
      <p:cxnSp>
        <p:nvCxnSpPr>
          <p:cNvPr id="8609" name="Google Shape;8609;p20"/>
          <p:cNvCxnSpPr>
            <a:stCxn id="8601" idx="2"/>
            <a:endCxn id="8593" idx="0"/>
          </p:cNvCxnSpPr>
          <p:nvPr/>
        </p:nvCxnSpPr>
        <p:spPr>
          <a:xfrm flipH="1" rot="-5400000">
            <a:off x="4105150" y="2086950"/>
            <a:ext cx="242400" cy="1479300"/>
          </a:xfrm>
          <a:prstGeom prst="curvedConnector3">
            <a:avLst>
              <a:gd fmla="val 50026" name="adj1"/>
            </a:avLst>
          </a:prstGeom>
          <a:noFill/>
          <a:ln cap="flat" cmpd="sng" w="9525">
            <a:solidFill>
              <a:schemeClr val="lt2"/>
            </a:solidFill>
            <a:prstDash val="solid"/>
            <a:round/>
            <a:headEnd len="sm" w="sm" type="none"/>
            <a:tailEnd len="med" w="med" type="triangle"/>
          </a:ln>
        </p:spPr>
      </p:cxnSp>
      <p:cxnSp>
        <p:nvCxnSpPr>
          <p:cNvPr id="8610" name="Google Shape;8610;p20"/>
          <p:cNvCxnSpPr>
            <a:stCxn id="8601" idx="2"/>
            <a:endCxn id="8594" idx="0"/>
          </p:cNvCxnSpPr>
          <p:nvPr/>
        </p:nvCxnSpPr>
        <p:spPr>
          <a:xfrm flipH="1" rot="-5400000">
            <a:off x="4600000" y="1592100"/>
            <a:ext cx="242400" cy="2469000"/>
          </a:xfrm>
          <a:prstGeom prst="curvedConnector3">
            <a:avLst>
              <a:gd fmla="val 50026" name="adj1"/>
            </a:avLst>
          </a:prstGeom>
          <a:noFill/>
          <a:ln cap="flat" cmpd="sng" w="9525">
            <a:solidFill>
              <a:schemeClr val="lt2"/>
            </a:solidFill>
            <a:prstDash val="solid"/>
            <a:round/>
            <a:headEnd len="sm" w="sm" type="none"/>
            <a:tailEnd len="med" w="med" type="triangle"/>
          </a:ln>
        </p:spPr>
      </p:cxnSp>
      <p:sp>
        <p:nvSpPr>
          <p:cNvPr id="8611" name="Google Shape;8611;p20"/>
          <p:cNvSpPr/>
          <p:nvPr/>
        </p:nvSpPr>
        <p:spPr>
          <a:xfrm>
            <a:off x="562825" y="1939800"/>
            <a:ext cx="5848500" cy="359100"/>
          </a:xfrm>
          <a:prstGeom prst="rect">
            <a:avLst/>
          </a:prstGeom>
          <a:solidFill>
            <a:schemeClr val="l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Montserrat SemiBold"/>
                <a:ea typeface="Montserrat SemiBold"/>
                <a:cs typeface="Montserrat SemiBold"/>
                <a:sym typeface="Montserrat SemiBold"/>
              </a:rPr>
              <a:t>Yotpo’s SMS Segmentation</a:t>
            </a:r>
            <a:endParaRPr b="0" i="0" sz="1000" u="none" cap="none" strike="noStrike">
              <a:solidFill>
                <a:srgbClr val="FFFFFF"/>
              </a:solidFill>
              <a:latin typeface="Montserrat SemiBold"/>
              <a:ea typeface="Montserrat SemiBold"/>
              <a:cs typeface="Montserrat SemiBold"/>
              <a:sym typeface="Montserrat SemiBold"/>
            </a:endParaRPr>
          </a:p>
        </p:txBody>
      </p:sp>
      <p:cxnSp>
        <p:nvCxnSpPr>
          <p:cNvPr id="8612" name="Google Shape;8612;p20"/>
          <p:cNvCxnSpPr>
            <a:stCxn id="8611" idx="0"/>
            <a:endCxn id="8602" idx="2"/>
          </p:cNvCxnSpPr>
          <p:nvPr/>
        </p:nvCxnSpPr>
        <p:spPr>
          <a:xfrm flipH="1" rot="5400000">
            <a:off x="2371675" y="824400"/>
            <a:ext cx="258300" cy="1972500"/>
          </a:xfrm>
          <a:prstGeom prst="curvedConnector3">
            <a:avLst>
              <a:gd fmla="val 50010" name="adj1"/>
            </a:avLst>
          </a:prstGeom>
          <a:noFill/>
          <a:ln cap="flat" cmpd="sng" w="9525">
            <a:solidFill>
              <a:schemeClr val="lt2"/>
            </a:solidFill>
            <a:prstDash val="solid"/>
            <a:round/>
            <a:headEnd len="sm" w="sm" type="none"/>
            <a:tailEnd len="med" w="med" type="triangle"/>
          </a:ln>
        </p:spPr>
      </p:cxnSp>
      <p:cxnSp>
        <p:nvCxnSpPr>
          <p:cNvPr id="8613" name="Google Shape;8613;p20"/>
          <p:cNvCxnSpPr>
            <a:stCxn id="8611" idx="0"/>
            <a:endCxn id="8603" idx="2"/>
          </p:cNvCxnSpPr>
          <p:nvPr/>
        </p:nvCxnSpPr>
        <p:spPr>
          <a:xfrm flipH="1" rot="5400000">
            <a:off x="3355375" y="1808100"/>
            <a:ext cx="258300" cy="5100"/>
          </a:xfrm>
          <a:prstGeom prst="curvedConnector3">
            <a:avLst>
              <a:gd fmla="val 50010" name="adj1"/>
            </a:avLst>
          </a:prstGeom>
          <a:noFill/>
          <a:ln cap="flat" cmpd="sng" w="9525">
            <a:solidFill>
              <a:schemeClr val="lt2"/>
            </a:solidFill>
            <a:prstDash val="solid"/>
            <a:round/>
            <a:headEnd len="sm" w="sm" type="none"/>
            <a:tailEnd len="med" w="med" type="triangle"/>
          </a:ln>
        </p:spPr>
      </p:cxnSp>
      <p:cxnSp>
        <p:nvCxnSpPr>
          <p:cNvPr id="8614" name="Google Shape;8614;p20"/>
          <p:cNvCxnSpPr>
            <a:stCxn id="8611" idx="0"/>
            <a:endCxn id="8604" idx="2"/>
          </p:cNvCxnSpPr>
          <p:nvPr/>
        </p:nvCxnSpPr>
        <p:spPr>
          <a:xfrm rot="-5400000">
            <a:off x="4339075" y="829500"/>
            <a:ext cx="258300" cy="1962300"/>
          </a:xfrm>
          <a:prstGeom prst="curvedConnector3">
            <a:avLst>
              <a:gd fmla="val 50010" name="adj1"/>
            </a:avLst>
          </a:prstGeom>
          <a:noFill/>
          <a:ln cap="flat" cmpd="sng" w="9525">
            <a:solidFill>
              <a:schemeClr val="lt2"/>
            </a:solidFill>
            <a:prstDash val="solid"/>
            <a:round/>
            <a:headEnd len="sm" w="sm" type="none"/>
            <a:tailEnd len="med" w="med" type="triangle"/>
          </a:ln>
        </p:spPr>
      </p:cxnSp>
      <p:sp>
        <p:nvSpPr>
          <p:cNvPr id="8615" name="Google Shape;8615;p20"/>
          <p:cNvSpPr txBox="1"/>
          <p:nvPr/>
        </p:nvSpPr>
        <p:spPr>
          <a:xfrm>
            <a:off x="6770275" y="1619150"/>
            <a:ext cx="2041800" cy="631200"/>
          </a:xfrm>
          <a:prstGeom prst="rect">
            <a:avLst/>
          </a:prstGeom>
          <a:noFill/>
          <a:ln>
            <a:noFill/>
          </a:ln>
        </p:spPr>
        <p:txBody>
          <a:bodyPr anchorCtr="0" anchor="t" bIns="91425" lIns="0" spcFirstLastPara="1" rIns="91425" wrap="square" tIns="0">
            <a:spAutoFit/>
          </a:bodyPr>
          <a:lstStyle/>
          <a:p>
            <a:pPr indent="0" lvl="0" marL="0" marR="137160" rtl="0" algn="l">
              <a:lnSpc>
                <a:spcPct val="150000"/>
              </a:lnSpc>
              <a:spcBef>
                <a:spcPts val="0"/>
              </a:spcBef>
              <a:spcAft>
                <a:spcPts val="0"/>
              </a:spcAft>
              <a:buClr>
                <a:srgbClr val="000000"/>
              </a:buClr>
              <a:buSzPts val="1000"/>
              <a:buFont typeface="Arial"/>
              <a:buNone/>
            </a:pPr>
            <a:r>
              <a:rPr b="1" i="0" lang="en" sz="1000" u="none" cap="none" strike="noStrike">
                <a:solidFill>
                  <a:schemeClr val="dk1"/>
                </a:solidFill>
                <a:latin typeface="Montserrat"/>
                <a:ea typeface="Montserrat"/>
                <a:cs typeface="Montserrat"/>
                <a:sym typeface="Montserrat"/>
              </a:rPr>
              <a:t>Dynamic Segments</a:t>
            </a:r>
            <a:endParaRPr b="0" i="0" sz="1000" u="none" cap="none" strike="noStrike">
              <a:solidFill>
                <a:schemeClr val="dk1"/>
              </a:solidFill>
              <a:latin typeface="Montserrat"/>
              <a:ea typeface="Montserrat"/>
              <a:cs typeface="Montserrat"/>
              <a:sym typeface="Montserrat"/>
            </a:endParaRPr>
          </a:p>
          <a:p>
            <a:pPr indent="0" lvl="0" marL="0" marR="137160" rtl="0" algn="l">
              <a:lnSpc>
                <a:spcPct val="150000"/>
              </a:lnSpc>
              <a:spcBef>
                <a:spcPts val="0"/>
              </a:spcBef>
              <a:spcAft>
                <a:spcPts val="300"/>
              </a:spcAft>
              <a:buClr>
                <a:srgbClr val="000000"/>
              </a:buClr>
              <a:buSzPts val="800"/>
              <a:buFont typeface="Arial"/>
              <a:buNone/>
            </a:pPr>
            <a:r>
              <a:rPr b="0" i="0" lang="en" sz="800" u="none" cap="none" strike="noStrike">
                <a:solidFill>
                  <a:srgbClr val="272850"/>
                </a:solidFill>
                <a:latin typeface="Montserrat"/>
                <a:ea typeface="Montserrat"/>
                <a:cs typeface="Montserrat"/>
                <a:sym typeface="Montserrat"/>
              </a:rPr>
              <a:t>Yotpo provides dynamic segments that update in real time.</a:t>
            </a:r>
            <a:endParaRPr b="0" i="0" sz="800" u="none" cap="none" strike="noStrike">
              <a:solidFill>
                <a:srgbClr val="272850"/>
              </a:solidFill>
              <a:latin typeface="Montserrat"/>
              <a:ea typeface="Montserrat"/>
              <a:cs typeface="Montserrat"/>
              <a:sym typeface="Montserrat"/>
            </a:endParaRPr>
          </a:p>
        </p:txBody>
      </p:sp>
      <p:sp>
        <p:nvSpPr>
          <p:cNvPr id="8616" name="Google Shape;8616;p20"/>
          <p:cNvSpPr txBox="1"/>
          <p:nvPr/>
        </p:nvSpPr>
        <p:spPr>
          <a:xfrm>
            <a:off x="6770275" y="3077950"/>
            <a:ext cx="2041800" cy="446400"/>
          </a:xfrm>
          <a:prstGeom prst="rect">
            <a:avLst/>
          </a:prstGeom>
          <a:noFill/>
          <a:ln>
            <a:noFill/>
          </a:ln>
        </p:spPr>
        <p:txBody>
          <a:bodyPr anchorCtr="0" anchor="t" bIns="91425" lIns="0" spcFirstLastPara="1" rIns="91425" wrap="square" tIns="0">
            <a:spAutoFit/>
          </a:bodyPr>
          <a:lstStyle/>
          <a:p>
            <a:pPr indent="0" lvl="0" marL="0" marR="137160" rtl="0" algn="l">
              <a:lnSpc>
                <a:spcPct val="150000"/>
              </a:lnSpc>
              <a:spcBef>
                <a:spcPts val="0"/>
              </a:spcBef>
              <a:spcAft>
                <a:spcPts val="0"/>
              </a:spcAft>
              <a:buClr>
                <a:srgbClr val="000000"/>
              </a:buClr>
              <a:buSzPts val="1000"/>
              <a:buFont typeface="Arial"/>
              <a:buNone/>
            </a:pPr>
            <a:r>
              <a:rPr b="1" i="0" lang="en" sz="1000" u="none" cap="none" strike="noStrike">
                <a:solidFill>
                  <a:schemeClr val="dk1"/>
                </a:solidFill>
                <a:latin typeface="Montserrat"/>
                <a:ea typeface="Montserrat"/>
                <a:cs typeface="Montserrat"/>
                <a:sym typeface="Montserrat"/>
              </a:rPr>
              <a:t>Smart Segments</a:t>
            </a:r>
            <a:endParaRPr b="0" i="0" sz="1000" u="none" cap="none" strike="noStrike">
              <a:solidFill>
                <a:schemeClr val="dk1"/>
              </a:solidFill>
              <a:latin typeface="Montserrat"/>
              <a:ea typeface="Montserrat"/>
              <a:cs typeface="Montserrat"/>
              <a:sym typeface="Montserrat"/>
            </a:endParaRPr>
          </a:p>
          <a:p>
            <a:pPr indent="0" lvl="0" marL="0" marR="137160" rtl="0" algn="l">
              <a:lnSpc>
                <a:spcPct val="150000"/>
              </a:lnSpc>
              <a:spcBef>
                <a:spcPts val="0"/>
              </a:spcBef>
              <a:spcAft>
                <a:spcPts val="1000"/>
              </a:spcAft>
              <a:buClr>
                <a:srgbClr val="000000"/>
              </a:buClr>
              <a:buSzPts val="800"/>
              <a:buFont typeface="Arial"/>
              <a:buNone/>
            </a:pPr>
            <a:r>
              <a:rPr b="0" i="0" lang="en" sz="800" u="none" cap="none" strike="noStrike">
                <a:solidFill>
                  <a:srgbClr val="272850"/>
                </a:solidFill>
                <a:latin typeface="Montserrat"/>
                <a:ea typeface="Montserrat"/>
                <a:cs typeface="Montserrat"/>
                <a:sym typeface="Montserrat"/>
              </a:rPr>
              <a:t>Segment over predictive data.</a:t>
            </a:r>
            <a:endParaRPr b="0" i="0" sz="800" u="none" cap="none" strike="noStrike">
              <a:solidFill>
                <a:srgbClr val="272850"/>
              </a:solidFill>
              <a:latin typeface="Montserrat"/>
              <a:ea typeface="Montserrat"/>
              <a:cs typeface="Montserrat"/>
              <a:sym typeface="Montserrat"/>
            </a:endParaRPr>
          </a:p>
        </p:txBody>
      </p:sp>
      <p:sp>
        <p:nvSpPr>
          <p:cNvPr id="8617" name="Google Shape;8617;p20"/>
          <p:cNvSpPr txBox="1"/>
          <p:nvPr/>
        </p:nvSpPr>
        <p:spPr>
          <a:xfrm>
            <a:off x="6779065" y="2440950"/>
            <a:ext cx="2123700" cy="446400"/>
          </a:xfrm>
          <a:prstGeom prst="rect">
            <a:avLst/>
          </a:prstGeom>
          <a:noFill/>
          <a:ln>
            <a:noFill/>
          </a:ln>
        </p:spPr>
        <p:txBody>
          <a:bodyPr anchorCtr="0" anchor="t" bIns="91425" lIns="0" spcFirstLastPara="1" rIns="91425" wrap="square" tIns="0">
            <a:spAutoFit/>
          </a:bodyPr>
          <a:lstStyle/>
          <a:p>
            <a:pPr indent="0" lvl="0" marL="0" marR="137160" rtl="0" algn="l">
              <a:lnSpc>
                <a:spcPct val="150000"/>
              </a:lnSpc>
              <a:spcBef>
                <a:spcPts val="0"/>
              </a:spcBef>
              <a:spcAft>
                <a:spcPts val="0"/>
              </a:spcAft>
              <a:buClr>
                <a:srgbClr val="000000"/>
              </a:buClr>
              <a:buSzPts val="1000"/>
              <a:buFont typeface="Arial"/>
              <a:buNone/>
            </a:pPr>
            <a:r>
              <a:rPr b="1" i="0" lang="en" sz="1000" u="none" cap="none" strike="noStrike">
                <a:solidFill>
                  <a:schemeClr val="dk1"/>
                </a:solidFill>
                <a:latin typeface="Montserrat"/>
                <a:ea typeface="Montserrat"/>
                <a:cs typeface="Montserrat"/>
                <a:sym typeface="Montserrat"/>
              </a:rPr>
              <a:t>Cross-Product Data</a:t>
            </a:r>
            <a:endParaRPr b="0" i="0" sz="1000" u="none" cap="none" strike="noStrike">
              <a:solidFill>
                <a:schemeClr val="dk1"/>
              </a:solidFill>
              <a:latin typeface="Montserrat"/>
              <a:ea typeface="Montserrat"/>
              <a:cs typeface="Montserrat"/>
              <a:sym typeface="Montserrat"/>
            </a:endParaRPr>
          </a:p>
          <a:p>
            <a:pPr indent="0" lvl="0" marL="0" marR="137160" rtl="0" algn="l">
              <a:lnSpc>
                <a:spcPct val="150000"/>
              </a:lnSpc>
              <a:spcBef>
                <a:spcPts val="0"/>
              </a:spcBef>
              <a:spcAft>
                <a:spcPts val="1000"/>
              </a:spcAft>
              <a:buClr>
                <a:srgbClr val="000000"/>
              </a:buClr>
              <a:buSzPts val="800"/>
              <a:buFont typeface="Arial"/>
              <a:buNone/>
            </a:pPr>
            <a:r>
              <a:rPr b="0" i="0" lang="en" sz="800" u="none" cap="none" strike="noStrike">
                <a:solidFill>
                  <a:srgbClr val="272850"/>
                </a:solidFill>
                <a:latin typeface="Montserrat"/>
                <a:ea typeface="Montserrat"/>
                <a:cs typeface="Montserrat"/>
                <a:sym typeface="Montserrat"/>
              </a:rPr>
              <a:t>Combine Yotpo and purchasing data.</a:t>
            </a:r>
            <a:endParaRPr b="0" i="0" sz="800" u="none" cap="none" strike="noStrike">
              <a:solidFill>
                <a:srgbClr val="272850"/>
              </a:solidFill>
              <a:latin typeface="Montserrat"/>
              <a:ea typeface="Montserrat"/>
              <a:cs typeface="Montserrat"/>
              <a:sym typeface="Montserrat"/>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21" name="Shape 8621"/>
        <p:cNvGrpSpPr/>
        <p:nvPr/>
      </p:nvGrpSpPr>
      <p:grpSpPr>
        <a:xfrm>
          <a:off x="0" y="0"/>
          <a:ext cx="0" cy="0"/>
          <a:chOff x="0" y="0"/>
          <a:chExt cx="0" cy="0"/>
        </a:xfrm>
      </p:grpSpPr>
      <p:sp>
        <p:nvSpPr>
          <p:cNvPr id="8622" name="Google Shape;8622;p21"/>
          <p:cNvSpPr txBox="1"/>
          <p:nvPr>
            <p:ph idx="4" type="ctrTitle"/>
          </p:nvPr>
        </p:nvSpPr>
        <p:spPr>
          <a:xfrm>
            <a:off x="2978650" y="2139150"/>
            <a:ext cx="880800" cy="246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800"/>
              <a:buNone/>
            </a:pPr>
            <a:r>
              <a:rPr lang="en">
                <a:solidFill>
                  <a:schemeClr val="lt1"/>
                </a:solidFill>
              </a:rPr>
              <a:t>uplift in sales YoY</a:t>
            </a:r>
            <a:endParaRPr>
              <a:solidFill>
                <a:schemeClr val="lt1"/>
              </a:solidFill>
            </a:endParaRPr>
          </a:p>
        </p:txBody>
      </p:sp>
      <p:sp>
        <p:nvSpPr>
          <p:cNvPr id="8623" name="Google Shape;8623;p21"/>
          <p:cNvSpPr txBox="1"/>
          <p:nvPr>
            <p:ph idx="5" type="title"/>
          </p:nvPr>
        </p:nvSpPr>
        <p:spPr>
          <a:xfrm>
            <a:off x="2978650" y="1958500"/>
            <a:ext cx="756300" cy="1551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1300"/>
              <a:buNone/>
            </a:pPr>
            <a:r>
              <a:rPr lang="en"/>
              <a:t>76%</a:t>
            </a:r>
            <a:endParaRPr/>
          </a:p>
        </p:txBody>
      </p:sp>
      <p:sp>
        <p:nvSpPr>
          <p:cNvPr id="8624" name="Google Shape;8624;p21"/>
          <p:cNvSpPr txBox="1"/>
          <p:nvPr>
            <p:ph idx="6" type="ctrTitle"/>
          </p:nvPr>
        </p:nvSpPr>
        <p:spPr>
          <a:xfrm>
            <a:off x="3955811" y="2139150"/>
            <a:ext cx="1140900" cy="369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800"/>
              <a:buNone/>
            </a:pPr>
            <a:r>
              <a:rPr lang="en">
                <a:solidFill>
                  <a:schemeClr val="lt1"/>
                </a:solidFill>
              </a:rPr>
              <a:t>repeat purchase rate (37% above Shopify benchmark of 27%)</a:t>
            </a:r>
            <a:endParaRPr>
              <a:solidFill>
                <a:schemeClr val="lt1"/>
              </a:solidFill>
            </a:endParaRPr>
          </a:p>
        </p:txBody>
      </p:sp>
      <p:sp>
        <p:nvSpPr>
          <p:cNvPr id="8625" name="Google Shape;8625;p21"/>
          <p:cNvSpPr txBox="1"/>
          <p:nvPr>
            <p:ph idx="7" type="title"/>
          </p:nvPr>
        </p:nvSpPr>
        <p:spPr>
          <a:xfrm>
            <a:off x="3955805" y="1958500"/>
            <a:ext cx="374700" cy="1551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1300"/>
              <a:buNone/>
            </a:pPr>
            <a:r>
              <a:rPr lang="en"/>
              <a:t>37%</a:t>
            </a:r>
            <a:endParaRPr/>
          </a:p>
        </p:txBody>
      </p:sp>
      <p:sp>
        <p:nvSpPr>
          <p:cNvPr id="8626" name="Google Shape;8626;p21"/>
          <p:cNvSpPr txBox="1"/>
          <p:nvPr>
            <p:ph idx="8" type="ctrTitle"/>
          </p:nvPr>
        </p:nvSpPr>
        <p:spPr>
          <a:xfrm>
            <a:off x="5324438" y="2139150"/>
            <a:ext cx="910200" cy="246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800"/>
              <a:buNone/>
            </a:pPr>
            <a:r>
              <a:rPr lang="en">
                <a:solidFill>
                  <a:schemeClr val="lt1"/>
                </a:solidFill>
              </a:rPr>
              <a:t>ROI from Referrals only</a:t>
            </a:r>
            <a:endParaRPr>
              <a:solidFill>
                <a:schemeClr val="lt1"/>
              </a:solidFill>
            </a:endParaRPr>
          </a:p>
        </p:txBody>
      </p:sp>
      <p:sp>
        <p:nvSpPr>
          <p:cNvPr id="8627" name="Google Shape;8627;p21"/>
          <p:cNvSpPr txBox="1"/>
          <p:nvPr>
            <p:ph idx="9" type="title"/>
          </p:nvPr>
        </p:nvSpPr>
        <p:spPr>
          <a:xfrm>
            <a:off x="5324438" y="1958500"/>
            <a:ext cx="441300" cy="1551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1300"/>
              <a:buNone/>
            </a:pPr>
            <a:r>
              <a:rPr lang="en">
                <a:solidFill>
                  <a:schemeClr val="lt1"/>
                </a:solidFill>
              </a:rPr>
              <a:t>4.5x</a:t>
            </a:r>
            <a:endParaRPr/>
          </a:p>
        </p:txBody>
      </p:sp>
      <p:sp>
        <p:nvSpPr>
          <p:cNvPr id="8628" name="Google Shape;8628;p21"/>
          <p:cNvSpPr txBox="1"/>
          <p:nvPr>
            <p:ph type="ctrTitle"/>
          </p:nvPr>
        </p:nvSpPr>
        <p:spPr>
          <a:xfrm>
            <a:off x="4043225" y="3494600"/>
            <a:ext cx="4089600" cy="6765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SzPts val="800"/>
              <a:buNone/>
            </a:pPr>
            <a:r>
              <a:rPr lang="en"/>
              <a:t>“We’re constantly listening to customer feedback via Yotpo to improve our existing products and inform new product developments. Partnering with Yotpo assisted ACAI’s continued growth throughout FY22 in achieving a 76% sales uplift over the previous year.”</a:t>
            </a:r>
            <a:endParaRPr/>
          </a:p>
        </p:txBody>
      </p:sp>
      <p:sp>
        <p:nvSpPr>
          <p:cNvPr id="8629" name="Google Shape;8629;p21"/>
          <p:cNvSpPr txBox="1"/>
          <p:nvPr>
            <p:ph idx="14" type="ctrTitle"/>
          </p:nvPr>
        </p:nvSpPr>
        <p:spPr>
          <a:xfrm>
            <a:off x="7662000" y="825413"/>
            <a:ext cx="984900" cy="231600"/>
          </a:xfrm>
          <a:prstGeom prst="rect">
            <a:avLst/>
          </a:prstGeom>
          <a:noFill/>
          <a:ln>
            <a:noFill/>
          </a:ln>
        </p:spPr>
        <p:txBody>
          <a:bodyPr anchorCtr="0" anchor="t" bIns="0" lIns="0" spcFirstLastPara="1" rIns="0" wrap="square" tIns="0">
            <a:spAutoFit/>
          </a:bodyPr>
          <a:lstStyle/>
          <a:p>
            <a:pPr indent="0" lvl="0" marL="0" rtl="0" algn="l">
              <a:lnSpc>
                <a:spcPct val="115000"/>
              </a:lnSpc>
              <a:spcBef>
                <a:spcPts val="0"/>
              </a:spcBef>
              <a:spcAft>
                <a:spcPts val="0"/>
              </a:spcAft>
              <a:buSzPts val="700"/>
              <a:buNone/>
            </a:pPr>
            <a:r>
              <a:rPr lang="en">
                <a:solidFill>
                  <a:srgbClr val="7C7C8F"/>
                </a:solidFill>
              </a:rPr>
              <a:t>Fashion &amp; Accessories </a:t>
            </a:r>
            <a:endParaRPr>
              <a:solidFill>
                <a:srgbClr val="7C7C8F"/>
              </a:solidFill>
            </a:endParaRPr>
          </a:p>
          <a:p>
            <a:pPr indent="0" lvl="0" marL="0" rtl="0" algn="l">
              <a:lnSpc>
                <a:spcPct val="100000"/>
              </a:lnSpc>
              <a:spcBef>
                <a:spcPts val="0"/>
              </a:spcBef>
              <a:spcAft>
                <a:spcPts val="0"/>
              </a:spcAft>
              <a:buSzPts val="700"/>
              <a:buNone/>
            </a:pPr>
            <a:r>
              <a:t/>
            </a:r>
            <a:endParaRPr/>
          </a:p>
        </p:txBody>
      </p:sp>
      <p:sp>
        <p:nvSpPr>
          <p:cNvPr id="8630" name="Google Shape;8630;p21"/>
          <p:cNvSpPr txBox="1"/>
          <p:nvPr>
            <p:ph idx="15" type="title"/>
          </p:nvPr>
        </p:nvSpPr>
        <p:spPr>
          <a:xfrm>
            <a:off x="7662000" y="676288"/>
            <a:ext cx="843300" cy="107700"/>
          </a:xfrm>
          <a:prstGeom prst="rect">
            <a:avLst/>
          </a:prstGeom>
          <a:noFill/>
          <a:ln>
            <a:noFill/>
          </a:ln>
        </p:spPr>
        <p:txBody>
          <a:bodyPr anchorCtr="0" anchor="ctr" bIns="0" lIns="0" spcFirstLastPara="1" rIns="0" wrap="square" tIns="0">
            <a:spAutoFit/>
          </a:bodyPr>
          <a:lstStyle/>
          <a:p>
            <a:pPr indent="0" lvl="0" marL="0" rtl="0" algn="l">
              <a:lnSpc>
                <a:spcPct val="100000"/>
              </a:lnSpc>
              <a:spcBef>
                <a:spcPts val="0"/>
              </a:spcBef>
              <a:spcAft>
                <a:spcPts val="0"/>
              </a:spcAft>
              <a:buSzPts val="700"/>
              <a:buNone/>
            </a:pPr>
            <a:r>
              <a:rPr lang="en"/>
              <a:t>Industry</a:t>
            </a:r>
            <a:endParaRPr/>
          </a:p>
        </p:txBody>
      </p:sp>
      <p:sp>
        <p:nvSpPr>
          <p:cNvPr id="8631" name="Google Shape;8631;p21"/>
          <p:cNvSpPr txBox="1"/>
          <p:nvPr>
            <p:ph idx="16" type="ctrTitle"/>
          </p:nvPr>
        </p:nvSpPr>
        <p:spPr>
          <a:xfrm>
            <a:off x="7662000" y="1179113"/>
            <a:ext cx="984900" cy="1077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700"/>
              <a:buNone/>
            </a:pPr>
            <a:r>
              <a:rPr lang="en"/>
              <a:t>Shopify</a:t>
            </a:r>
            <a:endParaRPr/>
          </a:p>
        </p:txBody>
      </p:sp>
      <p:sp>
        <p:nvSpPr>
          <p:cNvPr id="8632" name="Google Shape;8632;p21"/>
          <p:cNvSpPr txBox="1"/>
          <p:nvPr>
            <p:ph idx="17" type="title"/>
          </p:nvPr>
        </p:nvSpPr>
        <p:spPr>
          <a:xfrm>
            <a:off x="7662000" y="1029988"/>
            <a:ext cx="843300" cy="107700"/>
          </a:xfrm>
          <a:prstGeom prst="rect">
            <a:avLst/>
          </a:prstGeom>
          <a:noFill/>
          <a:ln>
            <a:noFill/>
          </a:ln>
        </p:spPr>
        <p:txBody>
          <a:bodyPr anchorCtr="0" anchor="ctr" bIns="0" lIns="0" spcFirstLastPara="1" rIns="0" wrap="square" tIns="0">
            <a:spAutoFit/>
          </a:bodyPr>
          <a:lstStyle/>
          <a:p>
            <a:pPr indent="0" lvl="0" marL="0" rtl="0" algn="l">
              <a:lnSpc>
                <a:spcPct val="100000"/>
              </a:lnSpc>
              <a:spcBef>
                <a:spcPts val="0"/>
              </a:spcBef>
              <a:spcAft>
                <a:spcPts val="0"/>
              </a:spcAft>
              <a:buSzPts val="700"/>
              <a:buNone/>
            </a:pPr>
            <a:r>
              <a:rPr lang="en"/>
              <a:t>Platform</a:t>
            </a:r>
            <a:endParaRPr/>
          </a:p>
        </p:txBody>
      </p:sp>
      <p:sp>
        <p:nvSpPr>
          <p:cNvPr id="8633" name="Google Shape;8633;p21"/>
          <p:cNvSpPr txBox="1"/>
          <p:nvPr>
            <p:ph idx="18" type="ctrTitle"/>
          </p:nvPr>
        </p:nvSpPr>
        <p:spPr>
          <a:xfrm>
            <a:off x="7662000" y="1578366"/>
            <a:ext cx="984900" cy="5388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700"/>
              <a:buNone/>
            </a:pPr>
            <a:r>
              <a:rPr lang="en"/>
              <a:t>Loyalty </a:t>
            </a:r>
            <a:endParaRPr/>
          </a:p>
          <a:p>
            <a:pPr indent="0" lvl="0" marL="0" rtl="0" algn="l">
              <a:lnSpc>
                <a:spcPct val="100000"/>
              </a:lnSpc>
              <a:spcBef>
                <a:spcPts val="0"/>
              </a:spcBef>
              <a:spcAft>
                <a:spcPts val="0"/>
              </a:spcAft>
              <a:buSzPts val="700"/>
              <a:buNone/>
            </a:pPr>
            <a:r>
              <a:rPr lang="en"/>
              <a:t>Reviews</a:t>
            </a:r>
            <a:endParaRPr/>
          </a:p>
          <a:p>
            <a:pPr indent="0" lvl="0" marL="0" rtl="0" algn="l">
              <a:lnSpc>
                <a:spcPct val="100000"/>
              </a:lnSpc>
              <a:spcBef>
                <a:spcPts val="0"/>
              </a:spcBef>
              <a:spcAft>
                <a:spcPts val="0"/>
              </a:spcAft>
              <a:buSzPts val="700"/>
              <a:buNone/>
            </a:pPr>
            <a:r>
              <a:rPr lang="en"/>
              <a:t>SMS</a:t>
            </a:r>
            <a:endParaRPr/>
          </a:p>
          <a:p>
            <a:pPr indent="0" lvl="0" marL="0" rtl="0" algn="l">
              <a:lnSpc>
                <a:spcPct val="100000"/>
              </a:lnSpc>
              <a:spcBef>
                <a:spcPts val="0"/>
              </a:spcBef>
              <a:spcAft>
                <a:spcPts val="0"/>
              </a:spcAft>
              <a:buSzPts val="700"/>
              <a:buNone/>
            </a:pPr>
            <a:r>
              <a:rPr lang="en"/>
              <a:t>UGC</a:t>
            </a:r>
            <a:endParaRPr/>
          </a:p>
          <a:p>
            <a:pPr indent="0" lvl="0" marL="0" rtl="0" algn="l">
              <a:lnSpc>
                <a:spcPct val="100000"/>
              </a:lnSpc>
              <a:spcBef>
                <a:spcPts val="0"/>
              </a:spcBef>
              <a:spcAft>
                <a:spcPts val="0"/>
              </a:spcAft>
              <a:buSzPts val="700"/>
              <a:buNone/>
            </a:pPr>
            <a:r>
              <a:t/>
            </a:r>
            <a:endParaRPr/>
          </a:p>
        </p:txBody>
      </p:sp>
      <p:sp>
        <p:nvSpPr>
          <p:cNvPr id="8634" name="Google Shape;8634;p21"/>
          <p:cNvSpPr txBox="1"/>
          <p:nvPr>
            <p:ph idx="19" type="title"/>
          </p:nvPr>
        </p:nvSpPr>
        <p:spPr>
          <a:xfrm>
            <a:off x="7662000" y="1429241"/>
            <a:ext cx="843300" cy="107700"/>
          </a:xfrm>
          <a:prstGeom prst="rect">
            <a:avLst/>
          </a:prstGeom>
          <a:noFill/>
          <a:ln>
            <a:noFill/>
          </a:ln>
        </p:spPr>
        <p:txBody>
          <a:bodyPr anchorCtr="0" anchor="ctr" bIns="0" lIns="0" spcFirstLastPara="1" rIns="0" wrap="square" tIns="0">
            <a:spAutoFit/>
          </a:bodyPr>
          <a:lstStyle/>
          <a:p>
            <a:pPr indent="0" lvl="0" marL="0" rtl="0" algn="l">
              <a:lnSpc>
                <a:spcPct val="100000"/>
              </a:lnSpc>
              <a:spcBef>
                <a:spcPts val="0"/>
              </a:spcBef>
              <a:spcAft>
                <a:spcPts val="0"/>
              </a:spcAft>
              <a:buSzPts val="700"/>
              <a:buNone/>
            </a:pPr>
            <a:r>
              <a:rPr lang="en"/>
              <a:t>Yotpo Products</a:t>
            </a:r>
            <a:endParaRPr/>
          </a:p>
        </p:txBody>
      </p:sp>
      <p:sp>
        <p:nvSpPr>
          <p:cNvPr id="8635" name="Google Shape;8635;p21"/>
          <p:cNvSpPr txBox="1"/>
          <p:nvPr/>
        </p:nvSpPr>
        <p:spPr>
          <a:xfrm>
            <a:off x="2886075" y="993375"/>
            <a:ext cx="4139100" cy="615000"/>
          </a:xfrm>
          <a:prstGeom prst="rect">
            <a:avLst/>
          </a:prstGeom>
          <a:noFill/>
          <a:ln>
            <a:noFill/>
          </a:ln>
        </p:spPr>
        <p:txBody>
          <a:bodyPr anchorCtr="0" anchor="t" bIns="91425" lIns="91425" spcFirstLastPara="1" rIns="91425" wrap="square" tIns="91425">
            <a:spAutoFit/>
          </a:bodyPr>
          <a:lstStyle/>
          <a:p>
            <a:pPr indent="0" lvl="0" marL="0" marR="0" rtl="0" algn="l">
              <a:lnSpc>
                <a:spcPct val="115000"/>
              </a:lnSpc>
              <a:spcBef>
                <a:spcPts val="0"/>
              </a:spcBef>
              <a:spcAft>
                <a:spcPts val="0"/>
              </a:spcAft>
              <a:buClr>
                <a:srgbClr val="000000"/>
              </a:buClr>
              <a:buSzPts val="1300"/>
              <a:buFont typeface="Arial"/>
              <a:buNone/>
            </a:pPr>
            <a:r>
              <a:rPr b="0" i="0" lang="en" sz="1300" u="none" cap="none" strike="noStrike">
                <a:solidFill>
                  <a:schemeClr val="lt1"/>
                </a:solidFill>
                <a:latin typeface="Montserrat"/>
                <a:ea typeface="Montserrat"/>
                <a:cs typeface="Montserrat"/>
                <a:sym typeface="Montserrat"/>
              </a:rPr>
              <a:t>ACAI Drives More Sales and Increased ROI with Yotpo</a:t>
            </a:r>
            <a:endParaRPr b="0" i="0" sz="1300" u="none" cap="none" strike="noStrike">
              <a:solidFill>
                <a:schemeClr val="lt1"/>
              </a:solidFill>
              <a:latin typeface="Montserrat"/>
              <a:ea typeface="Montserrat"/>
              <a:cs typeface="Montserrat"/>
              <a:sym typeface="Montserrat"/>
            </a:endParaRPr>
          </a:p>
        </p:txBody>
      </p:sp>
      <p:sp>
        <p:nvSpPr>
          <p:cNvPr id="8636" name="Google Shape;8636;p21"/>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1000"/>
              <a:buNone/>
            </a:pPr>
            <a:r>
              <a:rPr lang="en"/>
              <a:t> Martha Tewkesbury</a:t>
            </a:r>
            <a:endParaRPr/>
          </a:p>
        </p:txBody>
      </p:sp>
      <p:sp>
        <p:nvSpPr>
          <p:cNvPr id="8637" name="Google Shape;8637;p21"/>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800"/>
              <a:buNone/>
            </a:pPr>
            <a:r>
              <a:rPr lang="en"/>
              <a:t> Head of Performance Marketing</a:t>
            </a:r>
            <a:endParaRPr/>
          </a:p>
        </p:txBody>
      </p:sp>
      <p:pic>
        <p:nvPicPr>
          <p:cNvPr id="8638" name="Google Shape;8638;p21"/>
          <p:cNvPicPr preferRelativeResize="0"/>
          <p:nvPr/>
        </p:nvPicPr>
        <p:blipFill rotWithShape="1">
          <a:blip r:embed="rId3">
            <a:alphaModFix/>
          </a:blip>
          <a:srcRect b="-2646" l="0" r="-228731" t="-3262"/>
          <a:stretch/>
        </p:blipFill>
        <p:spPr>
          <a:xfrm>
            <a:off x="2978650" y="439575"/>
            <a:ext cx="3483726" cy="485400"/>
          </a:xfrm>
          <a:prstGeom prst="rect">
            <a:avLst/>
          </a:prstGeom>
          <a:noFill/>
          <a:ln>
            <a:noFill/>
          </a:ln>
        </p:spPr>
      </p:pic>
      <p:sp>
        <p:nvSpPr>
          <p:cNvPr id="8639" name="Google Shape;8639;p21"/>
          <p:cNvSpPr txBox="1"/>
          <p:nvPr>
            <p:ph idx="6" type="ctrTitle"/>
          </p:nvPr>
        </p:nvSpPr>
        <p:spPr>
          <a:xfrm>
            <a:off x="6293850" y="2139150"/>
            <a:ext cx="1047600" cy="369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800"/>
              <a:buNone/>
            </a:pPr>
            <a:r>
              <a:rPr lang="en">
                <a:solidFill>
                  <a:schemeClr val="lt1"/>
                </a:solidFill>
              </a:rPr>
              <a:t>Average Campaign ROI (benchmark is 3-5x)</a:t>
            </a:r>
            <a:endParaRPr>
              <a:solidFill>
                <a:schemeClr val="lt1"/>
              </a:solidFill>
            </a:endParaRPr>
          </a:p>
        </p:txBody>
      </p:sp>
      <p:sp>
        <p:nvSpPr>
          <p:cNvPr id="8640" name="Google Shape;8640;p21"/>
          <p:cNvSpPr txBox="1"/>
          <p:nvPr>
            <p:ph idx="13" type="ctrTitle"/>
          </p:nvPr>
        </p:nvSpPr>
        <p:spPr>
          <a:xfrm>
            <a:off x="6293838" y="1958500"/>
            <a:ext cx="1016400" cy="155100"/>
          </a:xfrm>
          <a:prstGeom prst="rect">
            <a:avLst/>
          </a:prstGeom>
          <a:noFill/>
          <a:ln>
            <a:noFill/>
          </a:ln>
        </p:spPr>
        <p:txBody>
          <a:bodyPr anchorCtr="0" anchor="t" bIns="0" lIns="0" spcFirstLastPara="1" rIns="0" wrap="square" tIns="0">
            <a:noAutofit/>
          </a:bodyPr>
          <a:lstStyle/>
          <a:p>
            <a:pPr indent="0" lvl="0" marL="0" rtl="0" algn="l">
              <a:lnSpc>
                <a:spcPct val="115000"/>
              </a:lnSpc>
              <a:spcBef>
                <a:spcPts val="0"/>
              </a:spcBef>
              <a:spcAft>
                <a:spcPts val="0"/>
              </a:spcAft>
              <a:buSzPts val="1300"/>
              <a:buNone/>
            </a:pPr>
            <a:r>
              <a:rPr lang="en"/>
              <a:t>9.7x</a:t>
            </a:r>
            <a:endParaRPr/>
          </a:p>
        </p:txBody>
      </p:sp>
      <p:pic>
        <p:nvPicPr>
          <p:cNvPr id="8641" name="Google Shape;8641;p21"/>
          <p:cNvPicPr preferRelativeResize="0"/>
          <p:nvPr/>
        </p:nvPicPr>
        <p:blipFill rotWithShape="1">
          <a:blip r:embed="rId4">
            <a:alphaModFix/>
          </a:blip>
          <a:srcRect b="0" l="32870" r="32867" t="0"/>
          <a:stretch/>
        </p:blipFill>
        <p:spPr>
          <a:xfrm>
            <a:off x="0" y="0"/>
            <a:ext cx="2349675" cy="51435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45" name="Shape 8645"/>
        <p:cNvGrpSpPr/>
        <p:nvPr/>
      </p:nvGrpSpPr>
      <p:grpSpPr>
        <a:xfrm>
          <a:off x="0" y="0"/>
          <a:ext cx="0" cy="0"/>
          <a:chOff x="0" y="0"/>
          <a:chExt cx="0" cy="0"/>
        </a:xfrm>
      </p:grpSpPr>
      <p:sp>
        <p:nvSpPr>
          <p:cNvPr id="8646" name="Google Shape;8646;p22"/>
          <p:cNvSpPr txBox="1"/>
          <p:nvPr>
            <p:ph type="ctrTitle"/>
          </p:nvPr>
        </p:nvSpPr>
        <p:spPr>
          <a:xfrm>
            <a:off x="4043225" y="3515725"/>
            <a:ext cx="3450000" cy="870300"/>
          </a:xfrm>
          <a:prstGeom prst="rect">
            <a:avLst/>
          </a:prstGeom>
          <a:noFill/>
          <a:ln>
            <a:noFill/>
          </a:ln>
        </p:spPr>
        <p:txBody>
          <a:bodyPr anchorCtr="0" anchor="t" bIns="0" lIns="0" spcFirstLastPara="1" rIns="0" wrap="square" tIns="0">
            <a:noAutofit/>
          </a:bodyPr>
          <a:lstStyle/>
          <a:p>
            <a:pPr indent="0" lvl="0" marL="0" rtl="0" algn="l">
              <a:lnSpc>
                <a:spcPct val="150000"/>
              </a:lnSpc>
              <a:spcBef>
                <a:spcPts val="0"/>
              </a:spcBef>
              <a:spcAft>
                <a:spcPts val="0"/>
              </a:spcAft>
              <a:buSzPts val="800"/>
              <a:buNone/>
            </a:pPr>
            <a:r>
              <a:rPr lang="en"/>
              <a:t>SMS has been an extremely valuable revenue source for us since partnering with Yotpo. The ROI portrayed is competitive in comparison to our other high revenue driving channels.</a:t>
            </a:r>
            <a:endParaRPr/>
          </a:p>
        </p:txBody>
      </p:sp>
      <p:sp>
        <p:nvSpPr>
          <p:cNvPr id="8647" name="Google Shape;8647;p22"/>
          <p:cNvSpPr txBox="1"/>
          <p:nvPr>
            <p:ph idx="2" type="ctrTitle"/>
          </p:nvPr>
        </p:nvSpPr>
        <p:spPr>
          <a:xfrm>
            <a:off x="4043213" y="4346225"/>
            <a:ext cx="3597000" cy="2907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1000"/>
              <a:buNone/>
            </a:pPr>
            <a:r>
              <a:rPr lang="en"/>
              <a:t>Arun Anand</a:t>
            </a:r>
            <a:endParaRPr/>
          </a:p>
        </p:txBody>
      </p:sp>
      <p:sp>
        <p:nvSpPr>
          <p:cNvPr id="8648" name="Google Shape;8648;p22"/>
          <p:cNvSpPr txBox="1"/>
          <p:nvPr>
            <p:ph idx="3" type="ctrTitle"/>
          </p:nvPr>
        </p:nvSpPr>
        <p:spPr>
          <a:xfrm>
            <a:off x="4043213" y="4637002"/>
            <a:ext cx="3158100" cy="290700"/>
          </a:xfrm>
          <a:prstGeom prst="rect">
            <a:avLst/>
          </a:prstGeom>
          <a:noFill/>
          <a:ln>
            <a:noFill/>
          </a:ln>
        </p:spPr>
        <p:txBody>
          <a:bodyPr anchorCtr="0" anchor="t" bIns="0" lIns="0" spcFirstLastPara="1" rIns="0" wrap="square" tIns="0">
            <a:noAutofit/>
          </a:bodyPr>
          <a:lstStyle/>
          <a:p>
            <a:pPr indent="0" lvl="0" marL="0" rtl="0" algn="l">
              <a:lnSpc>
                <a:spcPct val="100000"/>
              </a:lnSpc>
              <a:spcBef>
                <a:spcPts val="0"/>
              </a:spcBef>
              <a:spcAft>
                <a:spcPts val="0"/>
              </a:spcAft>
              <a:buSzPts val="800"/>
              <a:buNone/>
            </a:pPr>
            <a:r>
              <a:rPr lang="en"/>
              <a:t>Managing Director, AX Paris</a:t>
            </a:r>
            <a:endParaRPr/>
          </a:p>
        </p:txBody>
      </p:sp>
      <p:sp>
        <p:nvSpPr>
          <p:cNvPr id="8649" name="Google Shape;8649;p22"/>
          <p:cNvSpPr txBox="1"/>
          <p:nvPr>
            <p:ph idx="4" type="ctrTitle"/>
          </p:nvPr>
        </p:nvSpPr>
        <p:spPr>
          <a:xfrm>
            <a:off x="3207250" y="2112038"/>
            <a:ext cx="901500" cy="246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800"/>
              <a:buNone/>
            </a:pPr>
            <a:r>
              <a:rPr lang="en"/>
              <a:t>SMS subscribers in one month</a:t>
            </a:r>
            <a:endParaRPr/>
          </a:p>
        </p:txBody>
      </p:sp>
      <p:sp>
        <p:nvSpPr>
          <p:cNvPr id="8650" name="Google Shape;8650;p22"/>
          <p:cNvSpPr txBox="1"/>
          <p:nvPr>
            <p:ph idx="5" type="title"/>
          </p:nvPr>
        </p:nvSpPr>
        <p:spPr>
          <a:xfrm>
            <a:off x="3207250" y="1931388"/>
            <a:ext cx="643200" cy="1551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1300"/>
              <a:buNone/>
            </a:pPr>
            <a:r>
              <a:rPr lang="en"/>
              <a:t>100k+  </a:t>
            </a:r>
            <a:endParaRPr/>
          </a:p>
        </p:txBody>
      </p:sp>
      <p:sp>
        <p:nvSpPr>
          <p:cNvPr id="8651" name="Google Shape;8651;p22"/>
          <p:cNvSpPr txBox="1"/>
          <p:nvPr>
            <p:ph idx="6" type="ctrTitle"/>
          </p:nvPr>
        </p:nvSpPr>
        <p:spPr>
          <a:xfrm>
            <a:off x="4502717" y="2112038"/>
            <a:ext cx="984900" cy="246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800"/>
              <a:buNone/>
            </a:pPr>
            <a:r>
              <a:rPr lang="en"/>
              <a:t>ROI on BCFM campaigns</a:t>
            </a:r>
            <a:endParaRPr/>
          </a:p>
        </p:txBody>
      </p:sp>
      <p:sp>
        <p:nvSpPr>
          <p:cNvPr id="8652" name="Google Shape;8652;p22"/>
          <p:cNvSpPr txBox="1"/>
          <p:nvPr>
            <p:ph idx="7" type="title"/>
          </p:nvPr>
        </p:nvSpPr>
        <p:spPr>
          <a:xfrm>
            <a:off x="4509759" y="1931388"/>
            <a:ext cx="1016400" cy="1551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1300"/>
              <a:buNone/>
            </a:pPr>
            <a:r>
              <a:rPr lang="en"/>
              <a:t>55x</a:t>
            </a:r>
            <a:endParaRPr/>
          </a:p>
        </p:txBody>
      </p:sp>
      <p:sp>
        <p:nvSpPr>
          <p:cNvPr id="8653" name="Google Shape;8653;p22"/>
          <p:cNvSpPr txBox="1"/>
          <p:nvPr>
            <p:ph idx="8" type="ctrTitle"/>
          </p:nvPr>
        </p:nvSpPr>
        <p:spPr>
          <a:xfrm>
            <a:off x="5664099" y="2112038"/>
            <a:ext cx="1229400" cy="2463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800"/>
              <a:buNone/>
            </a:pPr>
            <a:r>
              <a:rPr lang="en"/>
              <a:t>higher ROI on SMS than email</a:t>
            </a:r>
            <a:endParaRPr/>
          </a:p>
        </p:txBody>
      </p:sp>
      <p:sp>
        <p:nvSpPr>
          <p:cNvPr id="8654" name="Google Shape;8654;p22"/>
          <p:cNvSpPr txBox="1"/>
          <p:nvPr>
            <p:ph idx="9" type="title"/>
          </p:nvPr>
        </p:nvSpPr>
        <p:spPr>
          <a:xfrm>
            <a:off x="5664099" y="1931388"/>
            <a:ext cx="984900" cy="155100"/>
          </a:xfrm>
          <a:prstGeom prst="rect">
            <a:avLst/>
          </a:prstGeom>
          <a:noFill/>
          <a:ln>
            <a:noFill/>
          </a:ln>
        </p:spPr>
        <p:txBody>
          <a:bodyPr anchorCtr="0" anchor="ctr" bIns="0" lIns="0" spcFirstLastPara="1" rIns="0" wrap="square" tIns="0">
            <a:noAutofit/>
          </a:bodyPr>
          <a:lstStyle/>
          <a:p>
            <a:pPr indent="0" lvl="0" marL="0" rtl="0" algn="l">
              <a:lnSpc>
                <a:spcPct val="100000"/>
              </a:lnSpc>
              <a:spcBef>
                <a:spcPts val="0"/>
              </a:spcBef>
              <a:spcAft>
                <a:spcPts val="0"/>
              </a:spcAft>
              <a:buSzPts val="1300"/>
              <a:buNone/>
            </a:pPr>
            <a:r>
              <a:rPr lang="en"/>
              <a:t>6.5x</a:t>
            </a:r>
            <a:endParaRPr/>
          </a:p>
        </p:txBody>
      </p:sp>
      <p:sp>
        <p:nvSpPr>
          <p:cNvPr id="8655" name="Google Shape;8655;p22"/>
          <p:cNvSpPr txBox="1"/>
          <p:nvPr>
            <p:ph idx="13" type="ctrTitle"/>
          </p:nvPr>
        </p:nvSpPr>
        <p:spPr>
          <a:xfrm>
            <a:off x="3207250" y="1063713"/>
            <a:ext cx="3114600" cy="430200"/>
          </a:xfrm>
          <a:prstGeom prst="rect">
            <a:avLst/>
          </a:prstGeom>
          <a:noFill/>
          <a:ln>
            <a:noFill/>
          </a:ln>
        </p:spPr>
        <p:txBody>
          <a:bodyPr anchorCtr="0" anchor="t" bIns="0" lIns="0" spcFirstLastPara="1" rIns="0" wrap="square" tIns="0">
            <a:spAutoFit/>
          </a:bodyPr>
          <a:lstStyle/>
          <a:p>
            <a:pPr indent="0" lvl="0" marL="0" rtl="0" algn="l">
              <a:lnSpc>
                <a:spcPct val="115000"/>
              </a:lnSpc>
              <a:spcBef>
                <a:spcPts val="0"/>
              </a:spcBef>
              <a:spcAft>
                <a:spcPts val="0"/>
              </a:spcAft>
              <a:buSzPts val="1300"/>
              <a:buNone/>
            </a:pPr>
            <a:r>
              <a:rPr lang="en"/>
              <a:t>How AX Paris Went From Zero to 100k SMS Subscribers in One Month</a:t>
            </a:r>
            <a:endParaRPr/>
          </a:p>
        </p:txBody>
      </p:sp>
      <p:sp>
        <p:nvSpPr>
          <p:cNvPr id="8656" name="Google Shape;8656;p22"/>
          <p:cNvSpPr txBox="1"/>
          <p:nvPr>
            <p:ph idx="14" type="ctrTitle"/>
          </p:nvPr>
        </p:nvSpPr>
        <p:spPr>
          <a:xfrm>
            <a:off x="7714700" y="959838"/>
            <a:ext cx="984900" cy="1077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700"/>
              <a:buNone/>
            </a:pPr>
            <a:r>
              <a:rPr lang="en"/>
              <a:t>Fashion &amp; Accessories </a:t>
            </a:r>
            <a:endParaRPr/>
          </a:p>
        </p:txBody>
      </p:sp>
      <p:sp>
        <p:nvSpPr>
          <p:cNvPr id="8657" name="Google Shape;8657;p22"/>
          <p:cNvSpPr txBox="1"/>
          <p:nvPr>
            <p:ph idx="15" type="title"/>
          </p:nvPr>
        </p:nvSpPr>
        <p:spPr>
          <a:xfrm>
            <a:off x="7714700" y="810713"/>
            <a:ext cx="843300" cy="107700"/>
          </a:xfrm>
          <a:prstGeom prst="rect">
            <a:avLst/>
          </a:prstGeom>
          <a:noFill/>
          <a:ln>
            <a:noFill/>
          </a:ln>
        </p:spPr>
        <p:txBody>
          <a:bodyPr anchorCtr="0" anchor="ctr" bIns="0" lIns="0" spcFirstLastPara="1" rIns="0" wrap="square" tIns="0">
            <a:spAutoFit/>
          </a:bodyPr>
          <a:lstStyle/>
          <a:p>
            <a:pPr indent="0" lvl="0" marL="0" rtl="0" algn="l">
              <a:lnSpc>
                <a:spcPct val="100000"/>
              </a:lnSpc>
              <a:spcBef>
                <a:spcPts val="0"/>
              </a:spcBef>
              <a:spcAft>
                <a:spcPts val="0"/>
              </a:spcAft>
              <a:buSzPts val="700"/>
              <a:buNone/>
            </a:pPr>
            <a:r>
              <a:rPr lang="en"/>
              <a:t>Industry</a:t>
            </a:r>
            <a:endParaRPr/>
          </a:p>
        </p:txBody>
      </p:sp>
      <p:sp>
        <p:nvSpPr>
          <p:cNvPr id="8658" name="Google Shape;8658;p22"/>
          <p:cNvSpPr txBox="1"/>
          <p:nvPr>
            <p:ph idx="16" type="ctrTitle"/>
          </p:nvPr>
        </p:nvSpPr>
        <p:spPr>
          <a:xfrm>
            <a:off x="7714700" y="1371575"/>
            <a:ext cx="984900" cy="1077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700"/>
              <a:buNone/>
            </a:pPr>
            <a:r>
              <a:rPr lang="en"/>
              <a:t>Shopify Plus</a:t>
            </a:r>
            <a:endParaRPr/>
          </a:p>
        </p:txBody>
      </p:sp>
      <p:sp>
        <p:nvSpPr>
          <p:cNvPr id="8659" name="Google Shape;8659;p22"/>
          <p:cNvSpPr txBox="1"/>
          <p:nvPr>
            <p:ph idx="17" type="title"/>
          </p:nvPr>
        </p:nvSpPr>
        <p:spPr>
          <a:xfrm>
            <a:off x="7714700" y="1222450"/>
            <a:ext cx="843300" cy="107700"/>
          </a:xfrm>
          <a:prstGeom prst="rect">
            <a:avLst/>
          </a:prstGeom>
          <a:noFill/>
          <a:ln>
            <a:noFill/>
          </a:ln>
        </p:spPr>
        <p:txBody>
          <a:bodyPr anchorCtr="0" anchor="ctr" bIns="0" lIns="0" spcFirstLastPara="1" rIns="0" wrap="square" tIns="0">
            <a:spAutoFit/>
          </a:bodyPr>
          <a:lstStyle/>
          <a:p>
            <a:pPr indent="0" lvl="0" marL="0" rtl="0" algn="l">
              <a:lnSpc>
                <a:spcPct val="100000"/>
              </a:lnSpc>
              <a:spcBef>
                <a:spcPts val="0"/>
              </a:spcBef>
              <a:spcAft>
                <a:spcPts val="0"/>
              </a:spcAft>
              <a:buSzPts val="700"/>
              <a:buNone/>
            </a:pPr>
            <a:r>
              <a:rPr lang="en"/>
              <a:t>Platform</a:t>
            </a:r>
            <a:endParaRPr/>
          </a:p>
        </p:txBody>
      </p:sp>
      <p:sp>
        <p:nvSpPr>
          <p:cNvPr id="8660" name="Google Shape;8660;p22"/>
          <p:cNvSpPr txBox="1"/>
          <p:nvPr>
            <p:ph idx="18" type="ctrTitle"/>
          </p:nvPr>
        </p:nvSpPr>
        <p:spPr>
          <a:xfrm>
            <a:off x="7714700" y="1799163"/>
            <a:ext cx="984900" cy="107700"/>
          </a:xfrm>
          <a:prstGeom prst="rect">
            <a:avLst/>
          </a:prstGeom>
          <a:noFill/>
          <a:ln>
            <a:noFill/>
          </a:ln>
        </p:spPr>
        <p:txBody>
          <a:bodyPr anchorCtr="0" anchor="t" bIns="0" lIns="0" spcFirstLastPara="1" rIns="0" wrap="square" tIns="0">
            <a:spAutoFit/>
          </a:bodyPr>
          <a:lstStyle/>
          <a:p>
            <a:pPr indent="0" lvl="0" marL="0" rtl="0" algn="l">
              <a:lnSpc>
                <a:spcPct val="100000"/>
              </a:lnSpc>
              <a:spcBef>
                <a:spcPts val="0"/>
              </a:spcBef>
              <a:spcAft>
                <a:spcPts val="0"/>
              </a:spcAft>
              <a:buSzPts val="700"/>
              <a:buNone/>
            </a:pPr>
            <a:r>
              <a:rPr lang="en"/>
              <a:t>SMS</a:t>
            </a:r>
            <a:endParaRPr/>
          </a:p>
        </p:txBody>
      </p:sp>
      <p:sp>
        <p:nvSpPr>
          <p:cNvPr id="8661" name="Google Shape;8661;p22"/>
          <p:cNvSpPr txBox="1"/>
          <p:nvPr>
            <p:ph idx="19" type="title"/>
          </p:nvPr>
        </p:nvSpPr>
        <p:spPr>
          <a:xfrm>
            <a:off x="7714700" y="1664088"/>
            <a:ext cx="843300" cy="107700"/>
          </a:xfrm>
          <a:prstGeom prst="rect">
            <a:avLst/>
          </a:prstGeom>
          <a:noFill/>
          <a:ln>
            <a:noFill/>
          </a:ln>
        </p:spPr>
        <p:txBody>
          <a:bodyPr anchorCtr="0" anchor="ctr" bIns="0" lIns="0" spcFirstLastPara="1" rIns="0" wrap="square" tIns="0">
            <a:spAutoFit/>
          </a:bodyPr>
          <a:lstStyle/>
          <a:p>
            <a:pPr indent="0" lvl="0" marL="0" rtl="0" algn="l">
              <a:lnSpc>
                <a:spcPct val="100000"/>
              </a:lnSpc>
              <a:spcBef>
                <a:spcPts val="0"/>
              </a:spcBef>
              <a:spcAft>
                <a:spcPts val="0"/>
              </a:spcAft>
              <a:buSzPts val="700"/>
              <a:buNone/>
            </a:pPr>
            <a:r>
              <a:rPr lang="en"/>
              <a:t>Yotpo Products</a:t>
            </a:r>
            <a:endParaRPr/>
          </a:p>
        </p:txBody>
      </p:sp>
      <p:pic>
        <p:nvPicPr>
          <p:cNvPr id="8662" name="Google Shape;8662;p22"/>
          <p:cNvPicPr preferRelativeResize="0"/>
          <p:nvPr/>
        </p:nvPicPr>
        <p:blipFill rotWithShape="1">
          <a:blip r:embed="rId3">
            <a:alphaModFix/>
          </a:blip>
          <a:srcRect b="0" l="0" r="0" t="0"/>
          <a:stretch/>
        </p:blipFill>
        <p:spPr>
          <a:xfrm>
            <a:off x="3207250" y="474213"/>
            <a:ext cx="703604" cy="385850"/>
          </a:xfrm>
          <a:prstGeom prst="rect">
            <a:avLst/>
          </a:prstGeom>
          <a:noFill/>
          <a:ln>
            <a:noFill/>
          </a:ln>
        </p:spPr>
      </p:pic>
      <p:pic>
        <p:nvPicPr>
          <p:cNvPr id="8663" name="Google Shape;8663;p22"/>
          <p:cNvPicPr preferRelativeResize="0"/>
          <p:nvPr/>
        </p:nvPicPr>
        <p:blipFill rotWithShape="1">
          <a:blip r:embed="rId4">
            <a:alphaModFix/>
          </a:blip>
          <a:srcRect b="0" l="21158" r="10300" t="0"/>
          <a:stretch/>
        </p:blipFill>
        <p:spPr>
          <a:xfrm>
            <a:off x="0" y="0"/>
            <a:ext cx="2349673" cy="5143501"/>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67" name="Shape 8667"/>
        <p:cNvGrpSpPr/>
        <p:nvPr/>
      </p:nvGrpSpPr>
      <p:grpSpPr>
        <a:xfrm>
          <a:off x="0" y="0"/>
          <a:ext cx="0" cy="0"/>
          <a:chOff x="0" y="0"/>
          <a:chExt cx="0" cy="0"/>
        </a:xfrm>
      </p:grpSpPr>
      <p:sp>
        <p:nvSpPr>
          <p:cNvPr id="8668" name="Google Shape;8668;p23"/>
          <p:cNvSpPr/>
          <p:nvPr/>
        </p:nvSpPr>
        <p:spPr>
          <a:xfrm>
            <a:off x="268425" y="2987475"/>
            <a:ext cx="3436800" cy="233400"/>
          </a:xfrm>
          <a:prstGeom prst="rect">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23"/>
          <p:cNvSpPr txBox="1"/>
          <p:nvPr/>
        </p:nvSpPr>
        <p:spPr>
          <a:xfrm>
            <a:off x="442775" y="2486675"/>
            <a:ext cx="3099300" cy="895800"/>
          </a:xfrm>
          <a:prstGeom prst="rect">
            <a:avLst/>
          </a:prstGeom>
          <a:noFill/>
          <a:ln>
            <a:noFill/>
          </a:ln>
        </p:spPr>
        <p:txBody>
          <a:bodyPr anchorCtr="0" anchor="t" bIns="91425" lIns="91425" spcFirstLastPara="1" rIns="91425" wrap="square" tIns="91425">
            <a:spAutoFit/>
          </a:bodyPr>
          <a:lstStyle/>
          <a:p>
            <a:pPr indent="0" lvl="0" marL="0" marR="0" rtl="0" algn="l">
              <a:lnSpc>
                <a:spcPct val="115000"/>
              </a:lnSpc>
              <a:spcBef>
                <a:spcPts val="0"/>
              </a:spcBef>
              <a:spcAft>
                <a:spcPts val="0"/>
              </a:spcAft>
              <a:buClr>
                <a:srgbClr val="000000"/>
              </a:buClr>
              <a:buSzPts val="1400"/>
              <a:buFont typeface="Arial"/>
              <a:buNone/>
            </a:pPr>
            <a:r>
              <a:rPr b="0" i="0" lang="en" sz="1400" u="none" cap="none" strike="noStrike">
                <a:solidFill>
                  <a:schemeClr val="dk1"/>
                </a:solidFill>
                <a:latin typeface="Montserrat"/>
                <a:ea typeface="Montserrat"/>
                <a:cs typeface="Montserrat"/>
                <a:sym typeface="Montserrat"/>
              </a:rPr>
              <a:t>Thanks for joining me! </a:t>
            </a:r>
            <a:endParaRPr b="0" i="0" sz="1400" u="none" cap="none" strike="noStrike">
              <a:solidFill>
                <a:schemeClr val="dk1"/>
              </a:solidFill>
              <a:latin typeface="Montserrat"/>
              <a:ea typeface="Montserrat"/>
              <a:cs typeface="Montserrat"/>
              <a:sym typeface="Montserrat"/>
            </a:endParaRPr>
          </a:p>
          <a:p>
            <a:pPr indent="0" lvl="0" marL="0" marR="0" rtl="0" algn="l">
              <a:lnSpc>
                <a:spcPct val="115000"/>
              </a:lnSpc>
              <a:spcBef>
                <a:spcPts val="0"/>
              </a:spcBef>
              <a:spcAft>
                <a:spcPts val="0"/>
              </a:spcAft>
              <a:buClr>
                <a:srgbClr val="000000"/>
              </a:buClr>
              <a:buSzPts val="1400"/>
              <a:buFont typeface="Arial"/>
              <a:buNone/>
            </a:pPr>
            <a:r>
              <a:rPr b="0" i="0" lang="en" sz="1400" u="none" cap="none" strike="noStrike">
                <a:solidFill>
                  <a:schemeClr val="dk1"/>
                </a:solidFill>
                <a:latin typeface="Montserrat"/>
                <a:ea typeface="Montserrat"/>
                <a:cs typeface="Montserrat"/>
                <a:sym typeface="Montserrat"/>
              </a:rPr>
              <a:t>Have more questions about SMS marketing?</a:t>
            </a:r>
            <a:endParaRPr b="0" i="0" sz="1200" u="none" cap="none" strike="noStrike">
              <a:solidFill>
                <a:srgbClr val="000000"/>
              </a:solidFill>
              <a:latin typeface="Arial"/>
              <a:ea typeface="Arial"/>
              <a:cs typeface="Arial"/>
              <a:sym typeface="Arial"/>
            </a:endParaRPr>
          </a:p>
        </p:txBody>
      </p:sp>
      <p:sp>
        <p:nvSpPr>
          <p:cNvPr id="8670" name="Google Shape;8670;p23"/>
          <p:cNvSpPr txBox="1"/>
          <p:nvPr/>
        </p:nvSpPr>
        <p:spPr>
          <a:xfrm>
            <a:off x="442775" y="3676825"/>
            <a:ext cx="3000000" cy="627900"/>
          </a:xfrm>
          <a:prstGeom prst="rect">
            <a:avLst/>
          </a:prstGeom>
          <a:noFill/>
          <a:ln>
            <a:noFill/>
          </a:ln>
        </p:spPr>
        <p:txBody>
          <a:bodyPr anchorCtr="0" anchor="t" bIns="91425" lIns="91425" spcFirstLastPara="1" rIns="91425" wrap="square" tIns="91425">
            <a:spAutoFit/>
          </a:bodyPr>
          <a:lstStyle/>
          <a:p>
            <a:pPr indent="0" lvl="0" marL="0" marR="0" rtl="0" algn="l">
              <a:lnSpc>
                <a:spcPct val="115000"/>
              </a:lnSpc>
              <a:spcBef>
                <a:spcPts val="0"/>
              </a:spcBef>
              <a:spcAft>
                <a:spcPts val="0"/>
              </a:spcAft>
              <a:buClr>
                <a:srgbClr val="000000"/>
              </a:buClr>
              <a:buSzPts val="1200"/>
              <a:buFont typeface="Arial"/>
              <a:buNone/>
            </a:pPr>
            <a:r>
              <a:rPr b="0" i="0" lang="en" sz="1200" u="none" cap="none" strike="noStrike">
                <a:solidFill>
                  <a:schemeClr val="dk1"/>
                </a:solidFill>
                <a:latin typeface="Montserrat SemiBold"/>
                <a:ea typeface="Montserrat SemiBold"/>
                <a:cs typeface="Montserrat SemiBold"/>
                <a:sym typeface="Montserrat SemiBold"/>
              </a:rPr>
              <a:t>Email me at:</a:t>
            </a:r>
            <a:endParaRPr b="0" i="0" sz="1200" u="none" cap="none" strike="noStrike">
              <a:solidFill>
                <a:schemeClr val="dk1"/>
              </a:solidFill>
              <a:latin typeface="Montserrat SemiBold"/>
              <a:ea typeface="Montserrat SemiBold"/>
              <a:cs typeface="Montserrat SemiBold"/>
              <a:sym typeface="Montserrat SemiBold"/>
            </a:endParaRPr>
          </a:p>
          <a:p>
            <a:pPr indent="0" lvl="0" marL="0" marR="0" rtl="0" algn="l">
              <a:lnSpc>
                <a:spcPct val="115000"/>
              </a:lnSpc>
              <a:spcBef>
                <a:spcPts val="0"/>
              </a:spcBef>
              <a:spcAft>
                <a:spcPts val="0"/>
              </a:spcAft>
              <a:buClr>
                <a:srgbClr val="000000"/>
              </a:buClr>
              <a:buSzPts val="1500"/>
              <a:buFont typeface="Arial"/>
              <a:buNone/>
            </a:pPr>
            <a:r>
              <a:rPr b="0" i="0" lang="en" sz="1500" u="none" cap="none" strike="noStrike">
                <a:solidFill>
                  <a:schemeClr val="lt1"/>
                </a:solidFill>
                <a:latin typeface="Montserrat SemiBold"/>
                <a:ea typeface="Montserrat SemiBold"/>
                <a:cs typeface="Montserrat SemiBold"/>
                <a:sym typeface="Montserrat SemiBold"/>
              </a:rPr>
              <a:t>mbrindley@yotpo.com </a:t>
            </a:r>
            <a:endParaRPr b="0" i="0" sz="1400" u="none" cap="none" strike="noStrike">
              <a:solidFill>
                <a:srgbClr val="000000"/>
              </a:solidFill>
              <a:latin typeface="Arial"/>
              <a:ea typeface="Arial"/>
              <a:cs typeface="Arial"/>
              <a:sym typeface="Arial"/>
            </a:endParaRPr>
          </a:p>
        </p:txBody>
      </p:sp>
      <p:cxnSp>
        <p:nvCxnSpPr>
          <p:cNvPr id="8671" name="Google Shape;8671;p23"/>
          <p:cNvCxnSpPr/>
          <p:nvPr/>
        </p:nvCxnSpPr>
        <p:spPr>
          <a:xfrm>
            <a:off x="571675" y="3492875"/>
            <a:ext cx="3164700" cy="0"/>
          </a:xfrm>
          <a:prstGeom prst="straightConnector1">
            <a:avLst/>
          </a:prstGeom>
          <a:noFill/>
          <a:ln cap="flat" cmpd="sng" w="9525">
            <a:solidFill>
              <a:schemeClr val="accent1"/>
            </a:solidFill>
            <a:prstDash val="solid"/>
            <a:round/>
            <a:headEnd len="sm" w="sm" type="none"/>
            <a:tailEnd len="sm" w="sm" type="none"/>
          </a:ln>
        </p:spPr>
      </p:cxn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39" name="Shape 8339"/>
        <p:cNvGrpSpPr/>
        <p:nvPr/>
      </p:nvGrpSpPr>
      <p:grpSpPr>
        <a:xfrm>
          <a:off x="0" y="0"/>
          <a:ext cx="0" cy="0"/>
          <a:chOff x="0" y="0"/>
          <a:chExt cx="0" cy="0"/>
        </a:xfrm>
      </p:grpSpPr>
      <p:pic>
        <p:nvPicPr>
          <p:cNvPr id="8340" name="Google Shape;8340;p3"/>
          <p:cNvPicPr preferRelativeResize="0"/>
          <p:nvPr/>
        </p:nvPicPr>
        <p:blipFill rotWithShape="1">
          <a:blip r:embed="rId3">
            <a:alphaModFix/>
          </a:blip>
          <a:srcRect b="0" l="0" r="0" t="0"/>
          <a:stretch/>
        </p:blipFill>
        <p:spPr>
          <a:xfrm>
            <a:off x="0" y="0"/>
            <a:ext cx="3666738" cy="5143501"/>
          </a:xfrm>
          <a:prstGeom prst="rect">
            <a:avLst/>
          </a:prstGeom>
          <a:noFill/>
          <a:ln>
            <a:noFill/>
          </a:ln>
        </p:spPr>
      </p:pic>
      <p:sp>
        <p:nvSpPr>
          <p:cNvPr id="8341" name="Google Shape;8341;p3"/>
          <p:cNvSpPr txBox="1"/>
          <p:nvPr/>
        </p:nvSpPr>
        <p:spPr>
          <a:xfrm>
            <a:off x="5208600" y="1348475"/>
            <a:ext cx="2538300" cy="2310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rgbClr val="272850"/>
                </a:solidFill>
                <a:latin typeface="Arial"/>
                <a:ea typeface="Arial"/>
                <a:cs typeface="Arial"/>
                <a:sym typeface="Arial"/>
              </a:rPr>
              <a:t>consumers shop on mobile</a:t>
            </a:r>
            <a:endParaRPr b="0" i="0" sz="1500" u="none" cap="none" strike="noStrike">
              <a:solidFill>
                <a:srgbClr val="272850"/>
              </a:solidFill>
              <a:latin typeface="Arial"/>
              <a:ea typeface="Arial"/>
              <a:cs typeface="Arial"/>
              <a:sym typeface="Arial"/>
            </a:endParaRPr>
          </a:p>
        </p:txBody>
      </p:sp>
      <p:sp>
        <p:nvSpPr>
          <p:cNvPr id="8342" name="Google Shape;8342;p3"/>
          <p:cNvSpPr txBox="1"/>
          <p:nvPr/>
        </p:nvSpPr>
        <p:spPr>
          <a:xfrm>
            <a:off x="5208600" y="847325"/>
            <a:ext cx="2538300" cy="4080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rgbClr val="000000"/>
              </a:buClr>
              <a:buSzPts val="3900"/>
              <a:buFont typeface="Arial"/>
              <a:buNone/>
            </a:pPr>
            <a:r>
              <a:t/>
            </a:r>
            <a:endParaRPr b="1" i="0" sz="3900" u="none" cap="none" strike="noStrike">
              <a:solidFill>
                <a:srgbClr val="0042E4"/>
              </a:solidFill>
              <a:latin typeface="Arial"/>
              <a:ea typeface="Arial"/>
              <a:cs typeface="Arial"/>
              <a:sym typeface="Arial"/>
            </a:endParaRPr>
          </a:p>
        </p:txBody>
      </p:sp>
      <p:sp>
        <p:nvSpPr>
          <p:cNvPr id="8343" name="Google Shape;8343;p3"/>
          <p:cNvSpPr txBox="1"/>
          <p:nvPr/>
        </p:nvSpPr>
        <p:spPr>
          <a:xfrm>
            <a:off x="5140375" y="2711288"/>
            <a:ext cx="2538300" cy="4617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rgbClr val="272850"/>
                </a:solidFill>
                <a:latin typeface="Arial"/>
                <a:ea typeface="Arial"/>
                <a:cs typeface="Arial"/>
                <a:sym typeface="Arial"/>
              </a:rPr>
              <a:t>consumers check their phones every day</a:t>
            </a:r>
            <a:endParaRPr b="0" i="0" sz="1500" u="none" cap="none" strike="noStrike">
              <a:solidFill>
                <a:srgbClr val="272850"/>
              </a:solidFill>
              <a:latin typeface="Arial"/>
              <a:ea typeface="Arial"/>
              <a:cs typeface="Arial"/>
              <a:sym typeface="Arial"/>
            </a:endParaRPr>
          </a:p>
        </p:txBody>
      </p:sp>
      <p:sp>
        <p:nvSpPr>
          <p:cNvPr id="8344" name="Google Shape;8344;p3"/>
          <p:cNvSpPr txBox="1"/>
          <p:nvPr/>
        </p:nvSpPr>
        <p:spPr>
          <a:xfrm>
            <a:off x="4693675" y="2174588"/>
            <a:ext cx="3431700" cy="4080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rgbClr val="000000"/>
              </a:buClr>
              <a:buSzPts val="3900"/>
              <a:buFont typeface="Arial"/>
              <a:buNone/>
            </a:pPr>
            <a:r>
              <a:t/>
            </a:r>
            <a:endParaRPr b="1" i="0" sz="3900" u="none" cap="none" strike="noStrike">
              <a:solidFill>
                <a:srgbClr val="0042E4"/>
              </a:solidFill>
              <a:latin typeface="Arial"/>
              <a:ea typeface="Arial"/>
              <a:cs typeface="Arial"/>
              <a:sym typeface="Arial"/>
            </a:endParaRPr>
          </a:p>
        </p:txBody>
      </p:sp>
      <p:cxnSp>
        <p:nvCxnSpPr>
          <p:cNvPr id="8345" name="Google Shape;8345;p3"/>
          <p:cNvCxnSpPr/>
          <p:nvPr/>
        </p:nvCxnSpPr>
        <p:spPr>
          <a:xfrm>
            <a:off x="4364625" y="1757725"/>
            <a:ext cx="4333200" cy="0"/>
          </a:xfrm>
          <a:prstGeom prst="straightConnector1">
            <a:avLst/>
          </a:prstGeom>
          <a:noFill/>
          <a:ln cap="flat" cmpd="sng" w="9525">
            <a:solidFill>
              <a:srgbClr val="D4E1EB"/>
            </a:solidFill>
            <a:prstDash val="solid"/>
            <a:round/>
            <a:headEnd len="sm" w="sm" type="none"/>
            <a:tailEnd len="sm" w="sm" type="none"/>
          </a:ln>
        </p:spPr>
      </p:cxnSp>
      <p:sp>
        <p:nvSpPr>
          <p:cNvPr id="8346" name="Google Shape;8346;p3"/>
          <p:cNvSpPr txBox="1"/>
          <p:nvPr/>
        </p:nvSpPr>
        <p:spPr>
          <a:xfrm>
            <a:off x="4909525" y="4028475"/>
            <a:ext cx="3000000" cy="384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300"/>
              <a:buFont typeface="Arial"/>
              <a:buNone/>
            </a:pPr>
            <a:r>
              <a:rPr b="0" i="0" lang="en" sz="1300" u="none" cap="none" strike="noStrike">
                <a:solidFill>
                  <a:schemeClr val="dk1"/>
                </a:solidFill>
                <a:latin typeface="Arial"/>
                <a:ea typeface="Arial"/>
                <a:cs typeface="Arial"/>
                <a:sym typeface="Arial"/>
              </a:rPr>
              <a:t>hours a day spent on mobile</a:t>
            </a:r>
            <a:endParaRPr b="0" i="0" sz="1300" u="none" cap="none" strike="noStrike">
              <a:solidFill>
                <a:schemeClr val="dk1"/>
              </a:solidFill>
              <a:latin typeface="Arial"/>
              <a:ea typeface="Arial"/>
              <a:cs typeface="Arial"/>
              <a:sym typeface="Arial"/>
            </a:endParaRPr>
          </a:p>
        </p:txBody>
      </p:sp>
      <p:cxnSp>
        <p:nvCxnSpPr>
          <p:cNvPr id="8347" name="Google Shape;8347;p3"/>
          <p:cNvCxnSpPr/>
          <p:nvPr/>
        </p:nvCxnSpPr>
        <p:spPr>
          <a:xfrm>
            <a:off x="4364625" y="3389825"/>
            <a:ext cx="4333200" cy="0"/>
          </a:xfrm>
          <a:prstGeom prst="straightConnector1">
            <a:avLst/>
          </a:prstGeom>
          <a:noFill/>
          <a:ln cap="flat" cmpd="sng" w="9525">
            <a:solidFill>
              <a:srgbClr val="D4E1EB"/>
            </a:solidFill>
            <a:prstDash val="solid"/>
            <a:round/>
            <a:headEnd len="sm" w="sm" type="none"/>
            <a:tailEnd len="sm" w="sm" type="none"/>
          </a:ln>
        </p:spPr>
      </p:cxnSp>
      <p:sp>
        <p:nvSpPr>
          <p:cNvPr id="8348" name="Google Shape;8348;p3"/>
          <p:cNvSpPr/>
          <p:nvPr/>
        </p:nvSpPr>
        <p:spPr>
          <a:xfrm>
            <a:off x="7708200" y="4734850"/>
            <a:ext cx="1296600" cy="3240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52" name="Shape 8352"/>
        <p:cNvGrpSpPr/>
        <p:nvPr/>
      </p:nvGrpSpPr>
      <p:grpSpPr>
        <a:xfrm>
          <a:off x="0" y="0"/>
          <a:ext cx="0" cy="0"/>
          <a:chOff x="0" y="0"/>
          <a:chExt cx="0" cy="0"/>
        </a:xfrm>
      </p:grpSpPr>
      <p:pic>
        <p:nvPicPr>
          <p:cNvPr id="8353" name="Google Shape;8353;p4"/>
          <p:cNvPicPr preferRelativeResize="0"/>
          <p:nvPr/>
        </p:nvPicPr>
        <p:blipFill rotWithShape="1">
          <a:blip r:embed="rId3">
            <a:alphaModFix/>
          </a:blip>
          <a:srcRect b="0" l="0" r="0" t="0"/>
          <a:stretch/>
        </p:blipFill>
        <p:spPr>
          <a:xfrm>
            <a:off x="0" y="0"/>
            <a:ext cx="3666738" cy="5143501"/>
          </a:xfrm>
          <a:prstGeom prst="rect">
            <a:avLst/>
          </a:prstGeom>
          <a:noFill/>
          <a:ln>
            <a:noFill/>
          </a:ln>
        </p:spPr>
      </p:pic>
      <p:sp>
        <p:nvSpPr>
          <p:cNvPr id="8354" name="Google Shape;8354;p4"/>
          <p:cNvSpPr txBox="1"/>
          <p:nvPr/>
        </p:nvSpPr>
        <p:spPr>
          <a:xfrm>
            <a:off x="5208600" y="1348475"/>
            <a:ext cx="2538300" cy="2310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rgbClr val="272850"/>
                </a:solidFill>
                <a:latin typeface="Arial"/>
                <a:ea typeface="Arial"/>
                <a:cs typeface="Arial"/>
                <a:sym typeface="Arial"/>
              </a:rPr>
              <a:t>consumers shop on mobile</a:t>
            </a:r>
            <a:endParaRPr b="0" i="0" sz="1500" u="none" cap="none" strike="noStrike">
              <a:solidFill>
                <a:srgbClr val="272850"/>
              </a:solidFill>
              <a:latin typeface="Arial"/>
              <a:ea typeface="Arial"/>
              <a:cs typeface="Arial"/>
              <a:sym typeface="Arial"/>
            </a:endParaRPr>
          </a:p>
        </p:txBody>
      </p:sp>
      <p:sp>
        <p:nvSpPr>
          <p:cNvPr id="8355" name="Google Shape;8355;p4"/>
          <p:cNvSpPr txBox="1"/>
          <p:nvPr/>
        </p:nvSpPr>
        <p:spPr>
          <a:xfrm>
            <a:off x="5208600" y="847325"/>
            <a:ext cx="2538300" cy="4080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rgbClr val="000000"/>
              </a:buClr>
              <a:buSzPts val="3900"/>
              <a:buFont typeface="Arial"/>
              <a:buNone/>
            </a:pPr>
            <a:r>
              <a:rPr b="1" i="0" lang="en" sz="3900" u="none" cap="none" strike="noStrike">
                <a:solidFill>
                  <a:srgbClr val="0042E4"/>
                </a:solidFill>
                <a:latin typeface="Arial"/>
                <a:ea typeface="Arial"/>
                <a:cs typeface="Arial"/>
                <a:sym typeface="Arial"/>
              </a:rPr>
              <a:t>79%+</a:t>
            </a:r>
            <a:endParaRPr b="1" i="0" sz="3900" u="none" cap="none" strike="noStrike">
              <a:solidFill>
                <a:srgbClr val="0042E4"/>
              </a:solidFill>
              <a:latin typeface="Arial"/>
              <a:ea typeface="Arial"/>
              <a:cs typeface="Arial"/>
              <a:sym typeface="Arial"/>
            </a:endParaRPr>
          </a:p>
        </p:txBody>
      </p:sp>
      <p:sp>
        <p:nvSpPr>
          <p:cNvPr id="8356" name="Google Shape;8356;p4"/>
          <p:cNvSpPr txBox="1"/>
          <p:nvPr/>
        </p:nvSpPr>
        <p:spPr>
          <a:xfrm>
            <a:off x="5140375" y="2711288"/>
            <a:ext cx="2538300" cy="4617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rgbClr val="272850"/>
                </a:solidFill>
                <a:latin typeface="Arial"/>
                <a:ea typeface="Arial"/>
                <a:cs typeface="Arial"/>
                <a:sym typeface="Arial"/>
              </a:rPr>
              <a:t>consumers check their phones every day</a:t>
            </a:r>
            <a:endParaRPr b="0" i="0" sz="1500" u="none" cap="none" strike="noStrike">
              <a:solidFill>
                <a:srgbClr val="272850"/>
              </a:solidFill>
              <a:latin typeface="Arial"/>
              <a:ea typeface="Arial"/>
              <a:cs typeface="Arial"/>
              <a:sym typeface="Arial"/>
            </a:endParaRPr>
          </a:p>
        </p:txBody>
      </p:sp>
      <p:sp>
        <p:nvSpPr>
          <p:cNvPr id="8357" name="Google Shape;8357;p4"/>
          <p:cNvSpPr txBox="1"/>
          <p:nvPr/>
        </p:nvSpPr>
        <p:spPr>
          <a:xfrm>
            <a:off x="4693675" y="2174588"/>
            <a:ext cx="3431700" cy="4080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rgbClr val="000000"/>
              </a:buClr>
              <a:buSzPts val="3900"/>
              <a:buFont typeface="Arial"/>
              <a:buNone/>
            </a:pPr>
            <a:r>
              <a:t/>
            </a:r>
            <a:endParaRPr b="1" i="0" sz="3900" u="none" cap="none" strike="noStrike">
              <a:solidFill>
                <a:srgbClr val="0042E4"/>
              </a:solidFill>
              <a:latin typeface="Arial"/>
              <a:ea typeface="Arial"/>
              <a:cs typeface="Arial"/>
              <a:sym typeface="Arial"/>
            </a:endParaRPr>
          </a:p>
        </p:txBody>
      </p:sp>
      <p:cxnSp>
        <p:nvCxnSpPr>
          <p:cNvPr id="8358" name="Google Shape;8358;p4"/>
          <p:cNvCxnSpPr/>
          <p:nvPr/>
        </p:nvCxnSpPr>
        <p:spPr>
          <a:xfrm>
            <a:off x="4364625" y="1757725"/>
            <a:ext cx="4333200" cy="0"/>
          </a:xfrm>
          <a:prstGeom prst="straightConnector1">
            <a:avLst/>
          </a:prstGeom>
          <a:noFill/>
          <a:ln cap="flat" cmpd="sng" w="9525">
            <a:solidFill>
              <a:srgbClr val="D4E1EB"/>
            </a:solidFill>
            <a:prstDash val="solid"/>
            <a:round/>
            <a:headEnd len="sm" w="sm" type="none"/>
            <a:tailEnd len="sm" w="sm" type="none"/>
          </a:ln>
        </p:spPr>
      </p:cxnSp>
      <p:sp>
        <p:nvSpPr>
          <p:cNvPr id="8359" name="Google Shape;8359;p4"/>
          <p:cNvSpPr txBox="1"/>
          <p:nvPr/>
        </p:nvSpPr>
        <p:spPr>
          <a:xfrm>
            <a:off x="5059050" y="3389825"/>
            <a:ext cx="2837400" cy="7851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3900"/>
              <a:buFont typeface="Arial"/>
              <a:buNone/>
            </a:pPr>
            <a:r>
              <a:t/>
            </a:r>
            <a:endParaRPr b="1" i="0" sz="3900" u="none" cap="none" strike="noStrike">
              <a:solidFill>
                <a:schemeClr val="lt1"/>
              </a:solidFill>
              <a:latin typeface="Montserrat"/>
              <a:ea typeface="Montserrat"/>
              <a:cs typeface="Montserrat"/>
              <a:sym typeface="Montserrat"/>
            </a:endParaRPr>
          </a:p>
        </p:txBody>
      </p:sp>
      <p:sp>
        <p:nvSpPr>
          <p:cNvPr id="8360" name="Google Shape;8360;p4"/>
          <p:cNvSpPr txBox="1"/>
          <p:nvPr/>
        </p:nvSpPr>
        <p:spPr>
          <a:xfrm>
            <a:off x="4909525" y="4028475"/>
            <a:ext cx="3000000" cy="384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300"/>
              <a:buFont typeface="Arial"/>
              <a:buNone/>
            </a:pPr>
            <a:r>
              <a:rPr b="0" i="0" lang="en" sz="1300" u="none" cap="none" strike="noStrike">
                <a:solidFill>
                  <a:schemeClr val="dk1"/>
                </a:solidFill>
                <a:latin typeface="Arial"/>
                <a:ea typeface="Arial"/>
                <a:cs typeface="Arial"/>
                <a:sym typeface="Arial"/>
              </a:rPr>
              <a:t>hours a day spent on mobile</a:t>
            </a:r>
            <a:endParaRPr b="0" i="0" sz="1300" u="none" cap="none" strike="noStrike">
              <a:solidFill>
                <a:schemeClr val="dk1"/>
              </a:solidFill>
              <a:latin typeface="Arial"/>
              <a:ea typeface="Arial"/>
              <a:cs typeface="Arial"/>
              <a:sym typeface="Arial"/>
            </a:endParaRPr>
          </a:p>
        </p:txBody>
      </p:sp>
      <p:cxnSp>
        <p:nvCxnSpPr>
          <p:cNvPr id="8361" name="Google Shape;8361;p4"/>
          <p:cNvCxnSpPr/>
          <p:nvPr/>
        </p:nvCxnSpPr>
        <p:spPr>
          <a:xfrm>
            <a:off x="4364625" y="3389825"/>
            <a:ext cx="4333200" cy="0"/>
          </a:xfrm>
          <a:prstGeom prst="straightConnector1">
            <a:avLst/>
          </a:prstGeom>
          <a:noFill/>
          <a:ln cap="flat" cmpd="sng" w="9525">
            <a:solidFill>
              <a:srgbClr val="D4E1EB"/>
            </a:solidFill>
            <a:prstDash val="solid"/>
            <a:round/>
            <a:headEnd len="sm" w="sm" type="none"/>
            <a:tailEnd len="sm" w="sm" type="none"/>
          </a:ln>
        </p:spPr>
      </p:cxnSp>
      <p:sp>
        <p:nvSpPr>
          <p:cNvPr id="8362" name="Google Shape;8362;p4"/>
          <p:cNvSpPr/>
          <p:nvPr/>
        </p:nvSpPr>
        <p:spPr>
          <a:xfrm>
            <a:off x="7708200" y="4734850"/>
            <a:ext cx="1296600" cy="3240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66" name="Shape 8366"/>
        <p:cNvGrpSpPr/>
        <p:nvPr/>
      </p:nvGrpSpPr>
      <p:grpSpPr>
        <a:xfrm>
          <a:off x="0" y="0"/>
          <a:ext cx="0" cy="0"/>
          <a:chOff x="0" y="0"/>
          <a:chExt cx="0" cy="0"/>
        </a:xfrm>
      </p:grpSpPr>
      <p:pic>
        <p:nvPicPr>
          <p:cNvPr id="8367" name="Google Shape;8367;p5"/>
          <p:cNvPicPr preferRelativeResize="0"/>
          <p:nvPr/>
        </p:nvPicPr>
        <p:blipFill rotWithShape="1">
          <a:blip r:embed="rId3">
            <a:alphaModFix/>
          </a:blip>
          <a:srcRect b="0" l="0" r="0" t="0"/>
          <a:stretch/>
        </p:blipFill>
        <p:spPr>
          <a:xfrm>
            <a:off x="0" y="0"/>
            <a:ext cx="3666738" cy="5143501"/>
          </a:xfrm>
          <a:prstGeom prst="rect">
            <a:avLst/>
          </a:prstGeom>
          <a:noFill/>
          <a:ln>
            <a:noFill/>
          </a:ln>
        </p:spPr>
      </p:pic>
      <p:sp>
        <p:nvSpPr>
          <p:cNvPr id="8368" name="Google Shape;8368;p5"/>
          <p:cNvSpPr txBox="1"/>
          <p:nvPr/>
        </p:nvSpPr>
        <p:spPr>
          <a:xfrm>
            <a:off x="5208600" y="1348475"/>
            <a:ext cx="2538300" cy="2310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rgbClr val="272850"/>
                </a:solidFill>
                <a:latin typeface="Arial"/>
                <a:ea typeface="Arial"/>
                <a:cs typeface="Arial"/>
                <a:sym typeface="Arial"/>
              </a:rPr>
              <a:t>consumers shop on mobile</a:t>
            </a:r>
            <a:endParaRPr b="0" i="0" sz="1500" u="none" cap="none" strike="noStrike">
              <a:solidFill>
                <a:srgbClr val="272850"/>
              </a:solidFill>
              <a:latin typeface="Arial"/>
              <a:ea typeface="Arial"/>
              <a:cs typeface="Arial"/>
              <a:sym typeface="Arial"/>
            </a:endParaRPr>
          </a:p>
        </p:txBody>
      </p:sp>
      <p:sp>
        <p:nvSpPr>
          <p:cNvPr id="8369" name="Google Shape;8369;p5"/>
          <p:cNvSpPr txBox="1"/>
          <p:nvPr/>
        </p:nvSpPr>
        <p:spPr>
          <a:xfrm>
            <a:off x="5208600" y="847325"/>
            <a:ext cx="2538300" cy="4080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rgbClr val="000000"/>
              </a:buClr>
              <a:buSzPts val="3900"/>
              <a:buFont typeface="Arial"/>
              <a:buNone/>
            </a:pPr>
            <a:r>
              <a:rPr b="1" i="0" lang="en" sz="3900" u="none" cap="none" strike="noStrike">
                <a:solidFill>
                  <a:srgbClr val="0042E4"/>
                </a:solidFill>
                <a:latin typeface="Arial"/>
                <a:ea typeface="Arial"/>
                <a:cs typeface="Arial"/>
                <a:sym typeface="Arial"/>
              </a:rPr>
              <a:t>79%+</a:t>
            </a:r>
            <a:endParaRPr b="1" i="0" sz="3900" u="none" cap="none" strike="noStrike">
              <a:solidFill>
                <a:srgbClr val="0042E4"/>
              </a:solidFill>
              <a:latin typeface="Arial"/>
              <a:ea typeface="Arial"/>
              <a:cs typeface="Arial"/>
              <a:sym typeface="Arial"/>
            </a:endParaRPr>
          </a:p>
        </p:txBody>
      </p:sp>
      <p:sp>
        <p:nvSpPr>
          <p:cNvPr id="8370" name="Google Shape;8370;p5"/>
          <p:cNvSpPr txBox="1"/>
          <p:nvPr/>
        </p:nvSpPr>
        <p:spPr>
          <a:xfrm>
            <a:off x="5140375" y="2711288"/>
            <a:ext cx="2538300" cy="4617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rgbClr val="272850"/>
                </a:solidFill>
                <a:latin typeface="Arial"/>
                <a:ea typeface="Arial"/>
                <a:cs typeface="Arial"/>
                <a:sym typeface="Arial"/>
              </a:rPr>
              <a:t>consumers check their phones every day</a:t>
            </a:r>
            <a:endParaRPr b="0" i="0" sz="1500" u="none" cap="none" strike="noStrike">
              <a:solidFill>
                <a:srgbClr val="272850"/>
              </a:solidFill>
              <a:latin typeface="Arial"/>
              <a:ea typeface="Arial"/>
              <a:cs typeface="Arial"/>
              <a:sym typeface="Arial"/>
            </a:endParaRPr>
          </a:p>
        </p:txBody>
      </p:sp>
      <p:sp>
        <p:nvSpPr>
          <p:cNvPr id="8371" name="Google Shape;8371;p5"/>
          <p:cNvSpPr txBox="1"/>
          <p:nvPr/>
        </p:nvSpPr>
        <p:spPr>
          <a:xfrm>
            <a:off x="4693675" y="2174588"/>
            <a:ext cx="3431700" cy="4080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rgbClr val="000000"/>
              </a:buClr>
              <a:buSzPts val="3900"/>
              <a:buFont typeface="Arial"/>
              <a:buNone/>
            </a:pPr>
            <a:r>
              <a:t/>
            </a:r>
            <a:endParaRPr b="1" i="0" sz="3900" u="none" cap="none" strike="noStrike">
              <a:solidFill>
                <a:srgbClr val="0042E4"/>
              </a:solidFill>
              <a:latin typeface="Arial"/>
              <a:ea typeface="Arial"/>
              <a:cs typeface="Arial"/>
              <a:sym typeface="Arial"/>
            </a:endParaRPr>
          </a:p>
        </p:txBody>
      </p:sp>
      <p:cxnSp>
        <p:nvCxnSpPr>
          <p:cNvPr id="8372" name="Google Shape;8372;p5"/>
          <p:cNvCxnSpPr/>
          <p:nvPr/>
        </p:nvCxnSpPr>
        <p:spPr>
          <a:xfrm>
            <a:off x="4364625" y="1757725"/>
            <a:ext cx="4333200" cy="0"/>
          </a:xfrm>
          <a:prstGeom prst="straightConnector1">
            <a:avLst/>
          </a:prstGeom>
          <a:noFill/>
          <a:ln cap="flat" cmpd="sng" w="9525">
            <a:solidFill>
              <a:srgbClr val="D4E1EB"/>
            </a:solidFill>
            <a:prstDash val="solid"/>
            <a:round/>
            <a:headEnd len="sm" w="sm" type="none"/>
            <a:tailEnd len="sm" w="sm" type="none"/>
          </a:ln>
        </p:spPr>
      </p:cxnSp>
      <p:sp>
        <p:nvSpPr>
          <p:cNvPr id="8373" name="Google Shape;8373;p5"/>
          <p:cNvSpPr txBox="1"/>
          <p:nvPr/>
        </p:nvSpPr>
        <p:spPr>
          <a:xfrm>
            <a:off x="5059050" y="3389825"/>
            <a:ext cx="2837400" cy="785100"/>
          </a:xfrm>
          <a:prstGeom prst="rect">
            <a:avLst/>
          </a:prstGeom>
          <a:noFill/>
          <a:ln>
            <a:noFill/>
          </a:ln>
        </p:spPr>
        <p:txBody>
          <a:bodyPr anchorCtr="0" anchor="t" bIns="91425" lIns="91425" spcFirstLastPara="1" rIns="91425" wrap="square" tIns="91425">
            <a:spAutoFit/>
          </a:bodyPr>
          <a:lstStyle/>
          <a:p>
            <a:pPr indent="0" lvl="0" marL="0" marR="0" rtl="0" algn="l">
              <a:lnSpc>
                <a:spcPct val="100000"/>
              </a:lnSpc>
              <a:spcBef>
                <a:spcPts val="0"/>
              </a:spcBef>
              <a:spcAft>
                <a:spcPts val="0"/>
              </a:spcAft>
              <a:buClr>
                <a:srgbClr val="000000"/>
              </a:buClr>
              <a:buSzPts val="3900"/>
              <a:buFont typeface="Arial"/>
              <a:buNone/>
            </a:pPr>
            <a:r>
              <a:t/>
            </a:r>
            <a:endParaRPr b="1" i="0" sz="3900" u="none" cap="none" strike="noStrike">
              <a:solidFill>
                <a:schemeClr val="lt1"/>
              </a:solidFill>
              <a:latin typeface="Montserrat"/>
              <a:ea typeface="Montserrat"/>
              <a:cs typeface="Montserrat"/>
              <a:sym typeface="Montserrat"/>
            </a:endParaRPr>
          </a:p>
        </p:txBody>
      </p:sp>
      <p:sp>
        <p:nvSpPr>
          <p:cNvPr id="8374" name="Google Shape;8374;p5"/>
          <p:cNvSpPr txBox="1"/>
          <p:nvPr/>
        </p:nvSpPr>
        <p:spPr>
          <a:xfrm>
            <a:off x="4909525" y="4028475"/>
            <a:ext cx="3000000" cy="384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300"/>
              <a:buFont typeface="Arial"/>
              <a:buNone/>
            </a:pPr>
            <a:r>
              <a:rPr b="0" i="0" lang="en" sz="1300" u="none" cap="none" strike="noStrike">
                <a:solidFill>
                  <a:schemeClr val="dk1"/>
                </a:solidFill>
                <a:latin typeface="Arial"/>
                <a:ea typeface="Arial"/>
                <a:cs typeface="Arial"/>
                <a:sym typeface="Arial"/>
              </a:rPr>
              <a:t>hours a day spent on mobile</a:t>
            </a:r>
            <a:endParaRPr b="0" i="0" sz="1300" u="none" cap="none" strike="noStrike">
              <a:solidFill>
                <a:schemeClr val="dk1"/>
              </a:solidFill>
              <a:latin typeface="Arial"/>
              <a:ea typeface="Arial"/>
              <a:cs typeface="Arial"/>
              <a:sym typeface="Arial"/>
            </a:endParaRPr>
          </a:p>
        </p:txBody>
      </p:sp>
      <p:cxnSp>
        <p:nvCxnSpPr>
          <p:cNvPr id="8375" name="Google Shape;8375;p5"/>
          <p:cNvCxnSpPr/>
          <p:nvPr/>
        </p:nvCxnSpPr>
        <p:spPr>
          <a:xfrm>
            <a:off x="4364625" y="3389825"/>
            <a:ext cx="4333200" cy="0"/>
          </a:xfrm>
          <a:prstGeom prst="straightConnector1">
            <a:avLst/>
          </a:prstGeom>
          <a:noFill/>
          <a:ln cap="flat" cmpd="sng" w="9525">
            <a:solidFill>
              <a:srgbClr val="D4E1EB"/>
            </a:solidFill>
            <a:prstDash val="solid"/>
            <a:round/>
            <a:headEnd len="sm" w="sm" type="none"/>
            <a:tailEnd len="sm" w="sm" type="none"/>
          </a:ln>
        </p:spPr>
      </p:cxnSp>
      <p:sp>
        <p:nvSpPr>
          <p:cNvPr id="8376" name="Google Shape;8376;p5"/>
          <p:cNvSpPr/>
          <p:nvPr/>
        </p:nvSpPr>
        <p:spPr>
          <a:xfrm>
            <a:off x="7708200" y="4734850"/>
            <a:ext cx="1296600" cy="3240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5"/>
          <p:cNvSpPr txBox="1"/>
          <p:nvPr/>
        </p:nvSpPr>
        <p:spPr>
          <a:xfrm>
            <a:off x="4693675" y="2174588"/>
            <a:ext cx="3431700" cy="4080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rgbClr val="000000"/>
              </a:buClr>
              <a:buSzPts val="3900"/>
              <a:buFont typeface="Arial"/>
              <a:buNone/>
            </a:pPr>
            <a:r>
              <a:rPr b="1" i="0" lang="en" sz="3900" u="none" cap="none" strike="noStrike">
                <a:solidFill>
                  <a:srgbClr val="0042E4"/>
                </a:solidFill>
                <a:latin typeface="Arial"/>
                <a:ea typeface="Arial"/>
                <a:cs typeface="Arial"/>
                <a:sym typeface="Arial"/>
              </a:rPr>
              <a:t>150+ times</a:t>
            </a:r>
            <a:endParaRPr b="1" i="0" sz="3900" u="none" cap="none" strike="noStrike">
              <a:solidFill>
                <a:srgbClr val="0042E4"/>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81" name="Shape 8381"/>
        <p:cNvGrpSpPr/>
        <p:nvPr/>
      </p:nvGrpSpPr>
      <p:grpSpPr>
        <a:xfrm>
          <a:off x="0" y="0"/>
          <a:ext cx="0" cy="0"/>
          <a:chOff x="0" y="0"/>
          <a:chExt cx="0" cy="0"/>
        </a:xfrm>
      </p:grpSpPr>
      <p:pic>
        <p:nvPicPr>
          <p:cNvPr id="8382" name="Google Shape;8382;p6"/>
          <p:cNvPicPr preferRelativeResize="0"/>
          <p:nvPr/>
        </p:nvPicPr>
        <p:blipFill rotWithShape="1">
          <a:blip r:embed="rId3">
            <a:alphaModFix/>
          </a:blip>
          <a:srcRect b="0" l="0" r="0" t="0"/>
          <a:stretch/>
        </p:blipFill>
        <p:spPr>
          <a:xfrm>
            <a:off x="0" y="0"/>
            <a:ext cx="3666738" cy="5143501"/>
          </a:xfrm>
          <a:prstGeom prst="rect">
            <a:avLst/>
          </a:prstGeom>
          <a:noFill/>
          <a:ln>
            <a:noFill/>
          </a:ln>
        </p:spPr>
      </p:pic>
      <p:sp>
        <p:nvSpPr>
          <p:cNvPr id="8383" name="Google Shape;8383;p6"/>
          <p:cNvSpPr txBox="1"/>
          <p:nvPr/>
        </p:nvSpPr>
        <p:spPr>
          <a:xfrm>
            <a:off x="5208600" y="1348475"/>
            <a:ext cx="2538300" cy="2310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rgbClr val="272850"/>
                </a:solidFill>
                <a:latin typeface="Arial"/>
                <a:ea typeface="Arial"/>
                <a:cs typeface="Arial"/>
                <a:sym typeface="Arial"/>
              </a:rPr>
              <a:t>consumers shop on mobile</a:t>
            </a:r>
            <a:endParaRPr b="0" i="0" sz="1500" u="none" cap="none" strike="noStrike">
              <a:solidFill>
                <a:srgbClr val="272850"/>
              </a:solidFill>
              <a:latin typeface="Arial"/>
              <a:ea typeface="Arial"/>
              <a:cs typeface="Arial"/>
              <a:sym typeface="Arial"/>
            </a:endParaRPr>
          </a:p>
        </p:txBody>
      </p:sp>
      <p:sp>
        <p:nvSpPr>
          <p:cNvPr id="8384" name="Google Shape;8384;p6"/>
          <p:cNvSpPr txBox="1"/>
          <p:nvPr/>
        </p:nvSpPr>
        <p:spPr>
          <a:xfrm>
            <a:off x="5208600" y="847325"/>
            <a:ext cx="2538300" cy="4080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rgbClr val="000000"/>
              </a:buClr>
              <a:buSzPts val="3900"/>
              <a:buFont typeface="Arial"/>
              <a:buNone/>
            </a:pPr>
            <a:r>
              <a:rPr b="1" i="0" lang="en" sz="3900" u="none" cap="none" strike="noStrike">
                <a:solidFill>
                  <a:srgbClr val="0042E4"/>
                </a:solidFill>
                <a:latin typeface="Arial"/>
                <a:ea typeface="Arial"/>
                <a:cs typeface="Arial"/>
                <a:sym typeface="Arial"/>
              </a:rPr>
              <a:t>79%+</a:t>
            </a:r>
            <a:endParaRPr b="1" i="0" sz="3900" u="none" cap="none" strike="noStrike">
              <a:solidFill>
                <a:srgbClr val="0042E4"/>
              </a:solidFill>
              <a:latin typeface="Arial"/>
              <a:ea typeface="Arial"/>
              <a:cs typeface="Arial"/>
              <a:sym typeface="Arial"/>
            </a:endParaRPr>
          </a:p>
        </p:txBody>
      </p:sp>
      <p:sp>
        <p:nvSpPr>
          <p:cNvPr id="8385" name="Google Shape;8385;p6"/>
          <p:cNvSpPr txBox="1"/>
          <p:nvPr/>
        </p:nvSpPr>
        <p:spPr>
          <a:xfrm>
            <a:off x="5140375" y="2711288"/>
            <a:ext cx="2538300" cy="461700"/>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rgbClr val="000000"/>
              </a:buClr>
              <a:buSzPts val="1500"/>
              <a:buFont typeface="Arial"/>
              <a:buNone/>
            </a:pPr>
            <a:r>
              <a:rPr b="0" i="0" lang="en" sz="1500" u="none" cap="none" strike="noStrike">
                <a:solidFill>
                  <a:srgbClr val="272850"/>
                </a:solidFill>
                <a:latin typeface="Arial"/>
                <a:ea typeface="Arial"/>
                <a:cs typeface="Arial"/>
                <a:sym typeface="Arial"/>
              </a:rPr>
              <a:t>consumers check their phones every day</a:t>
            </a:r>
            <a:endParaRPr b="0" i="0" sz="1500" u="none" cap="none" strike="noStrike">
              <a:solidFill>
                <a:srgbClr val="272850"/>
              </a:solidFill>
              <a:latin typeface="Arial"/>
              <a:ea typeface="Arial"/>
              <a:cs typeface="Arial"/>
              <a:sym typeface="Arial"/>
            </a:endParaRPr>
          </a:p>
        </p:txBody>
      </p:sp>
      <p:sp>
        <p:nvSpPr>
          <p:cNvPr id="8386" name="Google Shape;8386;p6"/>
          <p:cNvSpPr txBox="1"/>
          <p:nvPr/>
        </p:nvSpPr>
        <p:spPr>
          <a:xfrm>
            <a:off x="4693675" y="2174588"/>
            <a:ext cx="3431700" cy="408000"/>
          </a:xfrm>
          <a:prstGeom prst="rect">
            <a:avLst/>
          </a:prstGeom>
          <a:noFill/>
          <a:ln>
            <a:noFill/>
          </a:ln>
        </p:spPr>
        <p:txBody>
          <a:bodyPr anchorCtr="0" anchor="b" bIns="0" lIns="0" spcFirstLastPara="1" rIns="0" wrap="square" tIns="0">
            <a:noAutofit/>
          </a:bodyPr>
          <a:lstStyle/>
          <a:p>
            <a:pPr indent="0" lvl="0" marL="0" marR="0" rtl="0" algn="ctr">
              <a:lnSpc>
                <a:spcPct val="100000"/>
              </a:lnSpc>
              <a:spcBef>
                <a:spcPts val="0"/>
              </a:spcBef>
              <a:spcAft>
                <a:spcPts val="0"/>
              </a:spcAft>
              <a:buClr>
                <a:srgbClr val="000000"/>
              </a:buClr>
              <a:buSzPts val="3900"/>
              <a:buFont typeface="Arial"/>
              <a:buNone/>
            </a:pPr>
            <a:r>
              <a:rPr b="1" i="0" lang="en" sz="3900" u="none" cap="none" strike="noStrike">
                <a:solidFill>
                  <a:srgbClr val="0042E4"/>
                </a:solidFill>
                <a:latin typeface="Arial"/>
                <a:ea typeface="Arial"/>
                <a:cs typeface="Arial"/>
                <a:sym typeface="Arial"/>
              </a:rPr>
              <a:t>150+ times</a:t>
            </a:r>
            <a:endParaRPr b="1" i="0" sz="3900" u="none" cap="none" strike="noStrike">
              <a:solidFill>
                <a:srgbClr val="0042E4"/>
              </a:solidFill>
              <a:latin typeface="Arial"/>
              <a:ea typeface="Arial"/>
              <a:cs typeface="Arial"/>
              <a:sym typeface="Arial"/>
            </a:endParaRPr>
          </a:p>
        </p:txBody>
      </p:sp>
      <p:cxnSp>
        <p:nvCxnSpPr>
          <p:cNvPr id="8387" name="Google Shape;8387;p6"/>
          <p:cNvCxnSpPr/>
          <p:nvPr/>
        </p:nvCxnSpPr>
        <p:spPr>
          <a:xfrm>
            <a:off x="4364625" y="1757725"/>
            <a:ext cx="4333200" cy="0"/>
          </a:xfrm>
          <a:prstGeom prst="straightConnector1">
            <a:avLst/>
          </a:prstGeom>
          <a:noFill/>
          <a:ln cap="flat" cmpd="sng" w="9525">
            <a:solidFill>
              <a:srgbClr val="D4E1EB"/>
            </a:solidFill>
            <a:prstDash val="solid"/>
            <a:round/>
            <a:headEnd len="sm" w="sm" type="none"/>
            <a:tailEnd len="sm" w="sm" type="none"/>
          </a:ln>
        </p:spPr>
      </p:cxnSp>
      <p:sp>
        <p:nvSpPr>
          <p:cNvPr id="8388" name="Google Shape;8388;p6"/>
          <p:cNvSpPr txBox="1"/>
          <p:nvPr/>
        </p:nvSpPr>
        <p:spPr>
          <a:xfrm>
            <a:off x="5059050" y="3389825"/>
            <a:ext cx="2837400" cy="7851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3900"/>
              <a:buFont typeface="Arial"/>
              <a:buNone/>
            </a:pPr>
            <a:r>
              <a:rPr b="1" i="0" lang="en" sz="3900" u="none" cap="none" strike="noStrike">
                <a:solidFill>
                  <a:schemeClr val="lt1"/>
                </a:solidFill>
                <a:latin typeface="Montserrat"/>
                <a:ea typeface="Montserrat"/>
                <a:cs typeface="Montserrat"/>
                <a:sym typeface="Montserrat"/>
              </a:rPr>
              <a:t>4+</a:t>
            </a:r>
            <a:endParaRPr b="1" i="0" sz="3900" u="none" cap="none" strike="noStrike">
              <a:solidFill>
                <a:schemeClr val="lt1"/>
              </a:solidFill>
              <a:latin typeface="Montserrat"/>
              <a:ea typeface="Montserrat"/>
              <a:cs typeface="Montserrat"/>
              <a:sym typeface="Montserrat"/>
            </a:endParaRPr>
          </a:p>
        </p:txBody>
      </p:sp>
      <p:sp>
        <p:nvSpPr>
          <p:cNvPr id="8389" name="Google Shape;8389;p6"/>
          <p:cNvSpPr txBox="1"/>
          <p:nvPr/>
        </p:nvSpPr>
        <p:spPr>
          <a:xfrm>
            <a:off x="4909525" y="4028475"/>
            <a:ext cx="3000000" cy="384900"/>
          </a:xfrm>
          <a:prstGeom prst="rect">
            <a:avLst/>
          </a:prstGeom>
          <a:noFill/>
          <a:ln>
            <a:noFill/>
          </a:ln>
        </p:spPr>
        <p:txBody>
          <a:bodyPr anchorCtr="0" anchor="t" bIns="91425" lIns="91425" spcFirstLastPara="1" rIns="91425" wrap="square" tIns="91425">
            <a:spAutoFit/>
          </a:bodyPr>
          <a:lstStyle/>
          <a:p>
            <a:pPr indent="0" lvl="0" marL="0" marR="0" rtl="0" algn="ctr">
              <a:lnSpc>
                <a:spcPct val="100000"/>
              </a:lnSpc>
              <a:spcBef>
                <a:spcPts val="0"/>
              </a:spcBef>
              <a:spcAft>
                <a:spcPts val="0"/>
              </a:spcAft>
              <a:buClr>
                <a:srgbClr val="000000"/>
              </a:buClr>
              <a:buSzPts val="1300"/>
              <a:buFont typeface="Arial"/>
              <a:buNone/>
            </a:pPr>
            <a:r>
              <a:rPr b="0" i="0" lang="en" sz="1300" u="none" cap="none" strike="noStrike">
                <a:solidFill>
                  <a:schemeClr val="dk1"/>
                </a:solidFill>
                <a:latin typeface="Arial"/>
                <a:ea typeface="Arial"/>
                <a:cs typeface="Arial"/>
                <a:sym typeface="Arial"/>
              </a:rPr>
              <a:t>hours a day spent on mobile</a:t>
            </a:r>
            <a:endParaRPr b="0" i="0" sz="1300" u="none" cap="none" strike="noStrike">
              <a:solidFill>
                <a:schemeClr val="dk1"/>
              </a:solidFill>
              <a:latin typeface="Arial"/>
              <a:ea typeface="Arial"/>
              <a:cs typeface="Arial"/>
              <a:sym typeface="Arial"/>
            </a:endParaRPr>
          </a:p>
        </p:txBody>
      </p:sp>
      <p:cxnSp>
        <p:nvCxnSpPr>
          <p:cNvPr id="8390" name="Google Shape;8390;p6"/>
          <p:cNvCxnSpPr/>
          <p:nvPr/>
        </p:nvCxnSpPr>
        <p:spPr>
          <a:xfrm>
            <a:off x="4364625" y="3389825"/>
            <a:ext cx="4333200" cy="0"/>
          </a:xfrm>
          <a:prstGeom prst="straightConnector1">
            <a:avLst/>
          </a:prstGeom>
          <a:noFill/>
          <a:ln cap="flat" cmpd="sng" w="9525">
            <a:solidFill>
              <a:srgbClr val="D4E1EB"/>
            </a:solidFill>
            <a:prstDash val="solid"/>
            <a:round/>
            <a:headEnd len="sm" w="sm" type="none"/>
            <a:tailEnd len="sm" w="sm" type="none"/>
          </a:ln>
        </p:spPr>
      </p:cxnSp>
      <p:sp>
        <p:nvSpPr>
          <p:cNvPr id="8391" name="Google Shape;8391;p6"/>
          <p:cNvSpPr/>
          <p:nvPr/>
        </p:nvSpPr>
        <p:spPr>
          <a:xfrm>
            <a:off x="7708200" y="4734850"/>
            <a:ext cx="1296600" cy="3240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95" name="Shape 8395"/>
        <p:cNvGrpSpPr/>
        <p:nvPr/>
      </p:nvGrpSpPr>
      <p:grpSpPr>
        <a:xfrm>
          <a:off x="0" y="0"/>
          <a:ext cx="0" cy="0"/>
          <a:chOff x="0" y="0"/>
          <a:chExt cx="0" cy="0"/>
        </a:xfrm>
      </p:grpSpPr>
      <p:sp>
        <p:nvSpPr>
          <p:cNvPr id="8396" name="Google Shape;8396;p7"/>
          <p:cNvSpPr txBox="1"/>
          <p:nvPr>
            <p:ph type="ctrTitle"/>
          </p:nvPr>
        </p:nvSpPr>
        <p:spPr>
          <a:xfrm>
            <a:off x="633150" y="973100"/>
            <a:ext cx="5292000" cy="2907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1600"/>
              <a:buNone/>
            </a:pPr>
            <a:r>
              <a:rPr lang="en"/>
              <a:t>What the mobile consumer expects</a:t>
            </a:r>
            <a:endParaRPr/>
          </a:p>
        </p:txBody>
      </p:sp>
      <p:sp>
        <p:nvSpPr>
          <p:cNvPr id="8397" name="Google Shape;8397;p7"/>
          <p:cNvSpPr txBox="1"/>
          <p:nvPr>
            <p:ph idx="3" type="ctrTitle"/>
          </p:nvPr>
        </p:nvSpPr>
        <p:spPr>
          <a:xfrm>
            <a:off x="2816225" y="1600550"/>
            <a:ext cx="2220300" cy="3885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1000"/>
              <a:buNone/>
            </a:pPr>
            <a:r>
              <a:rPr lang="en"/>
              <a:t>Your customers crave: </a:t>
            </a:r>
            <a:endParaRPr/>
          </a:p>
        </p:txBody>
      </p:sp>
      <p:sp>
        <p:nvSpPr>
          <p:cNvPr id="8398" name="Google Shape;8398;p7"/>
          <p:cNvSpPr txBox="1"/>
          <p:nvPr>
            <p:ph idx="4" type="ctrTitle"/>
          </p:nvPr>
        </p:nvSpPr>
        <p:spPr>
          <a:xfrm>
            <a:off x="2816225" y="2122625"/>
            <a:ext cx="2958000" cy="1425600"/>
          </a:xfrm>
          <a:prstGeom prst="rect">
            <a:avLst/>
          </a:prstGeom>
          <a:noFill/>
          <a:ln>
            <a:noFill/>
          </a:ln>
        </p:spPr>
        <p:txBody>
          <a:bodyPr anchorCtr="0" anchor="t" bIns="0" lIns="0" spcFirstLastPara="1" rIns="0" wrap="square" tIns="0">
            <a:noAutofit/>
          </a:bodyPr>
          <a:lstStyle/>
          <a:p>
            <a:pPr indent="-137160" lvl="0" marL="137160" rtl="0" algn="l">
              <a:lnSpc>
                <a:spcPct val="150000"/>
              </a:lnSpc>
              <a:spcBef>
                <a:spcPts val="0"/>
              </a:spcBef>
              <a:spcAft>
                <a:spcPts val="0"/>
              </a:spcAft>
              <a:buClr>
                <a:schemeClr val="dk1"/>
              </a:buClr>
              <a:buSzPts val="800"/>
              <a:buChar char="●"/>
            </a:pPr>
            <a:r>
              <a:rPr lang="en"/>
              <a:t>Immediacy</a:t>
            </a:r>
            <a:endParaRPr/>
          </a:p>
          <a:p>
            <a:pPr indent="-137160" lvl="0" marL="137160" rtl="0" algn="l">
              <a:lnSpc>
                <a:spcPct val="150000"/>
              </a:lnSpc>
              <a:spcBef>
                <a:spcPts val="0"/>
              </a:spcBef>
              <a:spcAft>
                <a:spcPts val="0"/>
              </a:spcAft>
              <a:buClr>
                <a:schemeClr val="dk1"/>
              </a:buClr>
              <a:buSzPts val="800"/>
              <a:buChar char="●"/>
            </a:pPr>
            <a:r>
              <a:rPr lang="en"/>
              <a:t>Personalized content</a:t>
            </a:r>
            <a:endParaRPr/>
          </a:p>
          <a:p>
            <a:pPr indent="-137160" lvl="0" marL="137160" rtl="0" algn="l">
              <a:lnSpc>
                <a:spcPct val="150000"/>
              </a:lnSpc>
              <a:spcBef>
                <a:spcPts val="0"/>
              </a:spcBef>
              <a:spcAft>
                <a:spcPts val="0"/>
              </a:spcAft>
              <a:buClr>
                <a:schemeClr val="dk1"/>
              </a:buClr>
              <a:buSzPts val="800"/>
              <a:buChar char="●"/>
            </a:pPr>
            <a:r>
              <a:rPr lang="en"/>
              <a:t>Engaging messaging</a:t>
            </a:r>
            <a:endParaRPr/>
          </a:p>
          <a:p>
            <a:pPr indent="-137160" lvl="0" marL="137160" rtl="0" algn="l">
              <a:lnSpc>
                <a:spcPct val="150000"/>
              </a:lnSpc>
              <a:spcBef>
                <a:spcPts val="0"/>
              </a:spcBef>
              <a:spcAft>
                <a:spcPts val="0"/>
              </a:spcAft>
              <a:buClr>
                <a:schemeClr val="dk1"/>
              </a:buClr>
              <a:buSzPts val="800"/>
              <a:buChar char="●"/>
            </a:pPr>
            <a:r>
              <a:rPr lang="en"/>
              <a:t>Exclusive experiences</a:t>
            </a:r>
            <a:endParaRPr/>
          </a:p>
          <a:p>
            <a:pPr indent="0" lvl="0" marL="0" rtl="0" algn="l">
              <a:lnSpc>
                <a:spcPct val="150000"/>
              </a:lnSpc>
              <a:spcBef>
                <a:spcPts val="0"/>
              </a:spcBef>
              <a:spcAft>
                <a:spcPts val="0"/>
              </a:spcAft>
              <a:buSzPts val="800"/>
              <a:buNone/>
            </a:pPr>
            <a:r>
              <a:t/>
            </a:r>
            <a:endParaRPr/>
          </a:p>
          <a:p>
            <a:pPr indent="0" lvl="0" marL="0" rtl="0" algn="l">
              <a:lnSpc>
                <a:spcPct val="150000"/>
              </a:lnSpc>
              <a:spcBef>
                <a:spcPts val="0"/>
              </a:spcBef>
              <a:spcAft>
                <a:spcPts val="0"/>
              </a:spcAft>
              <a:buSzPts val="800"/>
              <a:buNone/>
            </a:pPr>
            <a:r>
              <a:t/>
            </a:r>
            <a:endParaRPr>
              <a:solidFill>
                <a:schemeClr val="lt1"/>
              </a:solidFill>
              <a:latin typeface="Montserrat SemiBold"/>
              <a:ea typeface="Montserrat SemiBold"/>
              <a:cs typeface="Montserrat SemiBold"/>
              <a:sym typeface="Montserrat SemiBold"/>
            </a:endParaRPr>
          </a:p>
        </p:txBody>
      </p:sp>
      <p:pic>
        <p:nvPicPr>
          <p:cNvPr id="8399" name="Google Shape;8399;p7"/>
          <p:cNvPicPr preferRelativeResize="0"/>
          <p:nvPr/>
        </p:nvPicPr>
        <p:blipFill rotWithShape="1">
          <a:blip r:embed="rId3">
            <a:alphaModFix/>
          </a:blip>
          <a:srcRect b="0" l="49313" r="5806" t="0"/>
          <a:stretch/>
        </p:blipFill>
        <p:spPr>
          <a:xfrm>
            <a:off x="5252775" y="796100"/>
            <a:ext cx="3891226" cy="3475751"/>
          </a:xfrm>
          <a:prstGeom prst="rect">
            <a:avLst/>
          </a:prstGeom>
          <a:noFill/>
          <a:ln>
            <a:noFill/>
          </a:ln>
        </p:spPr>
      </p:pic>
      <p:sp>
        <p:nvSpPr>
          <p:cNvPr id="8400" name="Google Shape;8400;p7"/>
          <p:cNvSpPr/>
          <p:nvPr/>
        </p:nvSpPr>
        <p:spPr>
          <a:xfrm>
            <a:off x="7708200" y="4734850"/>
            <a:ext cx="1296600" cy="3240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04" name="Shape 8404"/>
        <p:cNvGrpSpPr/>
        <p:nvPr/>
      </p:nvGrpSpPr>
      <p:grpSpPr>
        <a:xfrm>
          <a:off x="0" y="0"/>
          <a:ext cx="0" cy="0"/>
          <a:chOff x="0" y="0"/>
          <a:chExt cx="0" cy="0"/>
        </a:xfrm>
      </p:grpSpPr>
      <p:sp>
        <p:nvSpPr>
          <p:cNvPr id="8405" name="Google Shape;8405;p8"/>
          <p:cNvSpPr txBox="1"/>
          <p:nvPr>
            <p:ph idx="2" type="ctrTitle"/>
          </p:nvPr>
        </p:nvSpPr>
        <p:spPr>
          <a:xfrm>
            <a:off x="3345825" y="936450"/>
            <a:ext cx="2689200" cy="13884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p>
            <a:pPr indent="0" lvl="0" marL="0" rtl="0" algn="l">
              <a:lnSpc>
                <a:spcPct val="115000"/>
              </a:lnSpc>
              <a:spcBef>
                <a:spcPts val="0"/>
              </a:spcBef>
              <a:spcAft>
                <a:spcPts val="0"/>
              </a:spcAft>
              <a:buSzPts val="800"/>
              <a:buNone/>
            </a:pPr>
            <a:r>
              <a:t/>
            </a:r>
            <a:endParaRPr/>
          </a:p>
          <a:p>
            <a:pPr indent="0" lvl="0" marL="0" rtl="0" algn="l">
              <a:lnSpc>
                <a:spcPct val="115000"/>
              </a:lnSpc>
              <a:spcBef>
                <a:spcPts val="0"/>
              </a:spcBef>
              <a:spcAft>
                <a:spcPts val="0"/>
              </a:spcAft>
              <a:buSzPts val="800"/>
              <a:buNone/>
            </a:pPr>
            <a:r>
              <a:t/>
            </a:r>
            <a:endParaRPr/>
          </a:p>
          <a:p>
            <a:pPr indent="0" lvl="0" marL="0" rtl="0" algn="l">
              <a:lnSpc>
                <a:spcPct val="115000"/>
              </a:lnSpc>
              <a:spcBef>
                <a:spcPts val="0"/>
              </a:spcBef>
              <a:spcAft>
                <a:spcPts val="0"/>
              </a:spcAft>
              <a:buSzPts val="800"/>
              <a:buNone/>
            </a:pPr>
            <a:r>
              <a:t/>
            </a:r>
            <a:endParaRPr/>
          </a:p>
        </p:txBody>
      </p:sp>
      <p:sp>
        <p:nvSpPr>
          <p:cNvPr id="8406" name="Google Shape;8406;p8"/>
          <p:cNvSpPr txBox="1"/>
          <p:nvPr>
            <p:ph idx="3" type="ctrTitle"/>
          </p:nvPr>
        </p:nvSpPr>
        <p:spPr>
          <a:xfrm>
            <a:off x="6137900" y="936450"/>
            <a:ext cx="2689200" cy="13884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p>
            <a:pPr indent="0" lvl="0" marL="0" rtl="0" algn="l">
              <a:lnSpc>
                <a:spcPct val="115000"/>
              </a:lnSpc>
              <a:spcBef>
                <a:spcPts val="0"/>
              </a:spcBef>
              <a:spcAft>
                <a:spcPts val="0"/>
              </a:spcAft>
              <a:buSzPts val="800"/>
              <a:buNone/>
            </a:pPr>
            <a:r>
              <a:t/>
            </a:r>
            <a:endParaRPr/>
          </a:p>
          <a:p>
            <a:pPr indent="0" lvl="0" marL="0" rtl="0" algn="l">
              <a:lnSpc>
                <a:spcPct val="115000"/>
              </a:lnSpc>
              <a:spcBef>
                <a:spcPts val="0"/>
              </a:spcBef>
              <a:spcAft>
                <a:spcPts val="0"/>
              </a:spcAft>
              <a:buSzPts val="800"/>
              <a:buNone/>
            </a:pPr>
            <a:r>
              <a:t/>
            </a:r>
            <a:endParaRPr/>
          </a:p>
        </p:txBody>
      </p:sp>
      <p:sp>
        <p:nvSpPr>
          <p:cNvPr id="8407" name="Google Shape;8407;p8"/>
          <p:cNvSpPr txBox="1"/>
          <p:nvPr>
            <p:ph idx="4" type="ctrTitle"/>
          </p:nvPr>
        </p:nvSpPr>
        <p:spPr>
          <a:xfrm>
            <a:off x="3656925" y="1938650"/>
            <a:ext cx="2250900" cy="1485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1000"/>
              <a:buNone/>
            </a:pPr>
            <a:r>
              <a:t/>
            </a:r>
            <a:endParaRPr/>
          </a:p>
          <a:p>
            <a:pPr indent="0" lvl="0" marL="0" rtl="0" algn="l">
              <a:lnSpc>
                <a:spcPct val="100000"/>
              </a:lnSpc>
              <a:spcBef>
                <a:spcPts val="0"/>
              </a:spcBef>
              <a:spcAft>
                <a:spcPts val="0"/>
              </a:spcAft>
              <a:buSzPts val="1000"/>
              <a:buNone/>
            </a:pPr>
            <a:r>
              <a:t/>
            </a:r>
            <a:endParaRPr/>
          </a:p>
          <a:p>
            <a:pPr indent="0" lvl="0" marL="0" rtl="0" algn="l">
              <a:lnSpc>
                <a:spcPct val="100000"/>
              </a:lnSpc>
              <a:spcBef>
                <a:spcPts val="0"/>
              </a:spcBef>
              <a:spcAft>
                <a:spcPts val="0"/>
              </a:spcAft>
              <a:buSzPts val="1000"/>
              <a:buNone/>
            </a:pPr>
            <a:r>
              <a:t/>
            </a:r>
            <a:endParaRPr/>
          </a:p>
          <a:p>
            <a:pPr indent="0" lvl="0" marL="0" rtl="0" algn="l">
              <a:lnSpc>
                <a:spcPct val="100000"/>
              </a:lnSpc>
              <a:spcBef>
                <a:spcPts val="0"/>
              </a:spcBef>
              <a:spcAft>
                <a:spcPts val="0"/>
              </a:spcAft>
              <a:buSzPts val="1000"/>
              <a:buNone/>
            </a:pPr>
            <a:r>
              <a:t/>
            </a:r>
            <a:endParaRPr/>
          </a:p>
          <a:p>
            <a:pPr indent="0" lvl="0" marL="0" rtl="0" algn="l">
              <a:lnSpc>
                <a:spcPct val="100000"/>
              </a:lnSpc>
              <a:spcBef>
                <a:spcPts val="0"/>
              </a:spcBef>
              <a:spcAft>
                <a:spcPts val="0"/>
              </a:spcAft>
              <a:buSzPts val="1000"/>
              <a:buNone/>
            </a:pPr>
            <a:r>
              <a:t/>
            </a:r>
            <a:endParaRPr/>
          </a:p>
          <a:p>
            <a:pPr indent="0" lvl="0" marL="0" rtl="0" algn="l">
              <a:lnSpc>
                <a:spcPct val="100000"/>
              </a:lnSpc>
              <a:spcBef>
                <a:spcPts val="0"/>
              </a:spcBef>
              <a:spcAft>
                <a:spcPts val="0"/>
              </a:spcAft>
              <a:buSzPts val="1000"/>
              <a:buNone/>
            </a:pPr>
            <a:r>
              <a:t/>
            </a:r>
            <a:endParaRPr/>
          </a:p>
          <a:p>
            <a:pPr indent="0" lvl="0" marL="0" rtl="0" algn="l">
              <a:lnSpc>
                <a:spcPct val="100000"/>
              </a:lnSpc>
              <a:spcBef>
                <a:spcPts val="0"/>
              </a:spcBef>
              <a:spcAft>
                <a:spcPts val="0"/>
              </a:spcAft>
              <a:buSzPts val="1000"/>
              <a:buNone/>
            </a:pPr>
            <a:r>
              <a:rPr lang="en"/>
              <a:t>Brands use of SMS marketing has increased by over 20%</a:t>
            </a:r>
            <a:endParaRPr/>
          </a:p>
        </p:txBody>
      </p:sp>
      <p:sp>
        <p:nvSpPr>
          <p:cNvPr id="8408" name="Google Shape;8408;p8"/>
          <p:cNvSpPr txBox="1"/>
          <p:nvPr>
            <p:ph idx="5" type="ctrTitle"/>
          </p:nvPr>
        </p:nvSpPr>
        <p:spPr>
          <a:xfrm>
            <a:off x="6417475" y="1938650"/>
            <a:ext cx="2485800" cy="1485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1000"/>
              <a:buNone/>
            </a:pPr>
            <a:r>
              <a:rPr lang="en"/>
              <a:t>56% of brands plans to increase spend in SMS</a:t>
            </a:r>
            <a:endParaRPr/>
          </a:p>
        </p:txBody>
      </p:sp>
      <p:sp>
        <p:nvSpPr>
          <p:cNvPr id="8409" name="Google Shape;8409;p8"/>
          <p:cNvSpPr txBox="1"/>
          <p:nvPr>
            <p:ph idx="6" type="ctrTitle"/>
          </p:nvPr>
        </p:nvSpPr>
        <p:spPr>
          <a:xfrm>
            <a:off x="3345832" y="2371300"/>
            <a:ext cx="5481300" cy="1388400"/>
          </a:xfrm>
          <a:prstGeom prst="rect">
            <a:avLst/>
          </a:prstGeom>
          <a:noFill/>
          <a:ln cap="flat" cmpd="sng" w="9525">
            <a:solidFill>
              <a:schemeClr val="accent1"/>
            </a:solidFill>
            <a:prstDash val="solid"/>
            <a:round/>
            <a:headEnd len="sm" w="sm" type="none"/>
            <a:tailEnd len="sm" w="sm" type="none"/>
          </a:ln>
        </p:spPr>
        <p:txBody>
          <a:bodyPr anchorCtr="0" anchor="t" bIns="182875" lIns="320025" spcFirstLastPara="1" rIns="320025" wrap="square" tIns="1097275">
            <a:noAutofit/>
          </a:bodyPr>
          <a:lstStyle/>
          <a:p>
            <a:pPr indent="0" lvl="0" marL="0" rtl="0" algn="l">
              <a:lnSpc>
                <a:spcPct val="115000"/>
              </a:lnSpc>
              <a:spcBef>
                <a:spcPts val="0"/>
              </a:spcBef>
              <a:spcAft>
                <a:spcPts val="0"/>
              </a:spcAft>
              <a:buSzPts val="800"/>
              <a:buNone/>
            </a:pPr>
            <a:r>
              <a:rPr lang="en"/>
              <a:t> </a:t>
            </a:r>
            <a:endParaRPr/>
          </a:p>
        </p:txBody>
      </p:sp>
      <p:sp>
        <p:nvSpPr>
          <p:cNvPr id="8410" name="Google Shape;8410;p8"/>
          <p:cNvSpPr txBox="1"/>
          <p:nvPr>
            <p:ph idx="8" type="ctrTitle"/>
          </p:nvPr>
        </p:nvSpPr>
        <p:spPr>
          <a:xfrm>
            <a:off x="3496140" y="3085125"/>
            <a:ext cx="5331000" cy="1485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1000"/>
              <a:buNone/>
            </a:pPr>
            <a:r>
              <a:rPr lang="en"/>
              <a:t>Consumer privacy is changing performance marketing</a:t>
            </a:r>
            <a:endParaRPr/>
          </a:p>
        </p:txBody>
      </p:sp>
      <p:pic>
        <p:nvPicPr>
          <p:cNvPr id="8411" name="Google Shape;8411;p8"/>
          <p:cNvPicPr preferRelativeResize="0"/>
          <p:nvPr/>
        </p:nvPicPr>
        <p:blipFill rotWithShape="1">
          <a:blip r:embed="rId3">
            <a:alphaModFix/>
          </a:blip>
          <a:srcRect b="0" l="0" r="0" t="0"/>
          <a:stretch/>
        </p:blipFill>
        <p:spPr>
          <a:xfrm>
            <a:off x="3656925" y="1115150"/>
            <a:ext cx="606775" cy="539350"/>
          </a:xfrm>
          <a:prstGeom prst="rect">
            <a:avLst/>
          </a:prstGeom>
          <a:noFill/>
          <a:ln>
            <a:noFill/>
          </a:ln>
        </p:spPr>
      </p:pic>
      <p:pic>
        <p:nvPicPr>
          <p:cNvPr id="8412" name="Google Shape;8412;p8"/>
          <p:cNvPicPr preferRelativeResize="0"/>
          <p:nvPr/>
        </p:nvPicPr>
        <p:blipFill rotWithShape="1">
          <a:blip r:embed="rId4">
            <a:alphaModFix/>
          </a:blip>
          <a:srcRect b="0" l="0" r="0" t="0"/>
          <a:stretch/>
        </p:blipFill>
        <p:spPr>
          <a:xfrm>
            <a:off x="3496139" y="2477544"/>
            <a:ext cx="606775" cy="539331"/>
          </a:xfrm>
          <a:prstGeom prst="rect">
            <a:avLst/>
          </a:prstGeom>
          <a:noFill/>
          <a:ln>
            <a:noFill/>
          </a:ln>
        </p:spPr>
      </p:pic>
      <p:sp>
        <p:nvSpPr>
          <p:cNvPr id="8413" name="Google Shape;8413;p8"/>
          <p:cNvSpPr txBox="1"/>
          <p:nvPr>
            <p:ph type="ctrTitle"/>
          </p:nvPr>
        </p:nvSpPr>
        <p:spPr>
          <a:xfrm>
            <a:off x="361875" y="1075225"/>
            <a:ext cx="2657100" cy="290700"/>
          </a:xfrm>
          <a:prstGeom prst="rect">
            <a:avLst/>
          </a:prstGeom>
          <a:noFill/>
          <a:ln>
            <a:noFill/>
          </a:ln>
        </p:spPr>
        <p:txBody>
          <a:bodyPr anchorCtr="0" anchor="t" bIns="0" lIns="0" spcFirstLastPara="1" rIns="0" wrap="square" tIns="0">
            <a:noAutofit/>
          </a:bodyPr>
          <a:lstStyle/>
          <a:p>
            <a:pPr indent="0" lvl="0" marL="0" rtl="0" algn="l">
              <a:lnSpc>
                <a:spcPct val="115000"/>
              </a:lnSpc>
              <a:spcBef>
                <a:spcPts val="0"/>
              </a:spcBef>
              <a:spcAft>
                <a:spcPts val="0"/>
              </a:spcAft>
              <a:buSzPts val="2400"/>
              <a:buNone/>
            </a:pPr>
            <a:r>
              <a:rPr lang="en" sz="1600"/>
              <a:t>SMS marketing is taking off among brands and consumers alike.</a:t>
            </a:r>
            <a:endParaRPr sz="1600"/>
          </a:p>
          <a:p>
            <a:pPr indent="0" lvl="0" marL="0" rtl="0" algn="l">
              <a:lnSpc>
                <a:spcPct val="115000"/>
              </a:lnSpc>
              <a:spcBef>
                <a:spcPts val="0"/>
              </a:spcBef>
              <a:spcAft>
                <a:spcPts val="0"/>
              </a:spcAft>
              <a:buSzPts val="2400"/>
              <a:buNone/>
            </a:pPr>
            <a:r>
              <a:t/>
            </a:r>
            <a:endParaRPr sz="1600"/>
          </a:p>
          <a:p>
            <a:pPr indent="0" lvl="0" marL="0" rtl="0" algn="l">
              <a:lnSpc>
                <a:spcPct val="115000"/>
              </a:lnSpc>
              <a:spcBef>
                <a:spcPts val="0"/>
              </a:spcBef>
              <a:spcAft>
                <a:spcPts val="0"/>
              </a:spcAft>
              <a:buSzPts val="2400"/>
              <a:buNone/>
            </a:pPr>
            <a:r>
              <a:rPr b="0" i="1" lang="en" sz="1600">
                <a:solidFill>
                  <a:schemeClr val="dk1"/>
                </a:solidFill>
              </a:rPr>
              <a:t>How will you stand out from the competition?</a:t>
            </a:r>
            <a:endParaRPr b="0" i="1" sz="1600">
              <a:solidFill>
                <a:schemeClr val="dk1"/>
              </a:solidFill>
            </a:endParaRPr>
          </a:p>
          <a:p>
            <a:pPr indent="0" lvl="0" marL="0" rtl="0" algn="l">
              <a:lnSpc>
                <a:spcPct val="115000"/>
              </a:lnSpc>
              <a:spcBef>
                <a:spcPts val="0"/>
              </a:spcBef>
              <a:spcAft>
                <a:spcPts val="0"/>
              </a:spcAft>
              <a:buSzPts val="2400"/>
              <a:buNone/>
            </a:pPr>
            <a:r>
              <a:t/>
            </a:r>
            <a:endParaRPr b="0" sz="1600">
              <a:solidFill>
                <a:schemeClr val="dk1"/>
              </a:solidFill>
            </a:endParaRPr>
          </a:p>
        </p:txBody>
      </p:sp>
      <p:pic>
        <p:nvPicPr>
          <p:cNvPr id="8414" name="Google Shape;8414;p8"/>
          <p:cNvPicPr preferRelativeResize="0"/>
          <p:nvPr/>
        </p:nvPicPr>
        <p:blipFill rotWithShape="1">
          <a:blip r:embed="rId5">
            <a:alphaModFix/>
          </a:blip>
          <a:srcRect b="0" l="0" r="0" t="0"/>
          <a:stretch/>
        </p:blipFill>
        <p:spPr>
          <a:xfrm>
            <a:off x="6410625" y="1070120"/>
            <a:ext cx="671000" cy="596430"/>
          </a:xfrm>
          <a:prstGeom prst="rect">
            <a:avLst/>
          </a:prstGeom>
          <a:noFill/>
          <a:ln>
            <a:noFill/>
          </a:ln>
        </p:spPr>
      </p:pic>
      <p:sp>
        <p:nvSpPr>
          <p:cNvPr id="8415" name="Google Shape;8415;p8"/>
          <p:cNvSpPr/>
          <p:nvPr/>
        </p:nvSpPr>
        <p:spPr>
          <a:xfrm>
            <a:off x="7708200" y="4734850"/>
            <a:ext cx="1296600" cy="3240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19" name="Shape 8419"/>
        <p:cNvGrpSpPr/>
        <p:nvPr/>
      </p:nvGrpSpPr>
      <p:grpSpPr>
        <a:xfrm>
          <a:off x="0" y="0"/>
          <a:ext cx="0" cy="0"/>
          <a:chOff x="0" y="0"/>
          <a:chExt cx="0" cy="0"/>
        </a:xfrm>
      </p:grpSpPr>
      <p:sp>
        <p:nvSpPr>
          <p:cNvPr id="8420" name="Google Shape;8420;p9"/>
          <p:cNvSpPr txBox="1"/>
          <p:nvPr>
            <p:ph type="ctrTitle"/>
          </p:nvPr>
        </p:nvSpPr>
        <p:spPr>
          <a:xfrm>
            <a:off x="4005075" y="2340864"/>
            <a:ext cx="4251900" cy="3120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2000"/>
              <a:buNone/>
            </a:pPr>
            <a:r>
              <a:rPr lang="en"/>
              <a:t>Expedite the Path to Purchase</a:t>
            </a:r>
            <a:endParaRPr/>
          </a:p>
        </p:txBody>
      </p:sp>
      <p:sp>
        <p:nvSpPr>
          <p:cNvPr id="8421" name="Google Shape;8421;p9"/>
          <p:cNvSpPr txBox="1"/>
          <p:nvPr>
            <p:ph idx="2" type="ctrTitle"/>
          </p:nvPr>
        </p:nvSpPr>
        <p:spPr>
          <a:xfrm>
            <a:off x="4005072" y="2054352"/>
            <a:ext cx="3643500" cy="153900"/>
          </a:xfrm>
          <a:prstGeom prst="rect">
            <a:avLst/>
          </a:prstGeom>
          <a:noFill/>
          <a:ln>
            <a:noFill/>
          </a:ln>
        </p:spPr>
        <p:txBody>
          <a:bodyPr anchorCtr="0" anchor="b" bIns="0" lIns="0" spcFirstLastPara="1" rIns="0" wrap="square" tIns="0">
            <a:noAutofit/>
          </a:bodyPr>
          <a:lstStyle/>
          <a:p>
            <a:pPr indent="0" lvl="0" marL="0" rtl="0" algn="l">
              <a:lnSpc>
                <a:spcPct val="100000"/>
              </a:lnSpc>
              <a:spcBef>
                <a:spcPts val="0"/>
              </a:spcBef>
              <a:spcAft>
                <a:spcPts val="0"/>
              </a:spcAft>
              <a:buSzPts val="1000"/>
              <a:buNone/>
            </a:pPr>
            <a:r>
              <a:rPr lang="en"/>
              <a:t>SMS Strategy</a:t>
            </a:r>
            <a:endParaRPr/>
          </a:p>
        </p:txBody>
      </p:sp>
      <p:pic>
        <p:nvPicPr>
          <p:cNvPr id="8422" name="Google Shape;8422;p9"/>
          <p:cNvPicPr preferRelativeResize="0"/>
          <p:nvPr/>
        </p:nvPicPr>
        <p:blipFill rotWithShape="1">
          <a:blip r:embed="rId3">
            <a:alphaModFix/>
          </a:blip>
          <a:srcRect b="0" l="0" r="0" t="0"/>
          <a:stretch/>
        </p:blipFill>
        <p:spPr>
          <a:xfrm>
            <a:off x="418225" y="1923897"/>
            <a:ext cx="3200888" cy="1349700"/>
          </a:xfrm>
          <a:prstGeom prst="rect">
            <a:avLst/>
          </a:prstGeom>
          <a:noFill/>
          <a:ln>
            <a:noFill/>
          </a:ln>
        </p:spPr>
      </p:pic>
      <p:sp>
        <p:nvSpPr>
          <p:cNvPr id="8423" name="Google Shape;8423;p9"/>
          <p:cNvSpPr/>
          <p:nvPr/>
        </p:nvSpPr>
        <p:spPr>
          <a:xfrm>
            <a:off x="7708200" y="4734850"/>
            <a:ext cx="1296600" cy="324000"/>
          </a:xfrm>
          <a:prstGeom prst="rect">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theme/theme1.xml><?xml version="1.0" encoding="utf-8"?>
<a:theme xmlns:a="http://schemas.openxmlformats.org/drawingml/2006/main" xmlns:r="http://schemas.openxmlformats.org/officeDocument/2006/relationships" name="Simple Light">
  <a:themeElements>
    <a:clrScheme name="Simple Light">
      <a:dk1>
        <a:srgbClr val="272850"/>
      </a:dk1>
      <a:lt1>
        <a:srgbClr val="0042E4"/>
      </a:lt1>
      <a:dk2>
        <a:srgbClr val="8F8FA0"/>
      </a:dk2>
      <a:lt2>
        <a:srgbClr val="ADBFCE"/>
      </a:lt2>
      <a:accent1>
        <a:srgbClr val="D4E1EB"/>
      </a:accent1>
      <a:accent2>
        <a:srgbClr val="EEF3F6"/>
      </a:accent2>
      <a:accent3>
        <a:srgbClr val="5B5B6E"/>
      </a:accent3>
      <a:accent4>
        <a:srgbClr val="CBEAE5"/>
      </a:accent4>
      <a:accent5>
        <a:srgbClr val="FAE8E2"/>
      </a:accent5>
      <a:accent6>
        <a:srgbClr val="FFD6D8"/>
      </a:accent6>
      <a:hlink>
        <a:srgbClr val="0042E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10.xml><?xml version="1.0" encoding="utf-8"?>
<a:theme xmlns:a="http://schemas.openxmlformats.org/drawingml/2006/main" xmlns:r="http://schemas.openxmlformats.org/officeDocument/2006/relationships" name="Simple Light">
  <a:themeElements>
    <a:clrScheme name="Simple Light">
      <a:dk1>
        <a:srgbClr val="272850"/>
      </a:dk1>
      <a:lt1>
        <a:srgbClr val="0042E4"/>
      </a:lt1>
      <a:dk2>
        <a:srgbClr val="8F8FA0"/>
      </a:dk2>
      <a:lt2>
        <a:srgbClr val="ADBFCE"/>
      </a:lt2>
      <a:accent1>
        <a:srgbClr val="D4E1EB"/>
      </a:accent1>
      <a:accent2>
        <a:srgbClr val="EEF3F6"/>
      </a:accent2>
      <a:accent3>
        <a:srgbClr val="5B5B6E"/>
      </a:accent3>
      <a:accent4>
        <a:srgbClr val="CBEAE5"/>
      </a:accent4>
      <a:accent5>
        <a:srgbClr val="FAE8E2"/>
      </a:accent5>
      <a:accent6>
        <a:srgbClr val="FFD6D8"/>
      </a:accent6>
      <a:hlink>
        <a:srgbClr val="0042E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imple Light">
  <a:themeElements>
    <a:clrScheme name="Simple Light">
      <a:dk1>
        <a:srgbClr val="272850"/>
      </a:dk1>
      <a:lt1>
        <a:srgbClr val="0042E4"/>
      </a:lt1>
      <a:dk2>
        <a:srgbClr val="8F8FA0"/>
      </a:dk2>
      <a:lt2>
        <a:srgbClr val="ADBFCE"/>
      </a:lt2>
      <a:accent1>
        <a:srgbClr val="D4E1EB"/>
      </a:accent1>
      <a:accent2>
        <a:srgbClr val="EEF3F6"/>
      </a:accent2>
      <a:accent3>
        <a:srgbClr val="5B5B6E"/>
      </a:accent3>
      <a:accent4>
        <a:srgbClr val="CBEAE5"/>
      </a:accent4>
      <a:accent5>
        <a:srgbClr val="FAE8E2"/>
      </a:accent5>
      <a:accent6>
        <a:srgbClr val="FFD6D8"/>
      </a:accent6>
      <a:hlink>
        <a:srgbClr val="0042E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imple Light">
  <a:themeElements>
    <a:clrScheme name="Simple Light">
      <a:dk1>
        <a:srgbClr val="272850"/>
      </a:dk1>
      <a:lt1>
        <a:srgbClr val="0042E4"/>
      </a:lt1>
      <a:dk2>
        <a:srgbClr val="8F8FA0"/>
      </a:dk2>
      <a:lt2>
        <a:srgbClr val="ADBFCE"/>
      </a:lt2>
      <a:accent1>
        <a:srgbClr val="D4E1EB"/>
      </a:accent1>
      <a:accent2>
        <a:srgbClr val="EEF3F6"/>
      </a:accent2>
      <a:accent3>
        <a:srgbClr val="5B5B6E"/>
      </a:accent3>
      <a:accent4>
        <a:srgbClr val="CBEAE5"/>
      </a:accent4>
      <a:accent5>
        <a:srgbClr val="FAE8E2"/>
      </a:accent5>
      <a:accent6>
        <a:srgbClr val="FFD6D8"/>
      </a:accent6>
      <a:hlink>
        <a:srgbClr val="0042E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Simple Light">
  <a:themeElements>
    <a:clrScheme name="Simple Light">
      <a:dk1>
        <a:srgbClr val="272850"/>
      </a:dk1>
      <a:lt1>
        <a:srgbClr val="0042E4"/>
      </a:lt1>
      <a:dk2>
        <a:srgbClr val="8F8FA0"/>
      </a:dk2>
      <a:lt2>
        <a:srgbClr val="ADBFCE"/>
      </a:lt2>
      <a:accent1>
        <a:srgbClr val="D4E1EB"/>
      </a:accent1>
      <a:accent2>
        <a:srgbClr val="EEF3F6"/>
      </a:accent2>
      <a:accent3>
        <a:srgbClr val="5B5B6E"/>
      </a:accent3>
      <a:accent4>
        <a:srgbClr val="CBEAE5"/>
      </a:accent4>
      <a:accent5>
        <a:srgbClr val="FAE8E2"/>
      </a:accent5>
      <a:accent6>
        <a:srgbClr val="FFD6D8"/>
      </a:accent6>
      <a:hlink>
        <a:srgbClr val="0042E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6.xml><?xml version="1.0" encoding="utf-8"?>
<a:theme xmlns:a="http://schemas.openxmlformats.org/drawingml/2006/main" xmlns:r="http://schemas.openxmlformats.org/officeDocument/2006/relationships" name="Simple Light">
  <a:themeElements>
    <a:clrScheme name="Simple Light">
      <a:dk1>
        <a:srgbClr val="272850"/>
      </a:dk1>
      <a:lt1>
        <a:srgbClr val="0042E4"/>
      </a:lt1>
      <a:dk2>
        <a:srgbClr val="8F8FA0"/>
      </a:dk2>
      <a:lt2>
        <a:srgbClr val="ADBFCE"/>
      </a:lt2>
      <a:accent1>
        <a:srgbClr val="D4E1EB"/>
      </a:accent1>
      <a:accent2>
        <a:srgbClr val="EEF3F6"/>
      </a:accent2>
      <a:accent3>
        <a:srgbClr val="5B5B6E"/>
      </a:accent3>
      <a:accent4>
        <a:srgbClr val="CBEAE5"/>
      </a:accent4>
      <a:accent5>
        <a:srgbClr val="FAE8E2"/>
      </a:accent5>
      <a:accent6>
        <a:srgbClr val="FFD6D8"/>
      </a:accent6>
      <a:hlink>
        <a:srgbClr val="0042E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7.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8.xml><?xml version="1.0" encoding="utf-8"?>
<a:theme xmlns:a="http://schemas.openxmlformats.org/drawingml/2006/main" xmlns:r="http://schemas.openxmlformats.org/officeDocument/2006/relationships" name="Simple Light">
  <a:themeElements>
    <a:clrScheme name="Simple Light">
      <a:dk1>
        <a:srgbClr val="272850"/>
      </a:dk1>
      <a:lt1>
        <a:srgbClr val="0042E4"/>
      </a:lt1>
      <a:dk2>
        <a:srgbClr val="8F8FA0"/>
      </a:dk2>
      <a:lt2>
        <a:srgbClr val="ADBFCE"/>
      </a:lt2>
      <a:accent1>
        <a:srgbClr val="D4E1EB"/>
      </a:accent1>
      <a:accent2>
        <a:srgbClr val="EEF3F6"/>
      </a:accent2>
      <a:accent3>
        <a:srgbClr val="5B5B6E"/>
      </a:accent3>
      <a:accent4>
        <a:srgbClr val="CBEAE5"/>
      </a:accent4>
      <a:accent5>
        <a:srgbClr val="FAE8E2"/>
      </a:accent5>
      <a:accent6>
        <a:srgbClr val="FFD6D8"/>
      </a:accent6>
      <a:hlink>
        <a:srgbClr val="0042E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9.xml><?xml version="1.0" encoding="utf-8"?>
<a:theme xmlns:a="http://schemas.openxmlformats.org/drawingml/2006/main" xmlns:r="http://schemas.openxmlformats.org/officeDocument/2006/relationships" name="Simple Light">
  <a:themeElements>
    <a:clrScheme name="Simple Light">
      <a:dk1>
        <a:srgbClr val="272850"/>
      </a:dk1>
      <a:lt1>
        <a:srgbClr val="0042E4"/>
      </a:lt1>
      <a:dk2>
        <a:srgbClr val="8F8FA0"/>
      </a:dk2>
      <a:lt2>
        <a:srgbClr val="ADBFCE"/>
      </a:lt2>
      <a:accent1>
        <a:srgbClr val="D4E1EB"/>
      </a:accent1>
      <a:accent2>
        <a:srgbClr val="EEF3F6"/>
      </a:accent2>
      <a:accent3>
        <a:srgbClr val="5B5B6E"/>
      </a:accent3>
      <a:accent4>
        <a:srgbClr val="CBEAE5"/>
      </a:accent4>
      <a:accent5>
        <a:srgbClr val="FAE8E2"/>
      </a:accent5>
      <a:accent6>
        <a:srgbClr val="FFD6D8"/>
      </a:accent6>
      <a:hlink>
        <a:srgbClr val="0042E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4582C9B989EBD4CA44D0A4826F1B8F8" ma:contentTypeVersion="16" ma:contentTypeDescription="Create a new document." ma:contentTypeScope="" ma:versionID="eea6b71e3f74a9dc881d8e3654d36929">
  <xsd:schema xmlns:xsd="http://www.w3.org/2001/XMLSchema" xmlns:xs="http://www.w3.org/2001/XMLSchema" xmlns:p="http://schemas.microsoft.com/office/2006/metadata/properties" xmlns:ns2="4310cb1b-d45e-4686-a079-ecf439285e75" xmlns:ns3="a064165b-b954-4152-a112-287afbc91a95" targetNamespace="http://schemas.microsoft.com/office/2006/metadata/properties" ma:root="true" ma:fieldsID="f9c964c2d098a97087644f77eb462dfd" ns2:_="" ns3:_="">
    <xsd:import namespace="4310cb1b-d45e-4686-a079-ecf439285e75"/>
    <xsd:import namespace="a064165b-b954-4152-a112-287afbc91a95"/>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KeyPoints" minOccurs="0"/>
                <xsd:element ref="ns2:MediaServiceKeyPoints" minOccurs="0"/>
                <xsd:element ref="ns2:MediaServiceAutoTags" minOccurs="0"/>
                <xsd:element ref="ns2:MediaServiceOCR" minOccurs="0"/>
                <xsd:element ref="ns2:MediaServiceGenerationTime" minOccurs="0"/>
                <xsd:element ref="ns2:MediaServiceEventHashCode" minOccurs="0"/>
                <xsd:element ref="ns2:MediaLengthInSeconds" minOccurs="0"/>
                <xsd:element ref="ns3:SharedWithUsers" minOccurs="0"/>
                <xsd:element ref="ns3:SharedWithDetails" minOccurs="0"/>
                <xsd:element ref="ns2:MediaServiceLocation" minOccurs="0"/>
                <xsd:element ref="ns2:lcf76f155ced4ddcb4097134ff3c332f" minOccurs="0"/>
                <xsd:element ref="ns3: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310cb1b-d45e-4686-a079-ecf439285e7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KeyPoints" ma:index="11" nillable="true" ma:displayName="MediaServiceAutoKeyPoints" ma:hidden="true" ma:internalName="MediaServiceAutoKeyPoints" ma:readOnly="true">
      <xsd:simpleType>
        <xsd:restriction base="dms:Note"/>
      </xsd:simpleType>
    </xsd:element>
    <xsd:element name="MediaServiceKeyPoints" ma:index="12" nillable="true" ma:displayName="KeyPoints" ma:internalName="MediaServiceKeyPoints" ma:readOnly="true">
      <xsd:simpleType>
        <xsd:restriction base="dms:Note">
          <xsd:maxLength value="255"/>
        </xsd:restriction>
      </xsd:simpleType>
    </xsd:element>
    <xsd:element name="MediaServiceAutoTags" ma:index="13" nillable="true" ma:displayName="Tags" ma:internalName="MediaServiceAutoTags"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LengthInSeconds" ma:index="17" nillable="true" ma:displayName="Length (seconds)" ma:internalName="MediaLengthInSeconds" ma:readOnly="true">
      <xsd:simpleType>
        <xsd:restriction base="dms:Unknown"/>
      </xsd:simpleType>
    </xsd:element>
    <xsd:element name="MediaServiceLocation" ma:index="20" nillable="true" ma:displayName="Location" ma:internalName="MediaServiceLocation" ma:readOnly="true">
      <xsd:simpleType>
        <xsd:restriction base="dms:Text"/>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d1bae562-d410-4a1f-a228-a6c3a4c4c99a"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a064165b-b954-4152-a112-287afbc91a95"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dfdc95af-43e9-4a65-b8ee-3c591b4520d9}" ma:internalName="TaxCatchAll" ma:showField="CatchAllData" ma:web="a064165b-b954-4152-a112-287afbc91a9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5FB8167B-CDA9-4AFB-A1F4-DA5AFB0AC136}"/>
</file>

<file path=customXml/itemProps2.xml><?xml version="1.0" encoding="utf-8"?>
<ds:datastoreItem xmlns:ds="http://schemas.openxmlformats.org/officeDocument/2006/customXml" ds:itemID="{1264F054-C473-4093-978D-FD4AC527D92F}"/>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file>